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4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5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6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7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8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9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10.xml" ContentType="application/vnd.openxmlformats-officedocument.theme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11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theme/theme12.xml" ContentType="application/vnd.openxmlformats-officedocument.theme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854" r:id="rId5"/>
    <p:sldMasterId id="2147483878" r:id="rId6"/>
    <p:sldMasterId id="2147483911" r:id="rId7"/>
    <p:sldMasterId id="2147483952" r:id="rId8"/>
    <p:sldMasterId id="2147483984" r:id="rId9"/>
    <p:sldMasterId id="2147484016" r:id="rId10"/>
    <p:sldMasterId id="2147484048" r:id="rId11"/>
    <p:sldMasterId id="2147484080" r:id="rId12"/>
    <p:sldMasterId id="2147484117" r:id="rId13"/>
    <p:sldMasterId id="2147484138" r:id="rId14"/>
    <p:sldMasterId id="2147484180" r:id="rId15"/>
    <p:sldMasterId id="2147484214" r:id="rId16"/>
  </p:sldMasterIdLst>
  <p:notesMasterIdLst>
    <p:notesMasterId r:id="rId33"/>
  </p:notesMasterIdLst>
  <p:sldIdLst>
    <p:sldId id="288" r:id="rId17"/>
    <p:sldId id="264" r:id="rId18"/>
    <p:sldId id="268" r:id="rId19"/>
    <p:sldId id="871" r:id="rId20"/>
    <p:sldId id="273" r:id="rId21"/>
    <p:sldId id="720" r:id="rId22"/>
    <p:sldId id="1004" r:id="rId23"/>
    <p:sldId id="281" r:id="rId24"/>
    <p:sldId id="301" r:id="rId25"/>
    <p:sldId id="290" r:id="rId26"/>
    <p:sldId id="304" r:id="rId27"/>
    <p:sldId id="1005" r:id="rId28"/>
    <p:sldId id="1009" r:id="rId29"/>
    <p:sldId id="1008" r:id="rId30"/>
    <p:sldId id="1006" r:id="rId31"/>
    <p:sldId id="1007" r:id="rId32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21" Type="http://schemas.openxmlformats.org/officeDocument/2006/relationships/slide" Target="slides/slide5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2" Type="http://schemas.openxmlformats.org/officeDocument/2006/relationships/image" Target="../media/image49.png"/><Relationship Id="rId1" Type="http://schemas.openxmlformats.org/officeDocument/2006/relationships/hyperlink" Target="https://www.lyyti.fi/reg/Kuntien_ilmastosuunnitelmatkuulemistilaisuus_9208" TargetMode="External"/><Relationship Id="rId6" Type="http://schemas.openxmlformats.org/officeDocument/2006/relationships/image" Target="../media/image53.png"/><Relationship Id="rId11" Type="http://schemas.openxmlformats.org/officeDocument/2006/relationships/image" Target="../media/image58.svg"/><Relationship Id="rId5" Type="http://schemas.openxmlformats.org/officeDocument/2006/relationships/image" Target="../media/image52.sv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hyperlink" Target="https://www.lyyti.fi/reg/Kuntien_ilmastosuunnitelmatkuulemistilaisuus_9208" TargetMode="External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54.svg"/><Relationship Id="rId11" Type="http://schemas.openxmlformats.org/officeDocument/2006/relationships/image" Target="../media/image58.svg"/><Relationship Id="rId5" Type="http://schemas.openxmlformats.org/officeDocument/2006/relationships/image" Target="../media/image53.png"/><Relationship Id="rId10" Type="http://schemas.openxmlformats.org/officeDocument/2006/relationships/image" Target="../media/image57.png"/><Relationship Id="rId4" Type="http://schemas.openxmlformats.org/officeDocument/2006/relationships/image" Target="../media/image52.svg"/><Relationship Id="rId9" Type="http://schemas.openxmlformats.org/officeDocument/2006/relationships/image" Target="../media/image5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FC4BBF-18C8-42F6-8AE2-4A049943D204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34C2D821-CEDC-4F1F-8973-5AA1C125045E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fi-FI" sz="1800"/>
            <a:t>Kuulemistilaisuus Ilmastolain II-vaiheesta kunnille </a:t>
          </a:r>
          <a:br>
            <a:rPr lang="fi-FI" sz="1800"/>
          </a:br>
          <a:r>
            <a:rPr lang="fi-FI" sz="1800"/>
            <a:t>15.2 kello 13-16.</a:t>
          </a:r>
          <a:endParaRPr lang="en-US" sz="1800"/>
        </a:p>
      </dgm:t>
    </dgm:pt>
    <dgm:pt modelId="{55FECA9A-E79C-4F07-8E1F-064EC2168636}" type="parTrans" cxnId="{16159133-A4A7-4D2F-A60E-101CD47176C6}">
      <dgm:prSet/>
      <dgm:spPr/>
      <dgm:t>
        <a:bodyPr/>
        <a:lstStyle/>
        <a:p>
          <a:endParaRPr lang="en-US"/>
        </a:p>
      </dgm:t>
    </dgm:pt>
    <dgm:pt modelId="{90016086-A5B6-4546-A463-059D70EAB80E}" type="sibTrans" cxnId="{16159133-A4A7-4D2F-A60E-101CD47176C6}">
      <dgm:prSet/>
      <dgm:spPr/>
      <dgm:t>
        <a:bodyPr/>
        <a:lstStyle/>
        <a:p>
          <a:endParaRPr lang="en-US"/>
        </a:p>
      </dgm:t>
    </dgm:pt>
    <dgm:pt modelId="{57B174D6-4679-44C2-80CC-3DF2A2D4D29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fi-FI"/>
            <a:t>Syksyllä 2021 hallitus linjasi budjettineuvotteluissa, että </a:t>
          </a:r>
          <a:r>
            <a:rPr lang="fi-FI" err="1"/>
            <a:t>iImastolakiin</a:t>
          </a:r>
          <a:r>
            <a:rPr lang="fi-FI"/>
            <a:t> lisätään velvoite kunnille, seuduille tai maakunnille laatia ilmastosuunnitelmat.</a:t>
          </a:r>
        </a:p>
        <a:p>
          <a:pPr>
            <a:lnSpc>
              <a:spcPct val="100000"/>
            </a:lnSpc>
            <a:defRPr b="1"/>
          </a:pPr>
          <a:r>
            <a:rPr lang="fi-FI" b="0"/>
            <a:t>Tule keskustelemaan kanssamme, mitä kaikkea tässä pitäisi ottaa huomioon.</a:t>
          </a:r>
          <a:endParaRPr lang="en-US" b="0"/>
        </a:p>
      </dgm:t>
    </dgm:pt>
    <dgm:pt modelId="{D4F7E230-D3E3-4860-9A09-EF25D2281073}" type="parTrans" cxnId="{B84E71F8-3777-422A-A04B-0842FCAD2337}">
      <dgm:prSet/>
      <dgm:spPr/>
      <dgm:t>
        <a:bodyPr/>
        <a:lstStyle/>
        <a:p>
          <a:endParaRPr lang="en-US"/>
        </a:p>
      </dgm:t>
    </dgm:pt>
    <dgm:pt modelId="{B610CEE3-164B-44DD-8E38-6989E748BAE8}" type="sibTrans" cxnId="{B84E71F8-3777-422A-A04B-0842FCAD2337}">
      <dgm:prSet/>
      <dgm:spPr/>
      <dgm:t>
        <a:bodyPr/>
        <a:lstStyle/>
        <a:p>
          <a:endParaRPr lang="en-US"/>
        </a:p>
      </dgm:t>
    </dgm:pt>
    <dgm:pt modelId="{E44B37BE-7EED-4450-AB46-288C5BDF6BE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fi-FI"/>
            <a:t>Pyydämme ilmoittautumistanne 13.2.2022 mennessä </a:t>
          </a:r>
          <a:r>
            <a:rPr lang="fi-FI">
              <a:hlinkClick xmlns:r="http://schemas.openxmlformats.org/officeDocument/2006/relationships" r:id="rId1"/>
            </a:rPr>
            <a:t>tästä linkistä</a:t>
          </a:r>
          <a:r>
            <a:rPr lang="fi-FI"/>
            <a:t>.</a:t>
          </a:r>
        </a:p>
        <a:p>
          <a:pPr>
            <a:lnSpc>
              <a:spcPct val="100000"/>
            </a:lnSpc>
            <a:defRPr b="1"/>
          </a:pPr>
          <a:r>
            <a:rPr lang="fi-FI" b="0"/>
            <a:t>Osallistumislinkki lähetetään ilmoittautuneille ennen tilaisuutta. </a:t>
          </a:r>
          <a:endParaRPr lang="en-US" b="0"/>
        </a:p>
      </dgm:t>
    </dgm:pt>
    <dgm:pt modelId="{A56CE678-0B28-41A3-9186-272F8105A13A}" type="parTrans" cxnId="{7C881BA5-FD9A-475B-BE12-AB701DEB5220}">
      <dgm:prSet/>
      <dgm:spPr/>
      <dgm:t>
        <a:bodyPr/>
        <a:lstStyle/>
        <a:p>
          <a:endParaRPr lang="en-US"/>
        </a:p>
      </dgm:t>
    </dgm:pt>
    <dgm:pt modelId="{A073A25B-04FD-4705-A24A-BBC0ED06305C}" type="sibTrans" cxnId="{7C881BA5-FD9A-475B-BE12-AB701DEB5220}">
      <dgm:prSet/>
      <dgm:spPr/>
      <dgm:t>
        <a:bodyPr/>
        <a:lstStyle/>
        <a:p>
          <a:endParaRPr lang="en-US"/>
        </a:p>
      </dgm:t>
    </dgm:pt>
    <dgm:pt modelId="{2D5199BF-4F54-48F3-A82B-77CB6A19369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fi-FI"/>
            <a:t>Alustava ohjelma: </a:t>
          </a:r>
          <a:br>
            <a:rPr lang="fi-FI"/>
          </a:br>
          <a:endParaRPr lang="fi-FI"/>
        </a:p>
        <a:p>
          <a:pPr>
            <a:lnSpc>
              <a:spcPct val="100000"/>
            </a:lnSpc>
            <a:defRPr b="1"/>
          </a:pPr>
          <a:r>
            <a:rPr lang="fi-FI" b="0"/>
            <a:t>Alkusanat</a:t>
          </a:r>
        </a:p>
        <a:p>
          <a:pPr>
            <a:lnSpc>
              <a:spcPct val="100000"/>
            </a:lnSpc>
            <a:defRPr b="1"/>
          </a:pPr>
          <a:r>
            <a:rPr lang="fi-FI" b="0"/>
            <a:t>Ilmastolain kuntapykälän valmistelu, YM</a:t>
          </a:r>
        </a:p>
        <a:p>
          <a:pPr>
            <a:lnSpc>
              <a:spcPct val="100000"/>
            </a:lnSpc>
            <a:defRPr b="1"/>
          </a:pPr>
          <a:r>
            <a:rPr lang="fi-FI" b="0"/>
            <a:t>Selvitys ilmastolain kuntapykälästä, SYKE</a:t>
          </a:r>
        </a:p>
        <a:p>
          <a:pPr>
            <a:lnSpc>
              <a:spcPct val="100000"/>
            </a:lnSpc>
            <a:defRPr b="1"/>
          </a:pPr>
          <a:r>
            <a:rPr lang="fi-FI" b="0"/>
            <a:t>Kuntaliiton kommenttipuheenvuoro</a:t>
          </a:r>
        </a:p>
        <a:p>
          <a:pPr>
            <a:lnSpc>
              <a:spcPct val="100000"/>
            </a:lnSpc>
            <a:defRPr b="1"/>
          </a:pPr>
          <a:r>
            <a:rPr lang="fi-FI" b="0"/>
            <a:t>Yhteistä keskustelua</a:t>
          </a:r>
          <a:endParaRPr lang="en-US" b="0"/>
        </a:p>
      </dgm:t>
    </dgm:pt>
    <dgm:pt modelId="{8C0CCB1B-00A3-4479-9363-22A45ACA342E}" type="parTrans" cxnId="{D2832240-F77A-4EF1-9F22-D1C7759F31D7}">
      <dgm:prSet/>
      <dgm:spPr/>
      <dgm:t>
        <a:bodyPr/>
        <a:lstStyle/>
        <a:p>
          <a:endParaRPr lang="en-US"/>
        </a:p>
      </dgm:t>
    </dgm:pt>
    <dgm:pt modelId="{1AE24A8C-B925-4B51-9965-EDFC3ACAD3AD}" type="sibTrans" cxnId="{D2832240-F77A-4EF1-9F22-D1C7759F31D7}">
      <dgm:prSet/>
      <dgm:spPr/>
      <dgm:t>
        <a:bodyPr/>
        <a:lstStyle/>
        <a:p>
          <a:endParaRPr lang="en-US"/>
        </a:p>
      </dgm:t>
    </dgm:pt>
    <dgm:pt modelId="{8976AC27-B7A0-4B5D-946E-DD4A4C45C01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fi-FI"/>
            <a:t>Lisätietoja antaa:</a:t>
          </a:r>
        </a:p>
        <a:p>
          <a:pPr>
            <a:lnSpc>
              <a:spcPct val="100000"/>
            </a:lnSpc>
            <a:defRPr b="1"/>
          </a:pPr>
          <a:r>
            <a:rPr lang="fi-FI" b="0"/>
            <a:t>erityisasiantuntija Miia Berger, ympäristöministeriö: miia.berger@gov.fi</a:t>
          </a:r>
          <a:endParaRPr lang="en-US" b="0"/>
        </a:p>
      </dgm:t>
    </dgm:pt>
    <dgm:pt modelId="{25AAEACA-4F79-4F8A-A722-27A7F3B546E2}" type="sibTrans" cxnId="{1DF943BA-9D5C-435A-B65D-FF2E55C4DD6D}">
      <dgm:prSet/>
      <dgm:spPr/>
      <dgm:t>
        <a:bodyPr/>
        <a:lstStyle/>
        <a:p>
          <a:endParaRPr lang="en-US"/>
        </a:p>
      </dgm:t>
    </dgm:pt>
    <dgm:pt modelId="{AC776076-B168-42C1-BF08-DC4F442B3246}" type="parTrans" cxnId="{1DF943BA-9D5C-435A-B65D-FF2E55C4DD6D}">
      <dgm:prSet/>
      <dgm:spPr/>
      <dgm:t>
        <a:bodyPr/>
        <a:lstStyle/>
        <a:p>
          <a:endParaRPr lang="en-US"/>
        </a:p>
      </dgm:t>
    </dgm:pt>
    <dgm:pt modelId="{1893BB82-5A0D-4255-8EB8-08BEC9F98C6A}" type="pres">
      <dgm:prSet presAssocID="{CBFC4BBF-18C8-42F6-8AE2-4A049943D204}" presName="root" presStyleCnt="0">
        <dgm:presLayoutVars>
          <dgm:dir/>
          <dgm:resizeHandles val="exact"/>
        </dgm:presLayoutVars>
      </dgm:prSet>
      <dgm:spPr/>
    </dgm:pt>
    <dgm:pt modelId="{2F67D0EB-D995-4F52-86DF-7A0F010B548C}" type="pres">
      <dgm:prSet presAssocID="{34C2D821-CEDC-4F1F-8973-5AA1C125045E}" presName="compNode" presStyleCnt="0"/>
      <dgm:spPr/>
    </dgm:pt>
    <dgm:pt modelId="{155D5D33-5D45-47EF-8468-143D56536684}" type="pres">
      <dgm:prSet presAssocID="{34C2D821-CEDC-4F1F-8973-5AA1C125045E}" presName="iconRect" presStyleLbl="node1" presStyleIdx="0" presStyleCnt="5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llo"/>
        </a:ext>
      </dgm:extLst>
    </dgm:pt>
    <dgm:pt modelId="{3CCE6140-C8F9-4B42-A74B-A547268DD66D}" type="pres">
      <dgm:prSet presAssocID="{34C2D821-CEDC-4F1F-8973-5AA1C125045E}" presName="iconSpace" presStyleCnt="0"/>
      <dgm:spPr/>
    </dgm:pt>
    <dgm:pt modelId="{C634F6B9-C202-4592-9813-EEC44B03478B}" type="pres">
      <dgm:prSet presAssocID="{34C2D821-CEDC-4F1F-8973-5AA1C125045E}" presName="parTx" presStyleLbl="revTx" presStyleIdx="0" presStyleCnt="10">
        <dgm:presLayoutVars>
          <dgm:chMax val="0"/>
          <dgm:chPref val="0"/>
        </dgm:presLayoutVars>
      </dgm:prSet>
      <dgm:spPr/>
    </dgm:pt>
    <dgm:pt modelId="{EE79470A-9BA1-4936-B301-8AC2DE3704DC}" type="pres">
      <dgm:prSet presAssocID="{34C2D821-CEDC-4F1F-8973-5AA1C125045E}" presName="txSpace" presStyleCnt="0"/>
      <dgm:spPr/>
    </dgm:pt>
    <dgm:pt modelId="{237A1C3B-6DD2-4255-9DD1-AC205ADB7A59}" type="pres">
      <dgm:prSet presAssocID="{34C2D821-CEDC-4F1F-8973-5AA1C125045E}" presName="desTx" presStyleLbl="revTx" presStyleIdx="1" presStyleCnt="10">
        <dgm:presLayoutVars/>
      </dgm:prSet>
      <dgm:spPr/>
    </dgm:pt>
    <dgm:pt modelId="{0AC383B2-9302-4B7A-BA20-F3D47BFB36D3}" type="pres">
      <dgm:prSet presAssocID="{90016086-A5B6-4546-A463-059D70EAB80E}" presName="sibTrans" presStyleCnt="0"/>
      <dgm:spPr/>
    </dgm:pt>
    <dgm:pt modelId="{182B3CFC-AD80-4C60-B227-F548164C3269}" type="pres">
      <dgm:prSet presAssocID="{57B174D6-4679-44C2-80CC-3DF2A2D4D292}" presName="compNode" presStyleCnt="0"/>
      <dgm:spPr/>
    </dgm:pt>
    <dgm:pt modelId="{CA50BCE6-995D-4C67-99B0-C2E02C45D41F}" type="pres">
      <dgm:prSet presAssocID="{57B174D6-4679-44C2-80CC-3DF2A2D4D292}" presName="iconRect" presStyleLbl="node1" presStyleIdx="1" presStyleCnt="5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uomari"/>
        </a:ext>
      </dgm:extLst>
    </dgm:pt>
    <dgm:pt modelId="{E5108FAD-5ACB-4720-BBCB-CDB3EE89621E}" type="pres">
      <dgm:prSet presAssocID="{57B174D6-4679-44C2-80CC-3DF2A2D4D292}" presName="iconSpace" presStyleCnt="0"/>
      <dgm:spPr/>
    </dgm:pt>
    <dgm:pt modelId="{EDD4C088-8A1D-4C0C-8D54-D99742620B8E}" type="pres">
      <dgm:prSet presAssocID="{57B174D6-4679-44C2-80CC-3DF2A2D4D292}" presName="parTx" presStyleLbl="revTx" presStyleIdx="2" presStyleCnt="10">
        <dgm:presLayoutVars>
          <dgm:chMax val="0"/>
          <dgm:chPref val="0"/>
        </dgm:presLayoutVars>
      </dgm:prSet>
      <dgm:spPr/>
    </dgm:pt>
    <dgm:pt modelId="{374EF8EF-4FA7-46A5-85E5-7E0A157E82F0}" type="pres">
      <dgm:prSet presAssocID="{57B174D6-4679-44C2-80CC-3DF2A2D4D292}" presName="txSpace" presStyleCnt="0"/>
      <dgm:spPr/>
    </dgm:pt>
    <dgm:pt modelId="{E92E9252-6823-438B-9354-950E891783FD}" type="pres">
      <dgm:prSet presAssocID="{57B174D6-4679-44C2-80CC-3DF2A2D4D292}" presName="desTx" presStyleLbl="revTx" presStyleIdx="3" presStyleCnt="10">
        <dgm:presLayoutVars/>
      </dgm:prSet>
      <dgm:spPr/>
    </dgm:pt>
    <dgm:pt modelId="{4CE11D20-B7C3-4758-9AD3-8A472F341C64}" type="pres">
      <dgm:prSet presAssocID="{B610CEE3-164B-44DD-8E38-6989E748BAE8}" presName="sibTrans" presStyleCnt="0"/>
      <dgm:spPr/>
    </dgm:pt>
    <dgm:pt modelId="{6B27B85B-7B61-4DB3-AA8D-86B689549EE0}" type="pres">
      <dgm:prSet presAssocID="{E44B37BE-7EED-4450-AB46-288C5BDF6BE3}" presName="compNode" presStyleCnt="0"/>
      <dgm:spPr/>
    </dgm:pt>
    <dgm:pt modelId="{F258DE3D-C138-4E9B-AED5-C194C024F497}" type="pres">
      <dgm:prSet presAssocID="{E44B37BE-7EED-4450-AB46-288C5BDF6BE3}" presName="iconRect" presStyleLbl="node1" presStyleIdx="2" presStyleCnt="5"/>
      <dgm:spPr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kki"/>
        </a:ext>
      </dgm:extLst>
    </dgm:pt>
    <dgm:pt modelId="{13CABA27-F55B-4FAD-9349-A42F4E1598F9}" type="pres">
      <dgm:prSet presAssocID="{E44B37BE-7EED-4450-AB46-288C5BDF6BE3}" presName="iconSpace" presStyleCnt="0"/>
      <dgm:spPr/>
    </dgm:pt>
    <dgm:pt modelId="{78C5752C-DC35-4F20-B78E-098B62D02BF2}" type="pres">
      <dgm:prSet presAssocID="{E44B37BE-7EED-4450-AB46-288C5BDF6BE3}" presName="parTx" presStyleLbl="revTx" presStyleIdx="4" presStyleCnt="10">
        <dgm:presLayoutVars>
          <dgm:chMax val="0"/>
          <dgm:chPref val="0"/>
        </dgm:presLayoutVars>
      </dgm:prSet>
      <dgm:spPr/>
    </dgm:pt>
    <dgm:pt modelId="{17C0FE51-0449-433F-8536-922288A1EFCB}" type="pres">
      <dgm:prSet presAssocID="{E44B37BE-7EED-4450-AB46-288C5BDF6BE3}" presName="txSpace" presStyleCnt="0"/>
      <dgm:spPr/>
    </dgm:pt>
    <dgm:pt modelId="{AB05CAF8-A0DF-4C0E-A536-D31F4E739CCC}" type="pres">
      <dgm:prSet presAssocID="{E44B37BE-7EED-4450-AB46-288C5BDF6BE3}" presName="desTx" presStyleLbl="revTx" presStyleIdx="5" presStyleCnt="10">
        <dgm:presLayoutVars/>
      </dgm:prSet>
      <dgm:spPr/>
    </dgm:pt>
    <dgm:pt modelId="{DE0AD7D7-6941-4A07-8251-715F95AC3921}" type="pres">
      <dgm:prSet presAssocID="{A073A25B-04FD-4705-A24A-BBC0ED06305C}" presName="sibTrans" presStyleCnt="0"/>
      <dgm:spPr/>
    </dgm:pt>
    <dgm:pt modelId="{B7FF6023-3BAF-4773-A921-E1B91C1635ED}" type="pres">
      <dgm:prSet presAssocID="{2D5199BF-4F54-48F3-A82B-77CB6A19369F}" presName="compNode" presStyleCnt="0"/>
      <dgm:spPr/>
    </dgm:pt>
    <dgm:pt modelId="{75133425-28FE-4025-B013-BA2AF682FB26}" type="pres">
      <dgm:prSet presAssocID="{2D5199BF-4F54-48F3-A82B-77CB6A19369F}" presName="iconRect" presStyleLbl="node1" presStyleIdx="3" presStyleCnt="5"/>
      <dgm:spPr>
        <a:blipFill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skustelu"/>
        </a:ext>
      </dgm:extLst>
    </dgm:pt>
    <dgm:pt modelId="{E5F8A164-B5A1-4592-A687-596461E940A6}" type="pres">
      <dgm:prSet presAssocID="{2D5199BF-4F54-48F3-A82B-77CB6A19369F}" presName="iconSpace" presStyleCnt="0"/>
      <dgm:spPr/>
    </dgm:pt>
    <dgm:pt modelId="{B8927665-A46A-43B0-9A47-B88CD8E5E446}" type="pres">
      <dgm:prSet presAssocID="{2D5199BF-4F54-48F3-A82B-77CB6A19369F}" presName="parTx" presStyleLbl="revTx" presStyleIdx="6" presStyleCnt="10">
        <dgm:presLayoutVars>
          <dgm:chMax val="0"/>
          <dgm:chPref val="0"/>
        </dgm:presLayoutVars>
      </dgm:prSet>
      <dgm:spPr/>
    </dgm:pt>
    <dgm:pt modelId="{4000345B-86E1-4890-A397-502F48CBF63E}" type="pres">
      <dgm:prSet presAssocID="{2D5199BF-4F54-48F3-A82B-77CB6A19369F}" presName="txSpace" presStyleCnt="0"/>
      <dgm:spPr/>
    </dgm:pt>
    <dgm:pt modelId="{F87BF922-FD8F-46AA-86CC-CD39681D1518}" type="pres">
      <dgm:prSet presAssocID="{2D5199BF-4F54-48F3-A82B-77CB6A19369F}" presName="desTx" presStyleLbl="revTx" presStyleIdx="7" presStyleCnt="10">
        <dgm:presLayoutVars/>
      </dgm:prSet>
      <dgm:spPr/>
    </dgm:pt>
    <dgm:pt modelId="{E10B2DE8-ED91-4936-B781-DAFFBBB12BA3}" type="pres">
      <dgm:prSet presAssocID="{1AE24A8C-B925-4B51-9965-EDFC3ACAD3AD}" presName="sibTrans" presStyleCnt="0"/>
      <dgm:spPr/>
    </dgm:pt>
    <dgm:pt modelId="{4332C294-DF30-4F3D-A139-70951745E31C}" type="pres">
      <dgm:prSet presAssocID="{8976AC27-B7A0-4B5D-946E-DD4A4C45C011}" presName="compNode" presStyleCnt="0"/>
      <dgm:spPr/>
    </dgm:pt>
    <dgm:pt modelId="{1381FB79-36A9-4FD3-AD7E-32BFCFDB957B}" type="pres">
      <dgm:prSet presAssocID="{8976AC27-B7A0-4B5D-946E-DD4A4C45C011}" presName="iconRect" presStyleLbl="node1" presStyleIdx="4" presStyleCnt="5"/>
      <dgm:spPr>
        <a:blipFill>
          <a:blip xmlns:r="http://schemas.openxmlformats.org/officeDocument/2006/relationships"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hjelmoija"/>
        </a:ext>
      </dgm:extLst>
    </dgm:pt>
    <dgm:pt modelId="{40BA6F95-D93A-4829-A652-1E628A20FA90}" type="pres">
      <dgm:prSet presAssocID="{8976AC27-B7A0-4B5D-946E-DD4A4C45C011}" presName="iconSpace" presStyleCnt="0"/>
      <dgm:spPr/>
    </dgm:pt>
    <dgm:pt modelId="{F41FBB1E-DED8-4A65-AE75-1952E9DD7D26}" type="pres">
      <dgm:prSet presAssocID="{8976AC27-B7A0-4B5D-946E-DD4A4C45C011}" presName="parTx" presStyleLbl="revTx" presStyleIdx="8" presStyleCnt="10">
        <dgm:presLayoutVars>
          <dgm:chMax val="0"/>
          <dgm:chPref val="0"/>
        </dgm:presLayoutVars>
      </dgm:prSet>
      <dgm:spPr/>
    </dgm:pt>
    <dgm:pt modelId="{C338522C-7706-4328-99F6-02F0E2203892}" type="pres">
      <dgm:prSet presAssocID="{8976AC27-B7A0-4B5D-946E-DD4A4C45C011}" presName="txSpace" presStyleCnt="0"/>
      <dgm:spPr/>
    </dgm:pt>
    <dgm:pt modelId="{0BAB7B64-851E-422A-AD39-2322173EB10D}" type="pres">
      <dgm:prSet presAssocID="{8976AC27-B7A0-4B5D-946E-DD4A4C45C011}" presName="desTx" presStyleLbl="revTx" presStyleIdx="9" presStyleCnt="10">
        <dgm:presLayoutVars/>
      </dgm:prSet>
      <dgm:spPr/>
    </dgm:pt>
  </dgm:ptLst>
  <dgm:cxnLst>
    <dgm:cxn modelId="{16159133-A4A7-4D2F-A60E-101CD47176C6}" srcId="{CBFC4BBF-18C8-42F6-8AE2-4A049943D204}" destId="{34C2D821-CEDC-4F1F-8973-5AA1C125045E}" srcOrd="0" destOrd="0" parTransId="{55FECA9A-E79C-4F07-8E1F-064EC2168636}" sibTransId="{90016086-A5B6-4546-A463-059D70EAB80E}"/>
    <dgm:cxn modelId="{D2832240-F77A-4EF1-9F22-D1C7759F31D7}" srcId="{CBFC4BBF-18C8-42F6-8AE2-4A049943D204}" destId="{2D5199BF-4F54-48F3-A82B-77CB6A19369F}" srcOrd="3" destOrd="0" parTransId="{8C0CCB1B-00A3-4479-9363-22A45ACA342E}" sibTransId="{1AE24A8C-B925-4B51-9965-EDFC3ACAD3AD}"/>
    <dgm:cxn modelId="{B4D2F249-9A60-4B13-8F30-FFA4CDC756FF}" type="presOf" srcId="{57B174D6-4679-44C2-80CC-3DF2A2D4D292}" destId="{EDD4C088-8A1D-4C0C-8D54-D99742620B8E}" srcOrd="0" destOrd="0" presId="urn:microsoft.com/office/officeart/2018/5/layout/CenteredIconLabelDescriptionList"/>
    <dgm:cxn modelId="{D121BE53-4480-4DF5-B4B3-5626A4FBE71E}" type="presOf" srcId="{2D5199BF-4F54-48F3-A82B-77CB6A19369F}" destId="{B8927665-A46A-43B0-9A47-B88CD8E5E446}" srcOrd="0" destOrd="0" presId="urn:microsoft.com/office/officeart/2018/5/layout/CenteredIconLabelDescriptionList"/>
    <dgm:cxn modelId="{DC4B2796-5198-4F8A-8A19-F867ED9810EB}" type="presOf" srcId="{E44B37BE-7EED-4450-AB46-288C5BDF6BE3}" destId="{78C5752C-DC35-4F20-B78E-098B62D02BF2}" srcOrd="0" destOrd="0" presId="urn:microsoft.com/office/officeart/2018/5/layout/CenteredIconLabelDescriptionList"/>
    <dgm:cxn modelId="{8826F19A-0827-46DE-BA1E-32FE318455A0}" type="presOf" srcId="{8976AC27-B7A0-4B5D-946E-DD4A4C45C011}" destId="{F41FBB1E-DED8-4A65-AE75-1952E9DD7D26}" srcOrd="0" destOrd="0" presId="urn:microsoft.com/office/officeart/2018/5/layout/CenteredIconLabelDescriptionList"/>
    <dgm:cxn modelId="{7C881BA5-FD9A-475B-BE12-AB701DEB5220}" srcId="{CBFC4BBF-18C8-42F6-8AE2-4A049943D204}" destId="{E44B37BE-7EED-4450-AB46-288C5BDF6BE3}" srcOrd="2" destOrd="0" parTransId="{A56CE678-0B28-41A3-9186-272F8105A13A}" sibTransId="{A073A25B-04FD-4705-A24A-BBC0ED06305C}"/>
    <dgm:cxn modelId="{E74799A9-3EA7-4A43-9995-2EE4FCF5396F}" type="presOf" srcId="{CBFC4BBF-18C8-42F6-8AE2-4A049943D204}" destId="{1893BB82-5A0D-4255-8EB8-08BEC9F98C6A}" srcOrd="0" destOrd="0" presId="urn:microsoft.com/office/officeart/2018/5/layout/CenteredIconLabelDescriptionList"/>
    <dgm:cxn modelId="{1DF943BA-9D5C-435A-B65D-FF2E55C4DD6D}" srcId="{CBFC4BBF-18C8-42F6-8AE2-4A049943D204}" destId="{8976AC27-B7A0-4B5D-946E-DD4A4C45C011}" srcOrd="4" destOrd="0" parTransId="{AC776076-B168-42C1-BF08-DC4F442B3246}" sibTransId="{25AAEACA-4F79-4F8A-A722-27A7F3B546E2}"/>
    <dgm:cxn modelId="{D45F56ED-FFED-4B7F-8E56-A8483189A3B8}" type="presOf" srcId="{34C2D821-CEDC-4F1F-8973-5AA1C125045E}" destId="{C634F6B9-C202-4592-9813-EEC44B03478B}" srcOrd="0" destOrd="0" presId="urn:microsoft.com/office/officeart/2018/5/layout/CenteredIconLabelDescriptionList"/>
    <dgm:cxn modelId="{B84E71F8-3777-422A-A04B-0842FCAD2337}" srcId="{CBFC4BBF-18C8-42F6-8AE2-4A049943D204}" destId="{57B174D6-4679-44C2-80CC-3DF2A2D4D292}" srcOrd="1" destOrd="0" parTransId="{D4F7E230-D3E3-4860-9A09-EF25D2281073}" sibTransId="{B610CEE3-164B-44DD-8E38-6989E748BAE8}"/>
    <dgm:cxn modelId="{D495BBC0-E187-4CA4-A153-206D72CAAA27}" type="presParOf" srcId="{1893BB82-5A0D-4255-8EB8-08BEC9F98C6A}" destId="{2F67D0EB-D995-4F52-86DF-7A0F010B548C}" srcOrd="0" destOrd="0" presId="urn:microsoft.com/office/officeart/2018/5/layout/CenteredIconLabelDescriptionList"/>
    <dgm:cxn modelId="{556E26A2-F641-4536-B31A-377FE86ECAC9}" type="presParOf" srcId="{2F67D0EB-D995-4F52-86DF-7A0F010B548C}" destId="{155D5D33-5D45-47EF-8468-143D56536684}" srcOrd="0" destOrd="0" presId="urn:microsoft.com/office/officeart/2018/5/layout/CenteredIconLabelDescriptionList"/>
    <dgm:cxn modelId="{2E31EF51-AB1A-4A9C-AF8F-6554DF58689F}" type="presParOf" srcId="{2F67D0EB-D995-4F52-86DF-7A0F010B548C}" destId="{3CCE6140-C8F9-4B42-A74B-A547268DD66D}" srcOrd="1" destOrd="0" presId="urn:microsoft.com/office/officeart/2018/5/layout/CenteredIconLabelDescriptionList"/>
    <dgm:cxn modelId="{7C3E29DA-7254-4C78-BEE2-E74F75F1F5F4}" type="presParOf" srcId="{2F67D0EB-D995-4F52-86DF-7A0F010B548C}" destId="{C634F6B9-C202-4592-9813-EEC44B03478B}" srcOrd="2" destOrd="0" presId="urn:microsoft.com/office/officeart/2018/5/layout/CenteredIconLabelDescriptionList"/>
    <dgm:cxn modelId="{D226CA4E-09DF-4352-8173-8102EC640D71}" type="presParOf" srcId="{2F67D0EB-D995-4F52-86DF-7A0F010B548C}" destId="{EE79470A-9BA1-4936-B301-8AC2DE3704DC}" srcOrd="3" destOrd="0" presId="urn:microsoft.com/office/officeart/2018/5/layout/CenteredIconLabelDescriptionList"/>
    <dgm:cxn modelId="{97AC1110-AE3F-4B49-A2EC-A0159FAF321D}" type="presParOf" srcId="{2F67D0EB-D995-4F52-86DF-7A0F010B548C}" destId="{237A1C3B-6DD2-4255-9DD1-AC205ADB7A59}" srcOrd="4" destOrd="0" presId="urn:microsoft.com/office/officeart/2018/5/layout/CenteredIconLabelDescriptionList"/>
    <dgm:cxn modelId="{60FF1ED3-DA3A-4D64-81AC-597CFCDAF7A8}" type="presParOf" srcId="{1893BB82-5A0D-4255-8EB8-08BEC9F98C6A}" destId="{0AC383B2-9302-4B7A-BA20-F3D47BFB36D3}" srcOrd="1" destOrd="0" presId="urn:microsoft.com/office/officeart/2018/5/layout/CenteredIconLabelDescriptionList"/>
    <dgm:cxn modelId="{65AA4DB9-D0B4-49B6-909D-A49B5279FA43}" type="presParOf" srcId="{1893BB82-5A0D-4255-8EB8-08BEC9F98C6A}" destId="{182B3CFC-AD80-4C60-B227-F548164C3269}" srcOrd="2" destOrd="0" presId="urn:microsoft.com/office/officeart/2018/5/layout/CenteredIconLabelDescriptionList"/>
    <dgm:cxn modelId="{F30AE516-ECD8-4FF7-BDDD-C04B08615E72}" type="presParOf" srcId="{182B3CFC-AD80-4C60-B227-F548164C3269}" destId="{CA50BCE6-995D-4C67-99B0-C2E02C45D41F}" srcOrd="0" destOrd="0" presId="urn:microsoft.com/office/officeart/2018/5/layout/CenteredIconLabelDescriptionList"/>
    <dgm:cxn modelId="{8E814CA3-9D1E-491D-827F-967EB3D79BE6}" type="presParOf" srcId="{182B3CFC-AD80-4C60-B227-F548164C3269}" destId="{E5108FAD-5ACB-4720-BBCB-CDB3EE89621E}" srcOrd="1" destOrd="0" presId="urn:microsoft.com/office/officeart/2018/5/layout/CenteredIconLabelDescriptionList"/>
    <dgm:cxn modelId="{5C935459-F6D4-4CA4-A797-77E873ACE577}" type="presParOf" srcId="{182B3CFC-AD80-4C60-B227-F548164C3269}" destId="{EDD4C088-8A1D-4C0C-8D54-D99742620B8E}" srcOrd="2" destOrd="0" presId="urn:microsoft.com/office/officeart/2018/5/layout/CenteredIconLabelDescriptionList"/>
    <dgm:cxn modelId="{31047159-E641-4BF7-94D9-846939EA1274}" type="presParOf" srcId="{182B3CFC-AD80-4C60-B227-F548164C3269}" destId="{374EF8EF-4FA7-46A5-85E5-7E0A157E82F0}" srcOrd="3" destOrd="0" presId="urn:microsoft.com/office/officeart/2018/5/layout/CenteredIconLabelDescriptionList"/>
    <dgm:cxn modelId="{020F3EBD-06ED-4AC9-99B8-6EA8B415E37E}" type="presParOf" srcId="{182B3CFC-AD80-4C60-B227-F548164C3269}" destId="{E92E9252-6823-438B-9354-950E891783FD}" srcOrd="4" destOrd="0" presId="urn:microsoft.com/office/officeart/2018/5/layout/CenteredIconLabelDescriptionList"/>
    <dgm:cxn modelId="{191D999F-9E2C-4934-958A-731A8BB17438}" type="presParOf" srcId="{1893BB82-5A0D-4255-8EB8-08BEC9F98C6A}" destId="{4CE11D20-B7C3-4758-9AD3-8A472F341C64}" srcOrd="3" destOrd="0" presId="urn:microsoft.com/office/officeart/2018/5/layout/CenteredIconLabelDescriptionList"/>
    <dgm:cxn modelId="{2E0D08D1-8D62-487E-9D9F-07F405A4346B}" type="presParOf" srcId="{1893BB82-5A0D-4255-8EB8-08BEC9F98C6A}" destId="{6B27B85B-7B61-4DB3-AA8D-86B689549EE0}" srcOrd="4" destOrd="0" presId="urn:microsoft.com/office/officeart/2018/5/layout/CenteredIconLabelDescriptionList"/>
    <dgm:cxn modelId="{14F25E32-BA6F-434D-B0F4-D28FEFF5334E}" type="presParOf" srcId="{6B27B85B-7B61-4DB3-AA8D-86B689549EE0}" destId="{F258DE3D-C138-4E9B-AED5-C194C024F497}" srcOrd="0" destOrd="0" presId="urn:microsoft.com/office/officeart/2018/5/layout/CenteredIconLabelDescriptionList"/>
    <dgm:cxn modelId="{6DE2CEC7-9E7E-4FFF-90A7-25AD5247BC7B}" type="presParOf" srcId="{6B27B85B-7B61-4DB3-AA8D-86B689549EE0}" destId="{13CABA27-F55B-4FAD-9349-A42F4E1598F9}" srcOrd="1" destOrd="0" presId="urn:microsoft.com/office/officeart/2018/5/layout/CenteredIconLabelDescriptionList"/>
    <dgm:cxn modelId="{17953FC6-66CE-4AE8-B0BA-B4ADFCF1AFE1}" type="presParOf" srcId="{6B27B85B-7B61-4DB3-AA8D-86B689549EE0}" destId="{78C5752C-DC35-4F20-B78E-098B62D02BF2}" srcOrd="2" destOrd="0" presId="urn:microsoft.com/office/officeart/2018/5/layout/CenteredIconLabelDescriptionList"/>
    <dgm:cxn modelId="{64501F1B-9D0E-457B-98A1-E9FF21BA3AC1}" type="presParOf" srcId="{6B27B85B-7B61-4DB3-AA8D-86B689549EE0}" destId="{17C0FE51-0449-433F-8536-922288A1EFCB}" srcOrd="3" destOrd="0" presId="urn:microsoft.com/office/officeart/2018/5/layout/CenteredIconLabelDescriptionList"/>
    <dgm:cxn modelId="{7E9B4979-C70D-411C-9380-452FFF4858F9}" type="presParOf" srcId="{6B27B85B-7B61-4DB3-AA8D-86B689549EE0}" destId="{AB05CAF8-A0DF-4C0E-A536-D31F4E739CCC}" srcOrd="4" destOrd="0" presId="urn:microsoft.com/office/officeart/2018/5/layout/CenteredIconLabelDescriptionList"/>
    <dgm:cxn modelId="{DA983D60-AC84-40A1-8B13-E1918E51C4CC}" type="presParOf" srcId="{1893BB82-5A0D-4255-8EB8-08BEC9F98C6A}" destId="{DE0AD7D7-6941-4A07-8251-715F95AC3921}" srcOrd="5" destOrd="0" presId="urn:microsoft.com/office/officeart/2018/5/layout/CenteredIconLabelDescriptionList"/>
    <dgm:cxn modelId="{A0B3D947-FAB6-43ED-B03A-9200CBE32307}" type="presParOf" srcId="{1893BB82-5A0D-4255-8EB8-08BEC9F98C6A}" destId="{B7FF6023-3BAF-4773-A921-E1B91C1635ED}" srcOrd="6" destOrd="0" presId="urn:microsoft.com/office/officeart/2018/5/layout/CenteredIconLabelDescriptionList"/>
    <dgm:cxn modelId="{138B6AD3-831F-4F7E-B371-3FB4C3BB2C87}" type="presParOf" srcId="{B7FF6023-3BAF-4773-A921-E1B91C1635ED}" destId="{75133425-28FE-4025-B013-BA2AF682FB26}" srcOrd="0" destOrd="0" presId="urn:microsoft.com/office/officeart/2018/5/layout/CenteredIconLabelDescriptionList"/>
    <dgm:cxn modelId="{AD48240B-391F-40D7-89EA-E80BE4EBD4E5}" type="presParOf" srcId="{B7FF6023-3BAF-4773-A921-E1B91C1635ED}" destId="{E5F8A164-B5A1-4592-A687-596461E940A6}" srcOrd="1" destOrd="0" presId="urn:microsoft.com/office/officeart/2018/5/layout/CenteredIconLabelDescriptionList"/>
    <dgm:cxn modelId="{A02D5CBF-8D62-4799-8E93-4EEBDE2F7535}" type="presParOf" srcId="{B7FF6023-3BAF-4773-A921-E1B91C1635ED}" destId="{B8927665-A46A-43B0-9A47-B88CD8E5E446}" srcOrd="2" destOrd="0" presId="urn:microsoft.com/office/officeart/2018/5/layout/CenteredIconLabelDescriptionList"/>
    <dgm:cxn modelId="{05F95ADE-3C1D-4DDE-8DC3-ED59D14F36B9}" type="presParOf" srcId="{B7FF6023-3BAF-4773-A921-E1B91C1635ED}" destId="{4000345B-86E1-4890-A397-502F48CBF63E}" srcOrd="3" destOrd="0" presId="urn:microsoft.com/office/officeart/2018/5/layout/CenteredIconLabelDescriptionList"/>
    <dgm:cxn modelId="{61044655-40FA-449E-9729-1E8BF861035F}" type="presParOf" srcId="{B7FF6023-3BAF-4773-A921-E1B91C1635ED}" destId="{F87BF922-FD8F-46AA-86CC-CD39681D1518}" srcOrd="4" destOrd="0" presId="urn:microsoft.com/office/officeart/2018/5/layout/CenteredIconLabelDescriptionList"/>
    <dgm:cxn modelId="{7B15A259-0CA8-4F15-BEA8-73DC2B8069CF}" type="presParOf" srcId="{1893BB82-5A0D-4255-8EB8-08BEC9F98C6A}" destId="{E10B2DE8-ED91-4936-B781-DAFFBBB12BA3}" srcOrd="7" destOrd="0" presId="urn:microsoft.com/office/officeart/2018/5/layout/CenteredIconLabelDescriptionList"/>
    <dgm:cxn modelId="{E0D024FD-B28A-4495-BC60-C9B66CB1EB4B}" type="presParOf" srcId="{1893BB82-5A0D-4255-8EB8-08BEC9F98C6A}" destId="{4332C294-DF30-4F3D-A139-70951745E31C}" srcOrd="8" destOrd="0" presId="urn:microsoft.com/office/officeart/2018/5/layout/CenteredIconLabelDescriptionList"/>
    <dgm:cxn modelId="{F6D27358-266D-427C-985A-719ECACED5EB}" type="presParOf" srcId="{4332C294-DF30-4F3D-A139-70951745E31C}" destId="{1381FB79-36A9-4FD3-AD7E-32BFCFDB957B}" srcOrd="0" destOrd="0" presId="urn:microsoft.com/office/officeart/2018/5/layout/CenteredIconLabelDescriptionList"/>
    <dgm:cxn modelId="{D101F79E-4F5C-4973-B7BB-C635BDA06215}" type="presParOf" srcId="{4332C294-DF30-4F3D-A139-70951745E31C}" destId="{40BA6F95-D93A-4829-A652-1E628A20FA90}" srcOrd="1" destOrd="0" presId="urn:microsoft.com/office/officeart/2018/5/layout/CenteredIconLabelDescriptionList"/>
    <dgm:cxn modelId="{36942788-8B93-4470-AE75-AF316A6877AD}" type="presParOf" srcId="{4332C294-DF30-4F3D-A139-70951745E31C}" destId="{F41FBB1E-DED8-4A65-AE75-1952E9DD7D26}" srcOrd="2" destOrd="0" presId="urn:microsoft.com/office/officeart/2018/5/layout/CenteredIconLabelDescriptionList"/>
    <dgm:cxn modelId="{4D0B8EB2-5362-4E2E-87A7-9721F8C23DFA}" type="presParOf" srcId="{4332C294-DF30-4F3D-A139-70951745E31C}" destId="{C338522C-7706-4328-99F6-02F0E2203892}" srcOrd="3" destOrd="0" presId="urn:microsoft.com/office/officeart/2018/5/layout/CenteredIconLabelDescriptionList"/>
    <dgm:cxn modelId="{FEC1F877-1A9F-4C15-A89C-950C00CC7E3F}" type="presParOf" srcId="{4332C294-DF30-4F3D-A139-70951745E31C}" destId="{0BAB7B64-851E-422A-AD39-2322173EB10D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5D5D33-5D45-47EF-8468-143D56536684}">
      <dsp:nvSpPr>
        <dsp:cNvPr id="0" name=""/>
        <dsp:cNvSpPr/>
      </dsp:nvSpPr>
      <dsp:spPr>
        <a:xfrm>
          <a:off x="660179" y="367297"/>
          <a:ext cx="709488" cy="709488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34F6B9-C202-4592-9813-EEC44B03478B}">
      <dsp:nvSpPr>
        <dsp:cNvPr id="0" name=""/>
        <dsp:cNvSpPr/>
      </dsp:nvSpPr>
      <dsp:spPr>
        <a:xfrm>
          <a:off x="1368" y="1243708"/>
          <a:ext cx="2027109" cy="2529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i-FI" sz="1800" kern="1200"/>
            <a:t>Kuulemistilaisuus Ilmastolain II-vaiheesta kunnille </a:t>
          </a:r>
          <a:br>
            <a:rPr lang="fi-FI" sz="1800" kern="1200"/>
          </a:br>
          <a:r>
            <a:rPr lang="fi-FI" sz="1800" kern="1200"/>
            <a:t>15.2 kello 13-16.</a:t>
          </a:r>
          <a:endParaRPr lang="en-US" sz="1800" kern="1200"/>
        </a:p>
      </dsp:txBody>
      <dsp:txXfrm>
        <a:off x="1368" y="1243708"/>
        <a:ext cx="2027109" cy="2529185"/>
      </dsp:txXfrm>
    </dsp:sp>
    <dsp:sp modelId="{237A1C3B-6DD2-4255-9DD1-AC205ADB7A59}">
      <dsp:nvSpPr>
        <dsp:cNvPr id="0" name=""/>
        <dsp:cNvSpPr/>
      </dsp:nvSpPr>
      <dsp:spPr>
        <a:xfrm>
          <a:off x="1368" y="3850532"/>
          <a:ext cx="2027109" cy="398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50BCE6-995D-4C67-99B0-C2E02C45D41F}">
      <dsp:nvSpPr>
        <dsp:cNvPr id="0" name=""/>
        <dsp:cNvSpPr/>
      </dsp:nvSpPr>
      <dsp:spPr>
        <a:xfrm>
          <a:off x="3042032" y="367297"/>
          <a:ext cx="709488" cy="709488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D4C088-8A1D-4C0C-8D54-D99742620B8E}">
      <dsp:nvSpPr>
        <dsp:cNvPr id="0" name=""/>
        <dsp:cNvSpPr/>
      </dsp:nvSpPr>
      <dsp:spPr>
        <a:xfrm>
          <a:off x="2383222" y="1243708"/>
          <a:ext cx="2027109" cy="2529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i-FI" sz="1400" kern="1200"/>
            <a:t>Syksyllä 2021 hallitus linjasi budjettineuvotteluissa, että </a:t>
          </a:r>
          <a:r>
            <a:rPr lang="fi-FI" sz="1400" kern="1200" err="1"/>
            <a:t>iImastolakiin</a:t>
          </a:r>
          <a:r>
            <a:rPr lang="fi-FI" sz="1400" kern="1200"/>
            <a:t> lisätään velvoite kunnille, seuduille tai maakunnille laatia ilmastosuunnitelmat.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i-FI" sz="1400" b="0" kern="1200"/>
            <a:t>Tule keskustelemaan kanssamme, mitä kaikkea tässä pitäisi ottaa huomioon.</a:t>
          </a:r>
          <a:endParaRPr lang="en-US" sz="1400" b="0" kern="1200"/>
        </a:p>
      </dsp:txBody>
      <dsp:txXfrm>
        <a:off x="2383222" y="1243708"/>
        <a:ext cx="2027109" cy="2529185"/>
      </dsp:txXfrm>
    </dsp:sp>
    <dsp:sp modelId="{E92E9252-6823-438B-9354-950E891783FD}">
      <dsp:nvSpPr>
        <dsp:cNvPr id="0" name=""/>
        <dsp:cNvSpPr/>
      </dsp:nvSpPr>
      <dsp:spPr>
        <a:xfrm>
          <a:off x="2383222" y="3850532"/>
          <a:ext cx="2027109" cy="398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58DE3D-C138-4E9B-AED5-C194C024F497}">
      <dsp:nvSpPr>
        <dsp:cNvPr id="0" name=""/>
        <dsp:cNvSpPr/>
      </dsp:nvSpPr>
      <dsp:spPr>
        <a:xfrm>
          <a:off x="5423886" y="367297"/>
          <a:ext cx="709488" cy="709488"/>
        </a:xfrm>
        <a:prstGeom prst="rect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C5752C-DC35-4F20-B78E-098B62D02BF2}">
      <dsp:nvSpPr>
        <dsp:cNvPr id="0" name=""/>
        <dsp:cNvSpPr/>
      </dsp:nvSpPr>
      <dsp:spPr>
        <a:xfrm>
          <a:off x="4765075" y="1243708"/>
          <a:ext cx="2027109" cy="2529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i-FI" sz="1400" kern="1200"/>
            <a:t>Pyydämme ilmoittautumistanne 13.2.2022 mennessä </a:t>
          </a:r>
          <a:r>
            <a:rPr lang="fi-FI" sz="1400" kern="1200">
              <a:hlinkClick xmlns:r="http://schemas.openxmlformats.org/officeDocument/2006/relationships" r:id="rId7"/>
            </a:rPr>
            <a:t>tästä linkistä</a:t>
          </a:r>
          <a:r>
            <a:rPr lang="fi-FI" sz="1400" kern="1200"/>
            <a:t>.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i-FI" sz="1400" b="0" kern="1200"/>
            <a:t>Osallistumislinkki lähetetään ilmoittautuneille ennen tilaisuutta. </a:t>
          </a:r>
          <a:endParaRPr lang="en-US" sz="1400" b="0" kern="1200"/>
        </a:p>
      </dsp:txBody>
      <dsp:txXfrm>
        <a:off x="4765075" y="1243708"/>
        <a:ext cx="2027109" cy="2529185"/>
      </dsp:txXfrm>
    </dsp:sp>
    <dsp:sp modelId="{AB05CAF8-A0DF-4C0E-A536-D31F4E739CCC}">
      <dsp:nvSpPr>
        <dsp:cNvPr id="0" name=""/>
        <dsp:cNvSpPr/>
      </dsp:nvSpPr>
      <dsp:spPr>
        <a:xfrm>
          <a:off x="4765075" y="3850532"/>
          <a:ext cx="2027109" cy="398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133425-28FE-4025-B013-BA2AF682FB26}">
      <dsp:nvSpPr>
        <dsp:cNvPr id="0" name=""/>
        <dsp:cNvSpPr/>
      </dsp:nvSpPr>
      <dsp:spPr>
        <a:xfrm>
          <a:off x="7805739" y="367297"/>
          <a:ext cx="709488" cy="709488"/>
        </a:xfrm>
        <a:prstGeom prst="rect">
          <a:avLst/>
        </a:prstGeom>
        <a:blipFill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927665-A46A-43B0-9A47-B88CD8E5E446}">
      <dsp:nvSpPr>
        <dsp:cNvPr id="0" name=""/>
        <dsp:cNvSpPr/>
      </dsp:nvSpPr>
      <dsp:spPr>
        <a:xfrm>
          <a:off x="7146929" y="1243708"/>
          <a:ext cx="2027109" cy="2529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i-FI" sz="1400" kern="1200"/>
            <a:t>Alustava ohjelma: </a:t>
          </a:r>
          <a:br>
            <a:rPr lang="fi-FI" sz="1400" kern="1200"/>
          </a:br>
          <a:endParaRPr lang="fi-FI" sz="1400" kern="120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i-FI" sz="1400" b="0" kern="1200"/>
            <a:t>Alkusanat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i-FI" sz="1400" b="0" kern="1200"/>
            <a:t>Ilmastolain kuntapykälän valmistelu, YM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i-FI" sz="1400" b="0" kern="1200"/>
            <a:t>Selvitys ilmastolain kuntapykälästä, SYKE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i-FI" sz="1400" b="0" kern="1200"/>
            <a:t>Kuntaliiton kommenttipuheenvuoro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i-FI" sz="1400" b="0" kern="1200"/>
            <a:t>Yhteistä keskustelua</a:t>
          </a:r>
          <a:endParaRPr lang="en-US" sz="1400" b="0" kern="1200"/>
        </a:p>
      </dsp:txBody>
      <dsp:txXfrm>
        <a:off x="7146929" y="1243708"/>
        <a:ext cx="2027109" cy="2529185"/>
      </dsp:txXfrm>
    </dsp:sp>
    <dsp:sp modelId="{F87BF922-FD8F-46AA-86CC-CD39681D1518}">
      <dsp:nvSpPr>
        <dsp:cNvPr id="0" name=""/>
        <dsp:cNvSpPr/>
      </dsp:nvSpPr>
      <dsp:spPr>
        <a:xfrm>
          <a:off x="7146929" y="3850532"/>
          <a:ext cx="2027109" cy="398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81FB79-36A9-4FD3-AD7E-32BFCFDB957B}">
      <dsp:nvSpPr>
        <dsp:cNvPr id="0" name=""/>
        <dsp:cNvSpPr/>
      </dsp:nvSpPr>
      <dsp:spPr>
        <a:xfrm>
          <a:off x="10187593" y="367297"/>
          <a:ext cx="709488" cy="709488"/>
        </a:xfrm>
        <a:prstGeom prst="rect">
          <a:avLst/>
        </a:prstGeom>
        <a:blipFill>
          <a:blip xmlns:r="http://schemas.openxmlformats.org/officeDocument/2006/relationships"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1FBB1E-DED8-4A65-AE75-1952E9DD7D26}">
      <dsp:nvSpPr>
        <dsp:cNvPr id="0" name=""/>
        <dsp:cNvSpPr/>
      </dsp:nvSpPr>
      <dsp:spPr>
        <a:xfrm>
          <a:off x="9528782" y="1243708"/>
          <a:ext cx="2027109" cy="2529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i-FI" sz="1400" kern="1200"/>
            <a:t>Lisätietoja antaa: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i-FI" sz="1400" b="0" kern="1200"/>
            <a:t>erityisasiantuntija Miia Berger, ympäristöministeriö: miia.berger@gov.fi</a:t>
          </a:r>
          <a:endParaRPr lang="en-US" sz="1400" b="0" kern="1200"/>
        </a:p>
      </dsp:txBody>
      <dsp:txXfrm>
        <a:off x="9528782" y="1243708"/>
        <a:ext cx="2027109" cy="2529185"/>
      </dsp:txXfrm>
    </dsp:sp>
    <dsp:sp modelId="{0BAB7B64-851E-422A-AD39-2322173EB10D}">
      <dsp:nvSpPr>
        <dsp:cNvPr id="0" name=""/>
        <dsp:cNvSpPr/>
      </dsp:nvSpPr>
      <dsp:spPr>
        <a:xfrm>
          <a:off x="9528782" y="3850532"/>
          <a:ext cx="2027109" cy="398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363EE-3528-4867-BA08-D29AB5053EA3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96049-C7B9-43B4-B1DB-FF3B8E3A380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0379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62D0E8-DEBF-4684-B09F-493F0B5D4300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521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25DA3-6718-1B49-8FF5-258DDF863F2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094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0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0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0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0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0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1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1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1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2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2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2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2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2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2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2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2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2.xml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2.xml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2.xml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2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2.x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2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2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2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2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2.xml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2.xml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2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2.xml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2.xml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2.xml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2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2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2.xml"/></Relationships>
</file>

<file path=ppt/slideLayouts/_rels/slideLayout2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1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12.xml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12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2.xml"/></Relationships>
</file>

<file path=ppt/slideLayouts/_rels/slideLayout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2.xml"/></Relationships>
</file>

<file path=ppt/slideLayouts/_rels/slideLayout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3.xml"/></Relationships>
</file>

<file path=ppt/slideLayouts/_rels/slideLayout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3.xml"/></Relationships>
</file>

<file path=ppt/slideLayouts/_rels/slideLayout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3.xml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3.xml"/></Relationships>
</file>

<file path=ppt/slideLayouts/_rels/slideLayout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3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3.xml"/></Relationships>
</file>

<file path=ppt/slideLayouts/_rels/slideLayout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3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9C08-81B3-4176-9291-8D17ECB7FCD9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2249-CC08-43F6-AAD3-8CB288064F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5600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9C08-81B3-4176-9291-8D17ECB7FCD9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2249-CC08-43F6-AAD3-8CB288064F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429157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sältö kaarevalla kuvalla" preserve="1" userDrawn="1">
  <p:cSld name="Sisältö kaarev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6482227" cy="1119501"/>
          </a:xfrm>
        </p:spPr>
        <p:txBody>
          <a:bodyPr/>
          <a:lstStyle/>
          <a:p>
            <a:r>
              <a:rPr lang="en-GB" err="1"/>
              <a:t>Tekstisivu</a:t>
            </a:r>
            <a:r>
              <a:rPr lang="en-GB"/>
              <a:t> </a:t>
            </a:r>
            <a:r>
              <a:rPr lang="en-GB" err="1"/>
              <a:t>isolla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kaarevalla</a:t>
            </a:r>
            <a:r>
              <a:rPr lang="en-GB"/>
              <a:t> </a:t>
            </a:r>
            <a:r>
              <a:rPr lang="en-GB" err="1"/>
              <a:t>kuvalla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6D95DB7-D85C-4651-BD0D-60A1252BA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7603725" y="180000"/>
            <a:ext cx="440947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0 w 4408944"/>
              <a:gd name="connsiteY4" fmla="*/ 6488358 h 6488358"/>
              <a:gd name="connsiteX5" fmla="*/ 0 w 4408944"/>
              <a:gd name="connsiteY5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0 w 4408944"/>
              <a:gd name="connsiteY4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991817 w 4408944"/>
              <a:gd name="connsiteY4" fmla="*/ 3753413 h 6488358"/>
              <a:gd name="connsiteX5" fmla="*/ 0 w 4408944"/>
              <a:gd name="connsiteY5" fmla="*/ 0 h 6488358"/>
              <a:gd name="connsiteX0" fmla="*/ 144667 w 4553611"/>
              <a:gd name="connsiteY0" fmla="*/ 0 h 6488358"/>
              <a:gd name="connsiteX1" fmla="*/ 4553611 w 4553611"/>
              <a:gd name="connsiteY1" fmla="*/ 0 h 6488358"/>
              <a:gd name="connsiteX2" fmla="*/ 4553611 w 4553611"/>
              <a:gd name="connsiteY2" fmla="*/ 6488358 h 6488358"/>
              <a:gd name="connsiteX3" fmla="*/ 1854034 w 4553611"/>
              <a:gd name="connsiteY3" fmla="*/ 6487088 h 6488358"/>
              <a:gd name="connsiteX4" fmla="*/ 1136484 w 4553611"/>
              <a:gd name="connsiteY4" fmla="*/ 3753413 h 6488358"/>
              <a:gd name="connsiteX5" fmla="*/ 144667 w 4553611"/>
              <a:gd name="connsiteY5" fmla="*/ 0 h 6488358"/>
              <a:gd name="connsiteX0" fmla="*/ 214805 w 4623749"/>
              <a:gd name="connsiteY0" fmla="*/ 0 h 6488358"/>
              <a:gd name="connsiteX1" fmla="*/ 4623749 w 4623749"/>
              <a:gd name="connsiteY1" fmla="*/ 0 h 6488358"/>
              <a:gd name="connsiteX2" fmla="*/ 4623749 w 4623749"/>
              <a:gd name="connsiteY2" fmla="*/ 6488358 h 6488358"/>
              <a:gd name="connsiteX3" fmla="*/ 1924172 w 4623749"/>
              <a:gd name="connsiteY3" fmla="*/ 6487088 h 6488358"/>
              <a:gd name="connsiteX4" fmla="*/ 641472 w 4623749"/>
              <a:gd name="connsiteY4" fmla="*/ 4051863 h 6488358"/>
              <a:gd name="connsiteX5" fmla="*/ 214805 w 4623749"/>
              <a:gd name="connsiteY5" fmla="*/ 0 h 6488358"/>
              <a:gd name="connsiteX0" fmla="*/ 214805 w 4623749"/>
              <a:gd name="connsiteY0" fmla="*/ 0 h 6488358"/>
              <a:gd name="connsiteX1" fmla="*/ 4623749 w 4623749"/>
              <a:gd name="connsiteY1" fmla="*/ 0 h 6488358"/>
              <a:gd name="connsiteX2" fmla="*/ 4623749 w 4623749"/>
              <a:gd name="connsiteY2" fmla="*/ 6488358 h 6488358"/>
              <a:gd name="connsiteX3" fmla="*/ 1924172 w 4623749"/>
              <a:gd name="connsiteY3" fmla="*/ 6487088 h 6488358"/>
              <a:gd name="connsiteX4" fmla="*/ 641472 w 4623749"/>
              <a:gd name="connsiteY4" fmla="*/ 4051863 h 6488358"/>
              <a:gd name="connsiteX5" fmla="*/ 214805 w 4623749"/>
              <a:gd name="connsiteY5" fmla="*/ 0 h 6488358"/>
              <a:gd name="connsiteX0" fmla="*/ 530 w 4409474"/>
              <a:gd name="connsiteY0" fmla="*/ 0 h 6488358"/>
              <a:gd name="connsiteX1" fmla="*/ 4409474 w 4409474"/>
              <a:gd name="connsiteY1" fmla="*/ 0 h 6488358"/>
              <a:gd name="connsiteX2" fmla="*/ 4409474 w 4409474"/>
              <a:gd name="connsiteY2" fmla="*/ 6488358 h 6488358"/>
              <a:gd name="connsiteX3" fmla="*/ 1709897 w 4409474"/>
              <a:gd name="connsiteY3" fmla="*/ 6487088 h 6488358"/>
              <a:gd name="connsiteX4" fmla="*/ 427197 w 4409474"/>
              <a:gd name="connsiteY4" fmla="*/ 4051863 h 6488358"/>
              <a:gd name="connsiteX5" fmla="*/ 530 w 4409474"/>
              <a:gd name="connsiteY5" fmla="*/ 0 h 648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9474" h="6488358">
                <a:moveTo>
                  <a:pt x="530" y="0"/>
                </a:moveTo>
                <a:lnTo>
                  <a:pt x="4409474" y="0"/>
                </a:lnTo>
                <a:lnTo>
                  <a:pt x="4409474" y="6488358"/>
                </a:lnTo>
                <a:lnTo>
                  <a:pt x="1709897" y="6487088"/>
                </a:lnTo>
                <a:cubicBezTo>
                  <a:pt x="1168951" y="5999514"/>
                  <a:pt x="712091" y="5133044"/>
                  <a:pt x="427197" y="4051863"/>
                </a:cubicBezTo>
                <a:cubicBezTo>
                  <a:pt x="142303" y="2970682"/>
                  <a:pt x="-10191" y="1358994"/>
                  <a:pt x="5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8CBE0249-DC84-4C39-89AB-E97D6F0F8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71815122-4A8E-4281-87AC-8D44BE6CC0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15.3.2021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788FD0A6-21DD-4310-9D7C-EC77DE9DF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Kristiina Karppi</a:t>
            </a:r>
          </a:p>
        </p:txBody>
      </p:sp>
    </p:spTree>
    <p:extLst>
      <p:ext uri="{BB962C8B-B14F-4D97-AF65-F5344CB8AC3E}">
        <p14:creationId xmlns:p14="http://schemas.microsoft.com/office/powerpoint/2010/main" val="378891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sältö kaarevalla kuvalla 2" preserve="1" userDrawn="1">
  <p:cSld name="Sisältö kaarevalla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6482227" cy="1119501"/>
          </a:xfrm>
        </p:spPr>
        <p:txBody>
          <a:bodyPr/>
          <a:lstStyle/>
          <a:p>
            <a:r>
              <a:rPr lang="en-GB" err="1"/>
              <a:t>Tekstisivu</a:t>
            </a:r>
            <a:r>
              <a:rPr lang="en-GB"/>
              <a:t> </a:t>
            </a:r>
            <a:r>
              <a:rPr lang="en-GB" err="1"/>
              <a:t>isolla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kaarevalla</a:t>
            </a:r>
            <a:r>
              <a:rPr lang="en-GB"/>
              <a:t> </a:t>
            </a:r>
            <a:r>
              <a:rPr lang="en-GB" err="1"/>
              <a:t>kuvalla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6D95DB7-D85C-4651-BD0D-60A1252BA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7611518" y="180000"/>
            <a:ext cx="4401681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065E56D1-9BA4-4424-AA13-FA7AB9479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889983E-086F-483E-ACC1-0D3B42D4E4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15.3.2021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C519B920-C56F-4E32-B399-E7C752AC7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Kristiina Karppi</a:t>
            </a:r>
          </a:p>
        </p:txBody>
      </p:sp>
    </p:spTree>
    <p:extLst>
      <p:ext uri="{BB962C8B-B14F-4D97-AF65-F5344CB8AC3E}">
        <p14:creationId xmlns:p14="http://schemas.microsoft.com/office/powerpoint/2010/main" val="124571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kaarevalla kuvalla 3" preserve="1" userDrawn="1">
  <p:cSld name="Sisältö kaarevalla kuval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77491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7491" y="470390"/>
            <a:ext cx="6482227" cy="1119501"/>
          </a:xfrm>
        </p:spPr>
        <p:txBody>
          <a:bodyPr/>
          <a:lstStyle/>
          <a:p>
            <a:r>
              <a:rPr lang="fi-FI" noProof="0"/>
              <a:t>Tekstisivu isolla </a:t>
            </a:r>
            <a:br>
              <a:rPr lang="fi-FI" noProof="0"/>
            </a:br>
            <a:r>
              <a:rPr lang="fi-FI" noProof="0"/>
              <a:t>kaarevalla kuvalla</a:t>
            </a:r>
            <a:endParaRPr lang="fi-FI"/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FFA32AF2-F2A2-4E4F-9C2B-365AAAFFC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179999" y="180000"/>
            <a:ext cx="4420767" cy="6498000"/>
          </a:xfrm>
          <a:custGeom>
            <a:avLst/>
            <a:gdLst>
              <a:gd name="connsiteX0" fmla="*/ 0 w 4430891"/>
              <a:gd name="connsiteY0" fmla="*/ 0 h 6488358"/>
              <a:gd name="connsiteX1" fmla="*/ 4430891 w 4430891"/>
              <a:gd name="connsiteY1" fmla="*/ 0 h 6488358"/>
              <a:gd name="connsiteX2" fmla="*/ 4430891 w 4430891"/>
              <a:gd name="connsiteY2" fmla="*/ 6488358 h 6488358"/>
              <a:gd name="connsiteX3" fmla="*/ 0 w 4430891"/>
              <a:gd name="connsiteY3" fmla="*/ 6488358 h 6488358"/>
              <a:gd name="connsiteX4" fmla="*/ 0 w 4430891"/>
              <a:gd name="connsiteY4" fmla="*/ 0 h 6488358"/>
              <a:gd name="connsiteX0" fmla="*/ 0 w 4430891"/>
              <a:gd name="connsiteY0" fmla="*/ 2986 h 6491344"/>
              <a:gd name="connsiteX1" fmla="*/ 2727596 w 4430891"/>
              <a:gd name="connsiteY1" fmla="*/ 0 h 6491344"/>
              <a:gd name="connsiteX2" fmla="*/ 4430891 w 4430891"/>
              <a:gd name="connsiteY2" fmla="*/ 2986 h 6491344"/>
              <a:gd name="connsiteX3" fmla="*/ 4430891 w 4430891"/>
              <a:gd name="connsiteY3" fmla="*/ 6491344 h 6491344"/>
              <a:gd name="connsiteX4" fmla="*/ 0 w 4430891"/>
              <a:gd name="connsiteY4" fmla="*/ 6491344 h 6491344"/>
              <a:gd name="connsiteX5" fmla="*/ 0 w 4430891"/>
              <a:gd name="connsiteY5" fmla="*/ 2986 h 6491344"/>
              <a:gd name="connsiteX0" fmla="*/ 0 w 4831678"/>
              <a:gd name="connsiteY0" fmla="*/ 481615 h 6969973"/>
              <a:gd name="connsiteX1" fmla="*/ 2727596 w 4831678"/>
              <a:gd name="connsiteY1" fmla="*/ 478629 h 6969973"/>
              <a:gd name="connsiteX2" fmla="*/ 4430891 w 4831678"/>
              <a:gd name="connsiteY2" fmla="*/ 481615 h 6969973"/>
              <a:gd name="connsiteX3" fmla="*/ 4430891 w 4831678"/>
              <a:gd name="connsiteY3" fmla="*/ 6969973 h 6969973"/>
              <a:gd name="connsiteX4" fmla="*/ 0 w 4831678"/>
              <a:gd name="connsiteY4" fmla="*/ 6969973 h 6969973"/>
              <a:gd name="connsiteX5" fmla="*/ 0 w 4831678"/>
              <a:gd name="connsiteY5" fmla="*/ 481615 h 6969973"/>
              <a:gd name="connsiteX0" fmla="*/ 0 w 4706556"/>
              <a:gd name="connsiteY0" fmla="*/ 2986 h 6491344"/>
              <a:gd name="connsiteX1" fmla="*/ 2727596 w 4706556"/>
              <a:gd name="connsiteY1" fmla="*/ 0 h 6491344"/>
              <a:gd name="connsiteX2" fmla="*/ 3937832 w 4706556"/>
              <a:gd name="connsiteY2" fmla="*/ 2217269 h 6491344"/>
              <a:gd name="connsiteX3" fmla="*/ 4430891 w 4706556"/>
              <a:gd name="connsiteY3" fmla="*/ 6491344 h 6491344"/>
              <a:gd name="connsiteX4" fmla="*/ 0 w 4706556"/>
              <a:gd name="connsiteY4" fmla="*/ 6491344 h 6491344"/>
              <a:gd name="connsiteX5" fmla="*/ 0 w 4706556"/>
              <a:gd name="connsiteY5" fmla="*/ 2986 h 6491344"/>
              <a:gd name="connsiteX0" fmla="*/ 0 w 4713104"/>
              <a:gd name="connsiteY0" fmla="*/ 2986 h 6491344"/>
              <a:gd name="connsiteX1" fmla="*/ 2727596 w 4713104"/>
              <a:gd name="connsiteY1" fmla="*/ 0 h 6491344"/>
              <a:gd name="connsiteX2" fmla="*/ 3937832 w 4713104"/>
              <a:gd name="connsiteY2" fmla="*/ 2217269 h 6491344"/>
              <a:gd name="connsiteX3" fmla="*/ 4430891 w 4713104"/>
              <a:gd name="connsiteY3" fmla="*/ 6491344 h 6491344"/>
              <a:gd name="connsiteX4" fmla="*/ 0 w 4713104"/>
              <a:gd name="connsiteY4" fmla="*/ 6491344 h 6491344"/>
              <a:gd name="connsiteX5" fmla="*/ 0 w 4713104"/>
              <a:gd name="connsiteY5" fmla="*/ 2986 h 6491344"/>
              <a:gd name="connsiteX0" fmla="*/ 0 w 4713104"/>
              <a:gd name="connsiteY0" fmla="*/ 2986 h 6491344"/>
              <a:gd name="connsiteX1" fmla="*/ 2727596 w 4713104"/>
              <a:gd name="connsiteY1" fmla="*/ 0 h 6491344"/>
              <a:gd name="connsiteX2" fmla="*/ 3937832 w 4713104"/>
              <a:gd name="connsiteY2" fmla="*/ 2217269 h 6491344"/>
              <a:gd name="connsiteX3" fmla="*/ 4430891 w 4713104"/>
              <a:gd name="connsiteY3" fmla="*/ 6491344 h 6491344"/>
              <a:gd name="connsiteX4" fmla="*/ 0 w 4713104"/>
              <a:gd name="connsiteY4" fmla="*/ 6491344 h 6491344"/>
              <a:gd name="connsiteX5" fmla="*/ 0 w 4713104"/>
              <a:gd name="connsiteY5" fmla="*/ 2986 h 6491344"/>
              <a:gd name="connsiteX0" fmla="*/ 0 w 4431482"/>
              <a:gd name="connsiteY0" fmla="*/ 2986 h 6491344"/>
              <a:gd name="connsiteX1" fmla="*/ 2727596 w 4431482"/>
              <a:gd name="connsiteY1" fmla="*/ 0 h 6491344"/>
              <a:gd name="connsiteX2" fmla="*/ 3937832 w 4431482"/>
              <a:gd name="connsiteY2" fmla="*/ 2217269 h 6491344"/>
              <a:gd name="connsiteX3" fmla="*/ 4430891 w 4431482"/>
              <a:gd name="connsiteY3" fmla="*/ 6491344 h 6491344"/>
              <a:gd name="connsiteX4" fmla="*/ 0 w 4431482"/>
              <a:gd name="connsiteY4" fmla="*/ 6491344 h 6491344"/>
              <a:gd name="connsiteX5" fmla="*/ 0 w 4431482"/>
              <a:gd name="connsiteY5" fmla="*/ 2986 h 6491344"/>
              <a:gd name="connsiteX0" fmla="*/ 0 w 4431482"/>
              <a:gd name="connsiteY0" fmla="*/ 2986 h 6491344"/>
              <a:gd name="connsiteX1" fmla="*/ 2727596 w 4431482"/>
              <a:gd name="connsiteY1" fmla="*/ 0 h 6491344"/>
              <a:gd name="connsiteX2" fmla="*/ 3937832 w 4431482"/>
              <a:gd name="connsiteY2" fmla="*/ 2217269 h 6491344"/>
              <a:gd name="connsiteX3" fmla="*/ 4430891 w 4431482"/>
              <a:gd name="connsiteY3" fmla="*/ 6491344 h 6491344"/>
              <a:gd name="connsiteX4" fmla="*/ 0 w 4431482"/>
              <a:gd name="connsiteY4" fmla="*/ 6491344 h 6491344"/>
              <a:gd name="connsiteX5" fmla="*/ 0 w 4431482"/>
              <a:gd name="connsiteY5" fmla="*/ 2986 h 649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1482" h="6491344">
                <a:moveTo>
                  <a:pt x="0" y="2986"/>
                </a:moveTo>
                <a:lnTo>
                  <a:pt x="2727596" y="0"/>
                </a:lnTo>
                <a:cubicBezTo>
                  <a:pt x="3107490" y="349624"/>
                  <a:pt x="3613608" y="1148825"/>
                  <a:pt x="3937832" y="2217269"/>
                </a:cubicBezTo>
                <a:cubicBezTo>
                  <a:pt x="4262056" y="3285713"/>
                  <a:pt x="4443231" y="4809316"/>
                  <a:pt x="4430891" y="6491344"/>
                </a:cubicBezTo>
                <a:lnTo>
                  <a:pt x="0" y="6491344"/>
                </a:lnTo>
                <a:lnTo>
                  <a:pt x="0" y="29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85186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4020341"/>
            <a:ext cx="11832392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180000"/>
            <a:ext cx="11832392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336257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2" preserve="1" userDrawn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20341"/>
            <a:ext cx="11834341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B6B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5A81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143422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3" preserve="1" userDrawn="1">
  <p:cSld name="Osan ylätunnis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20341"/>
            <a:ext cx="11834341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D964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BE5A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278405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4" preserve="1" userDrawn="1">
  <p:cSld name="Osan ylätunnis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699CDD43-C904-4C83-89E3-B4A65DCAA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8632" y="180000"/>
            <a:ext cx="11834341" cy="6488159"/>
            <a:chOff x="178632" y="172167"/>
            <a:chExt cx="11834341" cy="6488159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0CE7767-6758-4913-9796-391DDD99B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3955066"/>
              <a:ext cx="11834341" cy="2705260"/>
            </a:xfrm>
            <a:custGeom>
              <a:avLst/>
              <a:gdLst>
                <a:gd name="T0" fmla="*/ 0 w 32870"/>
                <a:gd name="T1" fmla="*/ 2226 h 7510"/>
                <a:gd name="T2" fmla="*/ 0 w 32870"/>
                <a:gd name="T3" fmla="*/ 7510 h 7510"/>
                <a:gd name="T4" fmla="*/ 14422 w 32870"/>
                <a:gd name="T5" fmla="*/ 4695 h 7510"/>
                <a:gd name="T6" fmla="*/ 32870 w 32870"/>
                <a:gd name="T7" fmla="*/ 4690 h 7510"/>
                <a:gd name="T8" fmla="*/ 32870 w 32870"/>
                <a:gd name="T9" fmla="*/ 0 h 7510"/>
                <a:gd name="T10" fmla="*/ 13779 w 32870"/>
                <a:gd name="T11" fmla="*/ 16 h 7510"/>
                <a:gd name="T12" fmla="*/ 0 w 32870"/>
                <a:gd name="T13" fmla="*/ 2226 h 7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70" h="7510">
                  <a:moveTo>
                    <a:pt x="0" y="2226"/>
                  </a:moveTo>
                  <a:lnTo>
                    <a:pt x="0" y="7510"/>
                  </a:lnTo>
                  <a:cubicBezTo>
                    <a:pt x="4241" y="5081"/>
                    <a:pt x="10659" y="4690"/>
                    <a:pt x="14422" y="4695"/>
                  </a:cubicBezTo>
                  <a:cubicBezTo>
                    <a:pt x="15294" y="4696"/>
                    <a:pt x="23963" y="4693"/>
                    <a:pt x="32870" y="4690"/>
                  </a:cubicBezTo>
                  <a:lnTo>
                    <a:pt x="32870" y="0"/>
                  </a:lnTo>
                  <a:cubicBezTo>
                    <a:pt x="23927" y="3"/>
                    <a:pt x="15112" y="8"/>
                    <a:pt x="13779" y="16"/>
                  </a:cubicBezTo>
                  <a:cubicBezTo>
                    <a:pt x="7620" y="56"/>
                    <a:pt x="3156" y="876"/>
                    <a:pt x="0" y="2226"/>
                  </a:cubicBezTo>
                  <a:close/>
                </a:path>
              </a:pathLst>
            </a:custGeom>
            <a:solidFill>
              <a:srgbClr val="577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7A82CFE-FC2A-469E-AAFA-303040F09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172167"/>
              <a:ext cx="11834341" cy="4632577"/>
            </a:xfrm>
            <a:custGeom>
              <a:avLst/>
              <a:gdLst>
                <a:gd name="T0" fmla="*/ 0 w 32870"/>
                <a:gd name="T1" fmla="*/ 0 h 12864"/>
                <a:gd name="T2" fmla="*/ 0 w 32870"/>
                <a:gd name="T3" fmla="*/ 12864 h 12864"/>
                <a:gd name="T4" fmla="*/ 13779 w 32870"/>
                <a:gd name="T5" fmla="*/ 10654 h 12864"/>
                <a:gd name="T6" fmla="*/ 32870 w 32870"/>
                <a:gd name="T7" fmla="*/ 10638 h 12864"/>
                <a:gd name="T8" fmla="*/ 32870 w 32870"/>
                <a:gd name="T9" fmla="*/ 0 h 12864"/>
                <a:gd name="T10" fmla="*/ 0 w 32870"/>
                <a:gd name="T11" fmla="*/ 0 h 1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70" h="12864">
                  <a:moveTo>
                    <a:pt x="0" y="0"/>
                  </a:moveTo>
                  <a:lnTo>
                    <a:pt x="0" y="12864"/>
                  </a:lnTo>
                  <a:cubicBezTo>
                    <a:pt x="3156" y="11514"/>
                    <a:pt x="7620" y="10694"/>
                    <a:pt x="13779" y="10654"/>
                  </a:cubicBezTo>
                  <a:cubicBezTo>
                    <a:pt x="15112" y="10646"/>
                    <a:pt x="23927" y="10641"/>
                    <a:pt x="32870" y="10638"/>
                  </a:cubicBezTo>
                  <a:lnTo>
                    <a:pt x="328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8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251526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5" preserve="1" userDrawn="1">
  <p:cSld name="Osan ylätunnis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699CDD43-C904-4C83-89E3-B4A65DCAA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8632" y="180000"/>
            <a:ext cx="11834341" cy="6488159"/>
            <a:chOff x="178632" y="172167"/>
            <a:chExt cx="11834341" cy="6488159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0CE7767-6758-4913-9796-391DDD99B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3955066"/>
              <a:ext cx="11834341" cy="2705260"/>
            </a:xfrm>
            <a:custGeom>
              <a:avLst/>
              <a:gdLst>
                <a:gd name="T0" fmla="*/ 0 w 32870"/>
                <a:gd name="T1" fmla="*/ 2226 h 7510"/>
                <a:gd name="T2" fmla="*/ 0 w 32870"/>
                <a:gd name="T3" fmla="*/ 7510 h 7510"/>
                <a:gd name="T4" fmla="*/ 14422 w 32870"/>
                <a:gd name="T5" fmla="*/ 4695 h 7510"/>
                <a:gd name="T6" fmla="*/ 32870 w 32870"/>
                <a:gd name="T7" fmla="*/ 4690 h 7510"/>
                <a:gd name="T8" fmla="*/ 32870 w 32870"/>
                <a:gd name="T9" fmla="*/ 0 h 7510"/>
                <a:gd name="T10" fmla="*/ 13779 w 32870"/>
                <a:gd name="T11" fmla="*/ 16 h 7510"/>
                <a:gd name="T12" fmla="*/ 0 w 32870"/>
                <a:gd name="T13" fmla="*/ 2226 h 7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70" h="7510">
                  <a:moveTo>
                    <a:pt x="0" y="2226"/>
                  </a:moveTo>
                  <a:lnTo>
                    <a:pt x="0" y="7510"/>
                  </a:lnTo>
                  <a:cubicBezTo>
                    <a:pt x="4241" y="5081"/>
                    <a:pt x="10659" y="4690"/>
                    <a:pt x="14422" y="4695"/>
                  </a:cubicBezTo>
                  <a:cubicBezTo>
                    <a:pt x="15294" y="4696"/>
                    <a:pt x="23963" y="4693"/>
                    <a:pt x="32870" y="4690"/>
                  </a:cubicBezTo>
                  <a:lnTo>
                    <a:pt x="32870" y="0"/>
                  </a:lnTo>
                  <a:cubicBezTo>
                    <a:pt x="23927" y="3"/>
                    <a:pt x="15112" y="8"/>
                    <a:pt x="13779" y="16"/>
                  </a:cubicBezTo>
                  <a:cubicBezTo>
                    <a:pt x="7620" y="56"/>
                    <a:pt x="3156" y="876"/>
                    <a:pt x="0" y="2226"/>
                  </a:cubicBezTo>
                  <a:close/>
                </a:path>
              </a:pathLst>
            </a:custGeom>
            <a:solidFill>
              <a:srgbClr val="B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7A82CFE-FC2A-469E-AAFA-303040F09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172167"/>
              <a:ext cx="11834341" cy="4632577"/>
            </a:xfrm>
            <a:custGeom>
              <a:avLst/>
              <a:gdLst>
                <a:gd name="T0" fmla="*/ 0 w 32870"/>
                <a:gd name="T1" fmla="*/ 0 h 12864"/>
                <a:gd name="T2" fmla="*/ 0 w 32870"/>
                <a:gd name="T3" fmla="*/ 12864 h 12864"/>
                <a:gd name="T4" fmla="*/ 13779 w 32870"/>
                <a:gd name="T5" fmla="*/ 10654 h 12864"/>
                <a:gd name="T6" fmla="*/ 32870 w 32870"/>
                <a:gd name="T7" fmla="*/ 10638 h 12864"/>
                <a:gd name="T8" fmla="*/ 32870 w 32870"/>
                <a:gd name="T9" fmla="*/ 0 h 12864"/>
                <a:gd name="T10" fmla="*/ 0 w 32870"/>
                <a:gd name="T11" fmla="*/ 0 h 1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70" h="12864">
                  <a:moveTo>
                    <a:pt x="0" y="0"/>
                  </a:moveTo>
                  <a:lnTo>
                    <a:pt x="0" y="12864"/>
                  </a:lnTo>
                  <a:cubicBezTo>
                    <a:pt x="3156" y="11514"/>
                    <a:pt x="7620" y="10694"/>
                    <a:pt x="13779" y="10654"/>
                  </a:cubicBezTo>
                  <a:cubicBezTo>
                    <a:pt x="15112" y="10646"/>
                    <a:pt x="23927" y="10641"/>
                    <a:pt x="32870" y="10638"/>
                  </a:cubicBezTo>
                  <a:lnTo>
                    <a:pt x="328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8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3484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6" preserve="1" userDrawn="1">
  <p:cSld name="Osan ylätunnist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>
            <a:extLst>
              <a:ext uri="{FF2B5EF4-FFF2-40B4-BE49-F238E27FC236}">
                <a16:creationId xmlns:a16="http://schemas.microsoft.com/office/drawing/2014/main" id="{90CE7767-6758-4913-9796-391DDD99B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962899"/>
            <a:ext cx="11834341" cy="2705260"/>
          </a:xfrm>
          <a:custGeom>
            <a:avLst/>
            <a:gdLst>
              <a:gd name="T0" fmla="*/ 0 w 32870"/>
              <a:gd name="T1" fmla="*/ 2226 h 7510"/>
              <a:gd name="T2" fmla="*/ 0 w 32870"/>
              <a:gd name="T3" fmla="*/ 7510 h 7510"/>
              <a:gd name="T4" fmla="*/ 14422 w 32870"/>
              <a:gd name="T5" fmla="*/ 4695 h 7510"/>
              <a:gd name="T6" fmla="*/ 32870 w 32870"/>
              <a:gd name="T7" fmla="*/ 4690 h 7510"/>
              <a:gd name="T8" fmla="*/ 32870 w 32870"/>
              <a:gd name="T9" fmla="*/ 0 h 7510"/>
              <a:gd name="T10" fmla="*/ 13779 w 32870"/>
              <a:gd name="T11" fmla="*/ 16 h 7510"/>
              <a:gd name="T12" fmla="*/ 0 w 32870"/>
              <a:gd name="T13" fmla="*/ 2226 h 7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510">
                <a:moveTo>
                  <a:pt x="0" y="2226"/>
                </a:moveTo>
                <a:lnTo>
                  <a:pt x="0" y="7510"/>
                </a:lnTo>
                <a:cubicBezTo>
                  <a:pt x="4241" y="5081"/>
                  <a:pt x="10659" y="4690"/>
                  <a:pt x="14422" y="4695"/>
                </a:cubicBezTo>
                <a:cubicBezTo>
                  <a:pt x="15294" y="4696"/>
                  <a:pt x="23963" y="4693"/>
                  <a:pt x="32870" y="469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D964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C7A82CFE-FC2A-469E-AAFA-303040F09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2577"/>
          </a:xfrm>
          <a:custGeom>
            <a:avLst/>
            <a:gdLst>
              <a:gd name="T0" fmla="*/ 0 w 32870"/>
              <a:gd name="T1" fmla="*/ 0 h 12864"/>
              <a:gd name="T2" fmla="*/ 0 w 32870"/>
              <a:gd name="T3" fmla="*/ 12864 h 12864"/>
              <a:gd name="T4" fmla="*/ 13779 w 32870"/>
              <a:gd name="T5" fmla="*/ 10654 h 12864"/>
              <a:gd name="T6" fmla="*/ 32870 w 32870"/>
              <a:gd name="T7" fmla="*/ 10638 h 12864"/>
              <a:gd name="T8" fmla="*/ 32870 w 32870"/>
              <a:gd name="T9" fmla="*/ 0 h 12864"/>
              <a:gd name="T10" fmla="*/ 0 w 32870"/>
              <a:gd name="T11" fmla="*/ 0 h 1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2864">
                <a:moveTo>
                  <a:pt x="0" y="0"/>
                </a:moveTo>
                <a:lnTo>
                  <a:pt x="0" y="12864"/>
                </a:lnTo>
                <a:cubicBezTo>
                  <a:pt x="3156" y="11514"/>
                  <a:pt x="7620" y="10694"/>
                  <a:pt x="13779" y="10654"/>
                </a:cubicBezTo>
                <a:cubicBezTo>
                  <a:pt x="15112" y="10646"/>
                  <a:pt x="23927" y="10641"/>
                  <a:pt x="32870" y="10638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BE5A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403816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" preserve="1" userDrawn="1">
  <p:cSld name="Osan ylätunniste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9">
            <a:extLst>
              <a:ext uri="{FF2B5EF4-FFF2-40B4-BE49-F238E27FC236}">
                <a16:creationId xmlns:a16="http://schemas.microsoft.com/office/drawing/2014/main" id="{14FF7E8B-4CDF-4CAC-83E6-4DFDE038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1865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78669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9C08-81B3-4176-9291-8D17ECB7FCD9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2249-CC08-43F6-AAD3-8CB288064F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951467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 2" preserve="1" userDrawn="1">
  <p:cSld name="Osan ylätunniste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9">
            <a:extLst>
              <a:ext uri="{FF2B5EF4-FFF2-40B4-BE49-F238E27FC236}">
                <a16:creationId xmlns:a16="http://schemas.microsoft.com/office/drawing/2014/main" id="{86227721-48B2-43B3-8526-34B0C73A1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5A8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3200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98421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 3" preserve="1" userDrawn="1">
  <p:cSld name="Osan ylätunniste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9">
            <a:extLst>
              <a:ext uri="{FF2B5EF4-FFF2-40B4-BE49-F238E27FC236}">
                <a16:creationId xmlns:a16="http://schemas.microsoft.com/office/drawing/2014/main" id="{F4B276F3-D064-4656-A9E4-A4F6D1ABB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3200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97877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4B3679A-A389-400D-A744-C43C2270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EF9C706D-5C6A-42FA-B522-02CB8028F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08CEC9F-7456-473A-8F4A-6918F37BC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15.3.2021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A5411A7-57B3-491D-9820-EBA16DCC4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Kristiina Karppi</a:t>
            </a:r>
          </a:p>
        </p:txBody>
      </p:sp>
    </p:spTree>
    <p:extLst>
      <p:ext uri="{BB962C8B-B14F-4D97-AF65-F5344CB8AC3E}">
        <p14:creationId xmlns:p14="http://schemas.microsoft.com/office/powerpoint/2010/main" val="74953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CB941E6F-111D-4022-8CFD-1CC1B2ADB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3A4A4694-9735-4EF6-8D9E-9C60AE2853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15.3.2021   |   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78F21DE0-9EC0-4B8E-AE3C-CC8F7C9E3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Kristiina Karppi</a:t>
            </a:r>
          </a:p>
        </p:txBody>
      </p:sp>
    </p:spTree>
    <p:extLst>
      <p:ext uri="{BB962C8B-B14F-4D97-AF65-F5344CB8AC3E}">
        <p14:creationId xmlns:p14="http://schemas.microsoft.com/office/powerpoint/2010/main" val="333396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" type="title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3">
            <a:extLst>
              <a:ext uri="{FF2B5EF4-FFF2-40B4-BE49-F238E27FC236}">
                <a16:creationId xmlns:a16="http://schemas.microsoft.com/office/drawing/2014/main" id="{E1153FAC-44DF-431E-A26D-60482F42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9603"/>
          </a:xfrm>
          <a:custGeom>
            <a:avLst/>
            <a:gdLst>
              <a:gd name="T0" fmla="*/ 32870 w 32870"/>
              <a:gd name="T1" fmla="*/ 11160 h 12864"/>
              <a:gd name="T2" fmla="*/ 32870 w 32870"/>
              <a:gd name="T3" fmla="*/ 0 h 12864"/>
              <a:gd name="T4" fmla="*/ 11591 w 32870"/>
              <a:gd name="T5" fmla="*/ 0 h 12864"/>
              <a:gd name="T6" fmla="*/ 0 w 32870"/>
              <a:gd name="T7" fmla="*/ 4209 h 12864"/>
              <a:gd name="T8" fmla="*/ 0 w 32870"/>
              <a:gd name="T9" fmla="*/ 12864 h 12864"/>
              <a:gd name="T10" fmla="*/ 13779 w 32870"/>
              <a:gd name="T11" fmla="*/ 10654 h 12864"/>
              <a:gd name="T12" fmla="*/ 32870 w 32870"/>
              <a:gd name="T13" fmla="*/ 10638 h 12864"/>
              <a:gd name="T14" fmla="*/ 32870 w 32870"/>
              <a:gd name="T15" fmla="*/ 11160 h 12864"/>
              <a:gd name="connsiteX0" fmla="*/ 32870 w 32870"/>
              <a:gd name="connsiteY0" fmla="*/ 11160 h 13093"/>
              <a:gd name="connsiteX1" fmla="*/ 32870 w 32870"/>
              <a:gd name="connsiteY1" fmla="*/ 0 h 13093"/>
              <a:gd name="connsiteX2" fmla="*/ 11591 w 32870"/>
              <a:gd name="connsiteY2" fmla="*/ 0 h 13093"/>
              <a:gd name="connsiteX3" fmla="*/ 0 w 32870"/>
              <a:gd name="connsiteY3" fmla="*/ 4209 h 13093"/>
              <a:gd name="connsiteX4" fmla="*/ 0 w 32870"/>
              <a:gd name="connsiteY4" fmla="*/ 12864 h 13093"/>
              <a:gd name="connsiteX5" fmla="*/ 32870 w 32870"/>
              <a:gd name="connsiteY5" fmla="*/ 10638 h 13093"/>
              <a:gd name="connsiteX6" fmla="*/ 32870 w 32870"/>
              <a:gd name="connsiteY6" fmla="*/ 11160 h 13093"/>
              <a:gd name="connsiteX0" fmla="*/ 32870 w 32870"/>
              <a:gd name="connsiteY0" fmla="*/ 11160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  <a:gd name="connsiteX6" fmla="*/ 32870 w 32870"/>
              <a:gd name="connsiteY6" fmla="*/ 11160 h 12864"/>
              <a:gd name="connsiteX0" fmla="*/ 32870 w 32870"/>
              <a:gd name="connsiteY0" fmla="*/ 10638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  <a:gd name="connsiteX0" fmla="*/ 32870 w 32870"/>
              <a:gd name="connsiteY0" fmla="*/ 10638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2864">
                <a:moveTo>
                  <a:pt x="32870" y="10638"/>
                </a:move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2864"/>
                </a:lnTo>
                <a:cubicBezTo>
                  <a:pt x="65" y="12881"/>
                  <a:pt x="32861" y="10626"/>
                  <a:pt x="32870" y="10638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05F8CEAE-2B96-485D-B411-8B7C510B0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16534"/>
            <a:ext cx="11834341" cy="2661466"/>
          </a:xfrm>
          <a:custGeom>
            <a:avLst/>
            <a:gdLst>
              <a:gd name="T0" fmla="*/ 0 w 32870"/>
              <a:gd name="T1" fmla="*/ 2226 h 7380"/>
              <a:gd name="T2" fmla="*/ 0 w 32870"/>
              <a:gd name="T3" fmla="*/ 7380 h 7380"/>
              <a:gd name="T4" fmla="*/ 14422 w 32870"/>
              <a:gd name="T5" fmla="*/ 4565 h 7380"/>
              <a:gd name="T6" fmla="*/ 32870 w 32870"/>
              <a:gd name="T7" fmla="*/ 4560 h 7380"/>
              <a:gd name="T8" fmla="*/ 32870 w 32870"/>
              <a:gd name="T9" fmla="*/ 0 h 7380"/>
              <a:gd name="T10" fmla="*/ 13779 w 32870"/>
              <a:gd name="T11" fmla="*/ 16 h 7380"/>
              <a:gd name="T12" fmla="*/ 0 w 32870"/>
              <a:gd name="T13" fmla="*/ 2226 h 7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380">
                <a:moveTo>
                  <a:pt x="0" y="2226"/>
                </a:moveTo>
                <a:lnTo>
                  <a:pt x="0" y="7380"/>
                </a:lnTo>
                <a:cubicBezTo>
                  <a:pt x="4241" y="4951"/>
                  <a:pt x="10659" y="4560"/>
                  <a:pt x="14422" y="4565"/>
                </a:cubicBezTo>
                <a:cubicBezTo>
                  <a:pt x="15294" y="4566"/>
                  <a:pt x="23963" y="4563"/>
                  <a:pt x="32870" y="456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755647"/>
            <a:ext cx="8193024" cy="1170923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4375404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 2" type="title" preserve="1">
  <p:cSld name="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7">
            <a:extLst>
              <a:ext uri="{FF2B5EF4-FFF2-40B4-BE49-F238E27FC236}">
                <a16:creationId xmlns:a16="http://schemas.microsoft.com/office/drawing/2014/main" id="{EB983361-D7DC-4F8A-A98B-CCC6C2C2A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180000"/>
            <a:ext cx="11832392" cy="4674025"/>
          </a:xfrm>
          <a:custGeom>
            <a:avLst/>
            <a:gdLst>
              <a:gd name="T0" fmla="*/ 0 w 32870"/>
              <a:gd name="T1" fmla="*/ 4209 h 12980"/>
              <a:gd name="T2" fmla="*/ 0 w 32870"/>
              <a:gd name="T3" fmla="*/ 12980 h 12980"/>
              <a:gd name="T4" fmla="*/ 15744 w 32870"/>
              <a:gd name="T5" fmla="*/ 9766 h 12980"/>
              <a:gd name="T6" fmla="*/ 32870 w 32870"/>
              <a:gd name="T7" fmla="*/ 9751 h 12980"/>
              <a:gd name="T8" fmla="*/ 32870 w 32870"/>
              <a:gd name="T9" fmla="*/ 0 h 12980"/>
              <a:gd name="T10" fmla="*/ 11591 w 32870"/>
              <a:gd name="T11" fmla="*/ 0 h 12980"/>
              <a:gd name="T12" fmla="*/ 0 w 32870"/>
              <a:gd name="T13" fmla="*/ 4209 h 12980"/>
              <a:gd name="connsiteX0" fmla="*/ 0 w 32870"/>
              <a:gd name="connsiteY0" fmla="*/ 4209 h 13212"/>
              <a:gd name="connsiteX1" fmla="*/ 0 w 32870"/>
              <a:gd name="connsiteY1" fmla="*/ 12980 h 13212"/>
              <a:gd name="connsiteX2" fmla="*/ 32870 w 32870"/>
              <a:gd name="connsiteY2" fmla="*/ 9751 h 13212"/>
              <a:gd name="connsiteX3" fmla="*/ 32870 w 32870"/>
              <a:gd name="connsiteY3" fmla="*/ 0 h 13212"/>
              <a:gd name="connsiteX4" fmla="*/ 11591 w 32870"/>
              <a:gd name="connsiteY4" fmla="*/ 0 h 13212"/>
              <a:gd name="connsiteX5" fmla="*/ 0 w 32870"/>
              <a:gd name="connsiteY5" fmla="*/ 4209 h 13212"/>
              <a:gd name="connsiteX0" fmla="*/ 0 w 32870"/>
              <a:gd name="connsiteY0" fmla="*/ 4209 h 12980"/>
              <a:gd name="connsiteX1" fmla="*/ 0 w 32870"/>
              <a:gd name="connsiteY1" fmla="*/ 12980 h 12980"/>
              <a:gd name="connsiteX2" fmla="*/ 32870 w 32870"/>
              <a:gd name="connsiteY2" fmla="*/ 9751 h 12980"/>
              <a:gd name="connsiteX3" fmla="*/ 32870 w 32870"/>
              <a:gd name="connsiteY3" fmla="*/ 0 h 12980"/>
              <a:gd name="connsiteX4" fmla="*/ 11591 w 32870"/>
              <a:gd name="connsiteY4" fmla="*/ 0 h 12980"/>
              <a:gd name="connsiteX5" fmla="*/ 0 w 32870"/>
              <a:gd name="connsiteY5" fmla="*/ 4209 h 12980"/>
              <a:gd name="connsiteX0" fmla="*/ 0 w 32870"/>
              <a:gd name="connsiteY0" fmla="*/ 4209 h 12980"/>
              <a:gd name="connsiteX1" fmla="*/ 0 w 32870"/>
              <a:gd name="connsiteY1" fmla="*/ 12980 h 12980"/>
              <a:gd name="connsiteX2" fmla="*/ 32870 w 32870"/>
              <a:gd name="connsiteY2" fmla="*/ 9751 h 12980"/>
              <a:gd name="connsiteX3" fmla="*/ 32870 w 32870"/>
              <a:gd name="connsiteY3" fmla="*/ 0 h 12980"/>
              <a:gd name="connsiteX4" fmla="*/ 11591 w 32870"/>
              <a:gd name="connsiteY4" fmla="*/ 0 h 12980"/>
              <a:gd name="connsiteX5" fmla="*/ 0 w 32870"/>
              <a:gd name="connsiteY5" fmla="*/ 4209 h 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2980">
                <a:moveTo>
                  <a:pt x="0" y="4209"/>
                </a:moveTo>
                <a:lnTo>
                  <a:pt x="0" y="12980"/>
                </a:lnTo>
                <a:cubicBezTo>
                  <a:pt x="-29" y="12959"/>
                  <a:pt x="32843" y="9745"/>
                  <a:pt x="32870" y="9751"/>
                </a:cubicBez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8425028E-4F6B-423C-8786-AC5A436EB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3690302"/>
            <a:ext cx="11832392" cy="2987423"/>
          </a:xfrm>
          <a:custGeom>
            <a:avLst/>
            <a:gdLst>
              <a:gd name="T0" fmla="*/ 0 w 32870"/>
              <a:gd name="T1" fmla="*/ 3229 h 8296"/>
              <a:gd name="T2" fmla="*/ 0 w 32870"/>
              <a:gd name="T3" fmla="*/ 8296 h 8296"/>
              <a:gd name="T4" fmla="*/ 16387 w 32870"/>
              <a:gd name="T5" fmla="*/ 4042 h 8296"/>
              <a:gd name="T6" fmla="*/ 32870 w 32870"/>
              <a:gd name="T7" fmla="*/ 4037 h 8296"/>
              <a:gd name="T8" fmla="*/ 32870 w 32870"/>
              <a:gd name="T9" fmla="*/ 0 h 8296"/>
              <a:gd name="T10" fmla="*/ 15744 w 32870"/>
              <a:gd name="T11" fmla="*/ 14 h 8296"/>
              <a:gd name="T12" fmla="*/ 0 w 32870"/>
              <a:gd name="T13" fmla="*/ 3229 h 8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8296">
                <a:moveTo>
                  <a:pt x="0" y="3229"/>
                </a:moveTo>
                <a:lnTo>
                  <a:pt x="0" y="8296"/>
                </a:lnTo>
                <a:cubicBezTo>
                  <a:pt x="3928" y="4574"/>
                  <a:pt x="11978" y="4035"/>
                  <a:pt x="16387" y="4042"/>
                </a:cubicBezTo>
                <a:cubicBezTo>
                  <a:pt x="17194" y="4043"/>
                  <a:pt x="24691" y="4041"/>
                  <a:pt x="32870" y="4037"/>
                </a:cubicBezTo>
                <a:lnTo>
                  <a:pt x="32870" y="0"/>
                </a:lnTo>
                <a:cubicBezTo>
                  <a:pt x="24550" y="3"/>
                  <a:pt x="16871" y="7"/>
                  <a:pt x="15744" y="14"/>
                </a:cubicBezTo>
                <a:cubicBezTo>
                  <a:pt x="8177" y="64"/>
                  <a:pt x="3166" y="1290"/>
                  <a:pt x="0" y="3229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126571"/>
            <a:ext cx="8193024" cy="1415461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5518404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8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 3" type="title" preserve="1">
  <p:cSld name="Lopetu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9">
            <a:extLst>
              <a:ext uri="{FF2B5EF4-FFF2-40B4-BE49-F238E27FC236}">
                <a16:creationId xmlns:a16="http://schemas.microsoft.com/office/drawing/2014/main" id="{2F879CE6-F58E-498F-BFF8-897875D76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2393" cy="4209097"/>
          </a:xfrm>
          <a:custGeom>
            <a:avLst/>
            <a:gdLst>
              <a:gd name="T0" fmla="*/ 0 w 32870"/>
              <a:gd name="T1" fmla="*/ 4740 h 11678"/>
              <a:gd name="T2" fmla="*/ 0 w 32870"/>
              <a:gd name="T3" fmla="*/ 11678 h 11678"/>
              <a:gd name="T4" fmla="*/ 19067 w 32870"/>
              <a:gd name="T5" fmla="*/ 4661 h 11678"/>
              <a:gd name="T6" fmla="*/ 32870 w 32870"/>
              <a:gd name="T7" fmla="*/ 4650 h 11678"/>
              <a:gd name="T8" fmla="*/ 32870 w 32870"/>
              <a:gd name="T9" fmla="*/ 0 h 11678"/>
              <a:gd name="T10" fmla="*/ 18389 w 32870"/>
              <a:gd name="T11" fmla="*/ 20 h 11678"/>
              <a:gd name="T12" fmla="*/ 0 w 32870"/>
              <a:gd name="T13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1678">
                <a:moveTo>
                  <a:pt x="0" y="4740"/>
                </a:moveTo>
                <a:lnTo>
                  <a:pt x="0" y="11678"/>
                </a:lnTo>
                <a:cubicBezTo>
                  <a:pt x="-29" y="11700"/>
                  <a:pt x="32880" y="4689"/>
                  <a:pt x="32870" y="4650"/>
                </a:cubicBezTo>
                <a:lnTo>
                  <a:pt x="32870" y="0"/>
                </a:lnTo>
                <a:lnTo>
                  <a:pt x="18389" y="20"/>
                </a:lnTo>
                <a:cubicBezTo>
                  <a:pt x="8797" y="82"/>
                  <a:pt x="3102" y="1939"/>
                  <a:pt x="0" y="4740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3308B19E-C811-4A25-A76E-FD76B06ED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2393" cy="5588186"/>
          </a:xfrm>
          <a:custGeom>
            <a:avLst/>
            <a:gdLst>
              <a:gd name="T0" fmla="*/ 32870 w 32870"/>
              <a:gd name="T1" fmla="*/ 15500 h 15500"/>
              <a:gd name="T2" fmla="*/ 32870 w 32870"/>
              <a:gd name="T3" fmla="*/ 0 h 15500"/>
              <a:gd name="T4" fmla="*/ 32870 w 32870"/>
              <a:gd name="T5" fmla="*/ 0 h 15500"/>
              <a:gd name="T6" fmla="*/ 32870 w 32870"/>
              <a:gd name="T7" fmla="*/ 4650 h 15500"/>
              <a:gd name="T8" fmla="*/ 19067 w 32870"/>
              <a:gd name="T9" fmla="*/ 4661 h 15500"/>
              <a:gd name="T10" fmla="*/ 0 w 32870"/>
              <a:gd name="T11" fmla="*/ 11678 h 15500"/>
              <a:gd name="T12" fmla="*/ 0 w 32870"/>
              <a:gd name="T13" fmla="*/ 15500 h 15500"/>
              <a:gd name="T14" fmla="*/ 32870 w 32870"/>
              <a:gd name="T15" fmla="*/ 15500 h 15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870" h="15500">
                <a:moveTo>
                  <a:pt x="32870" y="15500"/>
                </a:moveTo>
                <a:lnTo>
                  <a:pt x="32870" y="0"/>
                </a:lnTo>
                <a:lnTo>
                  <a:pt x="32870" y="0"/>
                </a:lnTo>
                <a:lnTo>
                  <a:pt x="32870" y="4650"/>
                </a:lnTo>
                <a:cubicBezTo>
                  <a:pt x="28166" y="4655"/>
                  <a:pt x="20406" y="4664"/>
                  <a:pt x="19067" y="4661"/>
                </a:cubicBezTo>
                <a:cubicBezTo>
                  <a:pt x="13563" y="4653"/>
                  <a:pt x="2671" y="5450"/>
                  <a:pt x="0" y="11678"/>
                </a:cubicBezTo>
                <a:lnTo>
                  <a:pt x="0" y="15500"/>
                </a:lnTo>
                <a:lnTo>
                  <a:pt x="32870" y="1550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3428999"/>
            <a:ext cx="8193024" cy="1125203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5102352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2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AF5ED276-0204-40E6-B3D6-A29A0811A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510394"/>
            <a:ext cx="11834341" cy="3159498"/>
          </a:xfrm>
          <a:custGeom>
            <a:avLst/>
            <a:gdLst>
              <a:gd name="T0" fmla="*/ 0 w 32870"/>
              <a:gd name="T1" fmla="*/ 3229 h 8296"/>
              <a:gd name="T2" fmla="*/ 0 w 32870"/>
              <a:gd name="T3" fmla="*/ 8296 h 8296"/>
              <a:gd name="T4" fmla="*/ 16387 w 32870"/>
              <a:gd name="T5" fmla="*/ 4042 h 8296"/>
              <a:gd name="T6" fmla="*/ 32870 w 32870"/>
              <a:gd name="T7" fmla="*/ 4037 h 8296"/>
              <a:gd name="T8" fmla="*/ 32870 w 32870"/>
              <a:gd name="T9" fmla="*/ 0 h 8296"/>
              <a:gd name="T10" fmla="*/ 15744 w 32870"/>
              <a:gd name="T11" fmla="*/ 14 h 8296"/>
              <a:gd name="T12" fmla="*/ 0 w 32870"/>
              <a:gd name="T13" fmla="*/ 3229 h 8296"/>
              <a:gd name="connsiteX0" fmla="*/ 0 w 10000"/>
              <a:gd name="connsiteY0" fmla="*/ 4445 h 10553"/>
              <a:gd name="connsiteX1" fmla="*/ 0 w 10000"/>
              <a:gd name="connsiteY1" fmla="*/ 10553 h 10553"/>
              <a:gd name="connsiteX2" fmla="*/ 4985 w 10000"/>
              <a:gd name="connsiteY2" fmla="*/ 5425 h 10553"/>
              <a:gd name="connsiteX3" fmla="*/ 10000 w 10000"/>
              <a:gd name="connsiteY3" fmla="*/ 5419 h 10553"/>
              <a:gd name="connsiteX4" fmla="*/ 10000 w 10000"/>
              <a:gd name="connsiteY4" fmla="*/ 553 h 10553"/>
              <a:gd name="connsiteX5" fmla="*/ 4601 w 10000"/>
              <a:gd name="connsiteY5" fmla="*/ 0 h 10553"/>
              <a:gd name="connsiteX6" fmla="*/ 0 w 10000"/>
              <a:gd name="connsiteY6" fmla="*/ 4445 h 10553"/>
              <a:gd name="connsiteX0" fmla="*/ 0 w 10000"/>
              <a:gd name="connsiteY0" fmla="*/ 4468 h 10576"/>
              <a:gd name="connsiteX1" fmla="*/ 0 w 10000"/>
              <a:gd name="connsiteY1" fmla="*/ 10576 h 10576"/>
              <a:gd name="connsiteX2" fmla="*/ 4985 w 10000"/>
              <a:gd name="connsiteY2" fmla="*/ 5448 h 10576"/>
              <a:gd name="connsiteX3" fmla="*/ 10000 w 10000"/>
              <a:gd name="connsiteY3" fmla="*/ 5442 h 10576"/>
              <a:gd name="connsiteX4" fmla="*/ 10000 w 10000"/>
              <a:gd name="connsiteY4" fmla="*/ 576 h 10576"/>
              <a:gd name="connsiteX5" fmla="*/ 4601 w 10000"/>
              <a:gd name="connsiteY5" fmla="*/ 23 h 10576"/>
              <a:gd name="connsiteX6" fmla="*/ 0 w 10000"/>
              <a:gd name="connsiteY6" fmla="*/ 4468 h 10576"/>
              <a:gd name="connsiteX0" fmla="*/ 0 w 10000"/>
              <a:gd name="connsiteY0" fmla="*/ 4468 h 10576"/>
              <a:gd name="connsiteX1" fmla="*/ 0 w 10000"/>
              <a:gd name="connsiteY1" fmla="*/ 10576 h 10576"/>
              <a:gd name="connsiteX2" fmla="*/ 4985 w 10000"/>
              <a:gd name="connsiteY2" fmla="*/ 5448 h 10576"/>
              <a:gd name="connsiteX3" fmla="*/ 10000 w 10000"/>
              <a:gd name="connsiteY3" fmla="*/ 5442 h 10576"/>
              <a:gd name="connsiteX4" fmla="*/ 10000 w 10000"/>
              <a:gd name="connsiteY4" fmla="*/ 576 h 10576"/>
              <a:gd name="connsiteX5" fmla="*/ 4601 w 10000"/>
              <a:gd name="connsiteY5" fmla="*/ 23 h 10576"/>
              <a:gd name="connsiteX6" fmla="*/ 0 w 10000"/>
              <a:gd name="connsiteY6" fmla="*/ 4468 h 1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576">
                <a:moveTo>
                  <a:pt x="0" y="4468"/>
                </a:moveTo>
                <a:lnTo>
                  <a:pt x="0" y="10576"/>
                </a:lnTo>
                <a:cubicBezTo>
                  <a:pt x="1195" y="6090"/>
                  <a:pt x="3644" y="5440"/>
                  <a:pt x="4985" y="5448"/>
                </a:cubicBezTo>
                <a:lnTo>
                  <a:pt x="10000" y="5442"/>
                </a:lnTo>
                <a:lnTo>
                  <a:pt x="10000" y="576"/>
                </a:lnTo>
                <a:cubicBezTo>
                  <a:pt x="7689" y="-155"/>
                  <a:pt x="4944" y="14"/>
                  <a:pt x="4601" y="23"/>
                </a:cubicBezTo>
                <a:cubicBezTo>
                  <a:pt x="2299" y="83"/>
                  <a:pt x="342" y="2596"/>
                  <a:pt x="0" y="4468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18A66D6D-8F98-4660-A768-97FB85B4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74025"/>
          </a:xfrm>
          <a:custGeom>
            <a:avLst/>
            <a:gdLst>
              <a:gd name="T0" fmla="*/ 0 w 32870"/>
              <a:gd name="T1" fmla="*/ 4209 h 12980"/>
              <a:gd name="T2" fmla="*/ 0 w 32870"/>
              <a:gd name="T3" fmla="*/ 12980 h 12980"/>
              <a:gd name="T4" fmla="*/ 15744 w 32870"/>
              <a:gd name="T5" fmla="*/ 9766 h 12980"/>
              <a:gd name="T6" fmla="*/ 32870 w 32870"/>
              <a:gd name="T7" fmla="*/ 9751 h 12980"/>
              <a:gd name="T8" fmla="*/ 32870 w 32870"/>
              <a:gd name="T9" fmla="*/ 0 h 12980"/>
              <a:gd name="T10" fmla="*/ 11591 w 32870"/>
              <a:gd name="T11" fmla="*/ 0 h 12980"/>
              <a:gd name="T12" fmla="*/ 0 w 32870"/>
              <a:gd name="T13" fmla="*/ 4209 h 12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12980">
                <a:moveTo>
                  <a:pt x="0" y="4209"/>
                </a:moveTo>
                <a:lnTo>
                  <a:pt x="0" y="12980"/>
                </a:lnTo>
                <a:cubicBezTo>
                  <a:pt x="3166" y="11041"/>
                  <a:pt x="8177" y="9815"/>
                  <a:pt x="15744" y="9766"/>
                </a:cubicBezTo>
                <a:cubicBezTo>
                  <a:pt x="16871" y="9758"/>
                  <a:pt x="24550" y="9754"/>
                  <a:pt x="32870" y="9751"/>
                </a:cubicBez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378395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5458" y="5732590"/>
            <a:ext cx="7060949" cy="642035"/>
          </a:xfrm>
        </p:spPr>
        <p:txBody>
          <a:bodyPr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B88DF8E-5E02-40AB-90C4-DE45B779F0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14879" y="5732590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tx2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9.8.2021</a:t>
            </a:r>
            <a:endParaRPr lang="fi-FI" sz="1600">
              <a:solidFill>
                <a:schemeClr val="tx2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79E75F-9A0D-4860-913E-C4C401DAD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28116" y="5455057"/>
            <a:ext cx="4114800" cy="204601"/>
          </a:xfrm>
        </p:spPr>
        <p:txBody>
          <a:bodyPr/>
          <a:lstStyle>
            <a:lvl1pPr algn="r">
              <a:defRPr lang="fi-FI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i-FI"/>
              <a:t>Maria Hakala</a:t>
            </a:r>
            <a:endParaRPr lang="fi-FI" sz="16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84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>
            <a:extLst>
              <a:ext uri="{FF2B5EF4-FFF2-40B4-BE49-F238E27FC236}">
                <a16:creationId xmlns:a16="http://schemas.microsoft.com/office/drawing/2014/main" id="{05F8CEAE-2B96-485D-B411-8B7C510B0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939871"/>
            <a:ext cx="11834341" cy="2720456"/>
          </a:xfrm>
          <a:custGeom>
            <a:avLst/>
            <a:gdLst>
              <a:gd name="T0" fmla="*/ 0 w 32870"/>
              <a:gd name="T1" fmla="*/ 2226 h 7380"/>
              <a:gd name="T2" fmla="*/ 0 w 32870"/>
              <a:gd name="T3" fmla="*/ 7380 h 7380"/>
              <a:gd name="T4" fmla="*/ 14422 w 32870"/>
              <a:gd name="T5" fmla="*/ 4565 h 7380"/>
              <a:gd name="T6" fmla="*/ 32870 w 32870"/>
              <a:gd name="T7" fmla="*/ 4560 h 7380"/>
              <a:gd name="T8" fmla="*/ 32870 w 32870"/>
              <a:gd name="T9" fmla="*/ 0 h 7380"/>
              <a:gd name="T10" fmla="*/ 13779 w 32870"/>
              <a:gd name="T11" fmla="*/ 16 h 7380"/>
              <a:gd name="T12" fmla="*/ 0 w 32870"/>
              <a:gd name="T13" fmla="*/ 2226 h 7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380">
                <a:moveTo>
                  <a:pt x="0" y="2226"/>
                </a:moveTo>
                <a:lnTo>
                  <a:pt x="0" y="7380"/>
                </a:lnTo>
                <a:cubicBezTo>
                  <a:pt x="4241" y="4951"/>
                  <a:pt x="10659" y="4560"/>
                  <a:pt x="14422" y="4565"/>
                </a:cubicBezTo>
                <a:cubicBezTo>
                  <a:pt x="15294" y="4566"/>
                  <a:pt x="23963" y="4563"/>
                  <a:pt x="32870" y="456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E1153FAC-44DF-431E-A26D-60482F42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2577"/>
          </a:xfrm>
          <a:custGeom>
            <a:avLst/>
            <a:gdLst>
              <a:gd name="T0" fmla="*/ 32870 w 32870"/>
              <a:gd name="T1" fmla="*/ 11160 h 12864"/>
              <a:gd name="T2" fmla="*/ 32870 w 32870"/>
              <a:gd name="T3" fmla="*/ 0 h 12864"/>
              <a:gd name="T4" fmla="*/ 11591 w 32870"/>
              <a:gd name="T5" fmla="*/ 0 h 12864"/>
              <a:gd name="T6" fmla="*/ 0 w 32870"/>
              <a:gd name="T7" fmla="*/ 4209 h 12864"/>
              <a:gd name="T8" fmla="*/ 0 w 32870"/>
              <a:gd name="T9" fmla="*/ 12864 h 12864"/>
              <a:gd name="T10" fmla="*/ 13779 w 32870"/>
              <a:gd name="T11" fmla="*/ 10654 h 12864"/>
              <a:gd name="T12" fmla="*/ 32870 w 32870"/>
              <a:gd name="T13" fmla="*/ 10638 h 12864"/>
              <a:gd name="T14" fmla="*/ 32870 w 32870"/>
              <a:gd name="T15" fmla="*/ 11160 h 1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870" h="12864">
                <a:moveTo>
                  <a:pt x="32870" y="11160"/>
                </a:move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2864"/>
                </a:lnTo>
                <a:cubicBezTo>
                  <a:pt x="3156" y="11514"/>
                  <a:pt x="7620" y="10694"/>
                  <a:pt x="13779" y="10654"/>
                </a:cubicBezTo>
                <a:cubicBezTo>
                  <a:pt x="15112" y="10646"/>
                  <a:pt x="23927" y="10641"/>
                  <a:pt x="32870" y="10638"/>
                </a:cubicBezTo>
                <a:lnTo>
                  <a:pt x="32870" y="1116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720931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5458" y="4737495"/>
            <a:ext cx="7068698" cy="642035"/>
          </a:xfrm>
        </p:spPr>
        <p:txBody>
          <a:bodyPr anchor="t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39075F1A-02C4-4735-B1E3-C64DC67F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4156" y="4737495"/>
            <a:ext cx="1240109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9.8.2021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6BD6B811-C650-4A18-9C6D-CB0DEFCA7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1172" y="4459962"/>
            <a:ext cx="4114800" cy="20460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Maria Hakala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5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3" preserve="1" userDrawn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19E26A5B-0527-2A40-8198-D97AB2849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0" y="180000"/>
            <a:ext cx="11834343" cy="5653369"/>
          </a:xfrm>
          <a:custGeom>
            <a:avLst/>
            <a:gdLst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4632577 h 5653369"/>
              <a:gd name="connsiteX7" fmla="*/ 2 w 11834343"/>
              <a:gd name="connsiteY7" fmla="*/ 2262418 h 5653369"/>
              <a:gd name="connsiteX8" fmla="*/ 2 w 11834343"/>
              <a:gd name="connsiteY8" fmla="*/ 1515743 h 5653369"/>
              <a:gd name="connsiteX9" fmla="*/ 4173164 w 11834343"/>
              <a:gd name="connsiteY9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2262418 h 5653369"/>
              <a:gd name="connsiteX7" fmla="*/ 2 w 11834343"/>
              <a:gd name="connsiteY7" fmla="*/ 1515743 h 5653369"/>
              <a:gd name="connsiteX8" fmla="*/ 4173164 w 11834343"/>
              <a:gd name="connsiteY8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1515743 h 5653369"/>
              <a:gd name="connsiteX7" fmla="*/ 4173164 w 11834343"/>
              <a:gd name="connsiteY7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4781242 h 5653369"/>
              <a:gd name="connsiteX4" fmla="*/ 2 w 11834343"/>
              <a:gd name="connsiteY4" fmla="*/ 5653369 h 5653369"/>
              <a:gd name="connsiteX5" fmla="*/ 2 w 11834343"/>
              <a:gd name="connsiteY5" fmla="*/ 1515743 h 5653369"/>
              <a:gd name="connsiteX6" fmla="*/ 4173164 w 11834343"/>
              <a:gd name="connsiteY6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4781242 h 5653369"/>
              <a:gd name="connsiteX3" fmla="*/ 2 w 11834343"/>
              <a:gd name="connsiteY3" fmla="*/ 5653369 h 5653369"/>
              <a:gd name="connsiteX4" fmla="*/ 2 w 11834343"/>
              <a:gd name="connsiteY4" fmla="*/ 1515743 h 5653369"/>
              <a:gd name="connsiteX5" fmla="*/ 4173164 w 11834343"/>
              <a:gd name="connsiteY5" fmla="*/ 0 h 565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4343" h="5653369">
                <a:moveTo>
                  <a:pt x="4173164" y="0"/>
                </a:moveTo>
                <a:lnTo>
                  <a:pt x="11834343" y="0"/>
                </a:lnTo>
                <a:lnTo>
                  <a:pt x="11834343" y="4781242"/>
                </a:lnTo>
                <a:cubicBezTo>
                  <a:pt x="11819942" y="4767138"/>
                  <a:pt x="-5758" y="5651802"/>
                  <a:pt x="2" y="5653369"/>
                </a:cubicBezTo>
                <a:lnTo>
                  <a:pt x="2" y="1515743"/>
                </a:lnTo>
                <a:cubicBezTo>
                  <a:pt x="2819434" y="1624499"/>
                  <a:pt x="3916820" y="928388"/>
                  <a:pt x="4173164" y="0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BFBF6B36-2C5D-4C96-B600-824137F55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78858" y="3996390"/>
            <a:ext cx="11834341" cy="2681610"/>
          </a:xfrm>
          <a:custGeom>
            <a:avLst/>
            <a:gdLst>
              <a:gd name="connsiteX0" fmla="*/ 0 w 11834341"/>
              <a:gd name="connsiteY0" fmla="*/ 0 h 2987423"/>
              <a:gd name="connsiteX1" fmla="*/ 11834341 w 11834341"/>
              <a:gd name="connsiteY1" fmla="*/ 0 h 2987423"/>
              <a:gd name="connsiteX2" fmla="*/ 11834341 w 11834341"/>
              <a:gd name="connsiteY2" fmla="*/ 2987423 h 2987423"/>
              <a:gd name="connsiteX3" fmla="*/ 0 w 11834341"/>
              <a:gd name="connsiteY3" fmla="*/ 2987423 h 2987423"/>
              <a:gd name="connsiteX4" fmla="*/ 0 w 11834341"/>
              <a:gd name="connsiteY4" fmla="*/ 0 h 2987423"/>
              <a:gd name="connsiteX0" fmla="*/ 9467 w 11843808"/>
              <a:gd name="connsiteY0" fmla="*/ 0 h 2987423"/>
              <a:gd name="connsiteX1" fmla="*/ 11843808 w 11843808"/>
              <a:gd name="connsiteY1" fmla="*/ 0 h 2987423"/>
              <a:gd name="connsiteX2" fmla="*/ 11843808 w 11843808"/>
              <a:gd name="connsiteY2" fmla="*/ 2987423 h 2987423"/>
              <a:gd name="connsiteX3" fmla="*/ 9467 w 11843808"/>
              <a:gd name="connsiteY3" fmla="*/ 2987423 h 2987423"/>
              <a:gd name="connsiteX4" fmla="*/ 0 w 11843808"/>
              <a:gd name="connsiteY4" fmla="*/ 1159280 h 2987423"/>
              <a:gd name="connsiteX5" fmla="*/ 9467 w 11843808"/>
              <a:gd name="connsiteY5" fmla="*/ 0 h 2987423"/>
              <a:gd name="connsiteX0" fmla="*/ 9467 w 11843808"/>
              <a:gd name="connsiteY0" fmla="*/ 2008 h 2989431"/>
              <a:gd name="connsiteX1" fmla="*/ 5925312 w 11843808"/>
              <a:gd name="connsiteY1" fmla="*/ 0 h 2989431"/>
              <a:gd name="connsiteX2" fmla="*/ 11843808 w 11843808"/>
              <a:gd name="connsiteY2" fmla="*/ 2008 h 2989431"/>
              <a:gd name="connsiteX3" fmla="*/ 11843808 w 11843808"/>
              <a:gd name="connsiteY3" fmla="*/ 2989431 h 2989431"/>
              <a:gd name="connsiteX4" fmla="*/ 9467 w 11843808"/>
              <a:gd name="connsiteY4" fmla="*/ 2989431 h 2989431"/>
              <a:gd name="connsiteX5" fmla="*/ 0 w 11843808"/>
              <a:gd name="connsiteY5" fmla="*/ 1161288 h 2989431"/>
              <a:gd name="connsiteX6" fmla="*/ 9467 w 11843808"/>
              <a:gd name="connsiteY6" fmla="*/ 2008 h 2989431"/>
              <a:gd name="connsiteX0" fmla="*/ 650 w 11834991"/>
              <a:gd name="connsiteY0" fmla="*/ 2008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6" fmla="*/ 650 w 11834991"/>
              <a:gd name="connsiteY6" fmla="*/ 2008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732 h 2989700"/>
              <a:gd name="connsiteX1" fmla="*/ 5916495 w 11834991"/>
              <a:gd name="connsiteY1" fmla="*/ 269 h 2989700"/>
              <a:gd name="connsiteX2" fmla="*/ 11834991 w 11834991"/>
              <a:gd name="connsiteY2" fmla="*/ 2277 h 2989700"/>
              <a:gd name="connsiteX3" fmla="*/ 11834991 w 11834991"/>
              <a:gd name="connsiteY3" fmla="*/ 2989700 h 2989700"/>
              <a:gd name="connsiteX4" fmla="*/ 650 w 11834991"/>
              <a:gd name="connsiteY4" fmla="*/ 2989700 h 2989700"/>
              <a:gd name="connsiteX5" fmla="*/ 3883 w 11834991"/>
              <a:gd name="connsiteY5" fmla="*/ 1164732 h 2989700"/>
              <a:gd name="connsiteX0" fmla="*/ 3883 w 11834991"/>
              <a:gd name="connsiteY0" fmla="*/ 1164463 h 2989431"/>
              <a:gd name="connsiteX1" fmla="*/ 1805336 w 11834991"/>
              <a:gd name="connsiteY1" fmla="*/ 525357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6530 h 2991498"/>
              <a:gd name="connsiteX1" fmla="*/ 1758770 w 11834991"/>
              <a:gd name="connsiteY1" fmla="*/ 453341 h 2991498"/>
              <a:gd name="connsiteX2" fmla="*/ 5916495 w 11834991"/>
              <a:gd name="connsiteY2" fmla="*/ 2067 h 2991498"/>
              <a:gd name="connsiteX3" fmla="*/ 11834991 w 11834991"/>
              <a:gd name="connsiteY3" fmla="*/ 4075 h 2991498"/>
              <a:gd name="connsiteX4" fmla="*/ 11834991 w 11834991"/>
              <a:gd name="connsiteY4" fmla="*/ 2991498 h 2991498"/>
              <a:gd name="connsiteX5" fmla="*/ 650 w 11834991"/>
              <a:gd name="connsiteY5" fmla="*/ 2991498 h 2991498"/>
              <a:gd name="connsiteX6" fmla="*/ 3883 w 11834991"/>
              <a:gd name="connsiteY6" fmla="*/ 1166530 h 2991498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775 h 2989743"/>
              <a:gd name="connsiteX1" fmla="*/ 1758770 w 11834991"/>
              <a:gd name="connsiteY1" fmla="*/ 451586 h 2989743"/>
              <a:gd name="connsiteX2" fmla="*/ 5916495 w 11834991"/>
              <a:gd name="connsiteY2" fmla="*/ 312 h 2989743"/>
              <a:gd name="connsiteX3" fmla="*/ 11834991 w 11834991"/>
              <a:gd name="connsiteY3" fmla="*/ 2320 h 2989743"/>
              <a:gd name="connsiteX4" fmla="*/ 11834991 w 11834991"/>
              <a:gd name="connsiteY4" fmla="*/ 2989743 h 2989743"/>
              <a:gd name="connsiteX5" fmla="*/ 650 w 11834991"/>
              <a:gd name="connsiteY5" fmla="*/ 2989743 h 2989743"/>
              <a:gd name="connsiteX6" fmla="*/ 3883 w 11834991"/>
              <a:gd name="connsiteY6" fmla="*/ 1164775 h 2989743"/>
              <a:gd name="connsiteX0" fmla="*/ 3883 w 11834991"/>
              <a:gd name="connsiteY0" fmla="*/ 1164880 h 2989848"/>
              <a:gd name="connsiteX1" fmla="*/ 1932336 w 11834991"/>
              <a:gd name="connsiteY1" fmla="*/ 411474 h 2989848"/>
              <a:gd name="connsiteX2" fmla="*/ 5916495 w 11834991"/>
              <a:gd name="connsiteY2" fmla="*/ 417 h 2989848"/>
              <a:gd name="connsiteX3" fmla="*/ 11834991 w 11834991"/>
              <a:gd name="connsiteY3" fmla="*/ 2425 h 2989848"/>
              <a:gd name="connsiteX4" fmla="*/ 11834991 w 11834991"/>
              <a:gd name="connsiteY4" fmla="*/ 2989848 h 2989848"/>
              <a:gd name="connsiteX5" fmla="*/ 650 w 11834991"/>
              <a:gd name="connsiteY5" fmla="*/ 2989848 h 2989848"/>
              <a:gd name="connsiteX6" fmla="*/ 3883 w 11834991"/>
              <a:gd name="connsiteY6" fmla="*/ 1164880 h 2989848"/>
              <a:gd name="connsiteX0" fmla="*/ 3883 w 11834991"/>
              <a:gd name="connsiteY0" fmla="*/ 1164867 h 2989835"/>
              <a:gd name="connsiteX1" fmla="*/ 1932336 w 11834991"/>
              <a:gd name="connsiteY1" fmla="*/ 411461 h 2989835"/>
              <a:gd name="connsiteX2" fmla="*/ 5916495 w 11834991"/>
              <a:gd name="connsiteY2" fmla="*/ 404 h 2989835"/>
              <a:gd name="connsiteX3" fmla="*/ 11834991 w 11834991"/>
              <a:gd name="connsiteY3" fmla="*/ 2412 h 2989835"/>
              <a:gd name="connsiteX4" fmla="*/ 11834991 w 11834991"/>
              <a:gd name="connsiteY4" fmla="*/ 2989835 h 2989835"/>
              <a:gd name="connsiteX5" fmla="*/ 650 w 11834991"/>
              <a:gd name="connsiteY5" fmla="*/ 2989835 h 2989835"/>
              <a:gd name="connsiteX6" fmla="*/ 3883 w 11834991"/>
              <a:gd name="connsiteY6" fmla="*/ 1164867 h 2989835"/>
              <a:gd name="connsiteX0" fmla="*/ 3883 w 11834991"/>
              <a:gd name="connsiteY0" fmla="*/ 1164888 h 2989856"/>
              <a:gd name="connsiteX1" fmla="*/ 1921753 w 11834991"/>
              <a:gd name="connsiteY1" fmla="*/ 405132 h 2989856"/>
              <a:gd name="connsiteX2" fmla="*/ 5916495 w 11834991"/>
              <a:gd name="connsiteY2" fmla="*/ 425 h 2989856"/>
              <a:gd name="connsiteX3" fmla="*/ 11834991 w 11834991"/>
              <a:gd name="connsiteY3" fmla="*/ 2433 h 2989856"/>
              <a:gd name="connsiteX4" fmla="*/ 11834991 w 11834991"/>
              <a:gd name="connsiteY4" fmla="*/ 2989856 h 2989856"/>
              <a:gd name="connsiteX5" fmla="*/ 650 w 11834991"/>
              <a:gd name="connsiteY5" fmla="*/ 2989856 h 2989856"/>
              <a:gd name="connsiteX6" fmla="*/ 3883 w 11834991"/>
              <a:gd name="connsiteY6" fmla="*/ 1164888 h 2989856"/>
              <a:gd name="connsiteX0" fmla="*/ 43 w 11835384"/>
              <a:gd name="connsiteY0" fmla="*/ 893516 h 2989610"/>
              <a:gd name="connsiteX1" fmla="*/ 1922146 w 11835384"/>
              <a:gd name="connsiteY1" fmla="*/ 404886 h 2989610"/>
              <a:gd name="connsiteX2" fmla="*/ 5916888 w 11835384"/>
              <a:gd name="connsiteY2" fmla="*/ 179 h 2989610"/>
              <a:gd name="connsiteX3" fmla="*/ 11835384 w 11835384"/>
              <a:gd name="connsiteY3" fmla="*/ 2187 h 2989610"/>
              <a:gd name="connsiteX4" fmla="*/ 11835384 w 11835384"/>
              <a:gd name="connsiteY4" fmla="*/ 2989610 h 2989610"/>
              <a:gd name="connsiteX5" fmla="*/ 1043 w 11835384"/>
              <a:gd name="connsiteY5" fmla="*/ 2989610 h 2989610"/>
              <a:gd name="connsiteX6" fmla="*/ 43 w 11835384"/>
              <a:gd name="connsiteY6" fmla="*/ 893516 h 2989610"/>
              <a:gd name="connsiteX0" fmla="*/ 0 w 11835341"/>
              <a:gd name="connsiteY0" fmla="*/ 893516 h 2989610"/>
              <a:gd name="connsiteX1" fmla="*/ 1922103 w 11835341"/>
              <a:gd name="connsiteY1" fmla="*/ 404886 h 2989610"/>
              <a:gd name="connsiteX2" fmla="*/ 5916845 w 11835341"/>
              <a:gd name="connsiteY2" fmla="*/ 179 h 2989610"/>
              <a:gd name="connsiteX3" fmla="*/ 11835341 w 11835341"/>
              <a:gd name="connsiteY3" fmla="*/ 2187 h 2989610"/>
              <a:gd name="connsiteX4" fmla="*/ 11835341 w 11835341"/>
              <a:gd name="connsiteY4" fmla="*/ 2989610 h 2989610"/>
              <a:gd name="connsiteX5" fmla="*/ 1000 w 11835341"/>
              <a:gd name="connsiteY5" fmla="*/ 2989610 h 2989610"/>
              <a:gd name="connsiteX6" fmla="*/ 0 w 11835341"/>
              <a:gd name="connsiteY6" fmla="*/ 893516 h 2989610"/>
              <a:gd name="connsiteX0" fmla="*/ 0 w 11835341"/>
              <a:gd name="connsiteY0" fmla="*/ 893720 h 2989814"/>
              <a:gd name="connsiteX1" fmla="*/ 2025820 w 11835341"/>
              <a:gd name="connsiteY1" fmla="*/ 260013 h 2989814"/>
              <a:gd name="connsiteX2" fmla="*/ 5916845 w 11835341"/>
              <a:gd name="connsiteY2" fmla="*/ 383 h 2989814"/>
              <a:gd name="connsiteX3" fmla="*/ 11835341 w 11835341"/>
              <a:gd name="connsiteY3" fmla="*/ 2391 h 2989814"/>
              <a:gd name="connsiteX4" fmla="*/ 11835341 w 11835341"/>
              <a:gd name="connsiteY4" fmla="*/ 2989814 h 2989814"/>
              <a:gd name="connsiteX5" fmla="*/ 1000 w 11835341"/>
              <a:gd name="connsiteY5" fmla="*/ 2989814 h 2989814"/>
              <a:gd name="connsiteX6" fmla="*/ 0 w 11835341"/>
              <a:gd name="connsiteY6" fmla="*/ 893720 h 2989814"/>
              <a:gd name="connsiteX0" fmla="*/ 0 w 11835341"/>
              <a:gd name="connsiteY0" fmla="*/ 897278 h 2993372"/>
              <a:gd name="connsiteX1" fmla="*/ 2025820 w 11835341"/>
              <a:gd name="connsiteY1" fmla="*/ 263571 h 2993372"/>
              <a:gd name="connsiteX2" fmla="*/ 5916845 w 11835341"/>
              <a:gd name="connsiteY2" fmla="*/ 3941 h 2993372"/>
              <a:gd name="connsiteX3" fmla="*/ 11835341 w 11835341"/>
              <a:gd name="connsiteY3" fmla="*/ 5949 h 2993372"/>
              <a:gd name="connsiteX4" fmla="*/ 11835341 w 11835341"/>
              <a:gd name="connsiteY4" fmla="*/ 2993372 h 2993372"/>
              <a:gd name="connsiteX5" fmla="*/ 1000 w 11835341"/>
              <a:gd name="connsiteY5" fmla="*/ 2993372 h 2993372"/>
              <a:gd name="connsiteX6" fmla="*/ 0 w 11835341"/>
              <a:gd name="connsiteY6" fmla="*/ 897278 h 2993372"/>
              <a:gd name="connsiteX0" fmla="*/ 0 w 11835341"/>
              <a:gd name="connsiteY0" fmla="*/ 898261 h 2994355"/>
              <a:gd name="connsiteX1" fmla="*/ 2025820 w 11835341"/>
              <a:gd name="connsiteY1" fmla="*/ 264554 h 2994355"/>
              <a:gd name="connsiteX2" fmla="*/ 5916845 w 11835341"/>
              <a:gd name="connsiteY2" fmla="*/ 4924 h 2994355"/>
              <a:gd name="connsiteX3" fmla="*/ 11835341 w 11835341"/>
              <a:gd name="connsiteY3" fmla="*/ 6932 h 2994355"/>
              <a:gd name="connsiteX4" fmla="*/ 11835341 w 11835341"/>
              <a:gd name="connsiteY4" fmla="*/ 2994355 h 2994355"/>
              <a:gd name="connsiteX5" fmla="*/ 1000 w 11835341"/>
              <a:gd name="connsiteY5" fmla="*/ 2994355 h 2994355"/>
              <a:gd name="connsiteX6" fmla="*/ 0 w 11835341"/>
              <a:gd name="connsiteY6" fmla="*/ 898261 h 299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5341" h="2994355">
                <a:moveTo>
                  <a:pt x="0" y="898261"/>
                </a:moveTo>
                <a:cubicBezTo>
                  <a:pt x="436248" y="646332"/>
                  <a:pt x="1024862" y="449117"/>
                  <a:pt x="2025820" y="264554"/>
                </a:cubicBezTo>
                <a:cubicBezTo>
                  <a:pt x="3026778" y="79991"/>
                  <a:pt x="3851536" y="-24505"/>
                  <a:pt x="5916845" y="4924"/>
                </a:cubicBezTo>
                <a:lnTo>
                  <a:pt x="11835341" y="6932"/>
                </a:lnTo>
                <a:lnTo>
                  <a:pt x="11835341" y="2994355"/>
                </a:lnTo>
                <a:lnTo>
                  <a:pt x="1000" y="2994355"/>
                </a:lnTo>
                <a:cubicBezTo>
                  <a:pt x="667" y="2295657"/>
                  <a:pt x="333" y="1596959"/>
                  <a:pt x="0" y="89826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 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 tai poistamalla kuvan ja lisäämällä uuden kuvan napsauttamalla kuvaketta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184148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2948" y="3325673"/>
            <a:ext cx="6950798" cy="642034"/>
          </a:xfrm>
        </p:spPr>
        <p:txBody>
          <a:bodyPr anchor="t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885340FB-A085-44AC-B06C-1418A7E1FA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3972" y="3326656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9.8.2021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F912D628-CD7A-4946-A2B4-D103992E9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1172" y="3052610"/>
            <a:ext cx="4114800" cy="20460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Maria Hakala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Tekstisivu, yksipalstainen.</a:t>
            </a:r>
            <a:br>
              <a:rPr lang="fi-FI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     Toinen tekstitaso, jos sivulle tulee enemmän tekstiä.</a:t>
            </a:r>
            <a:br>
              <a:rPr lang="fi-FI"/>
            </a:br>
            <a:r>
              <a:rPr lang="fi-FI"/>
              <a:t>           Kolmas tekstitaso, jos haluat esittää enemmän tekstiä.</a:t>
            </a:r>
            <a:br>
              <a:rPr lang="fi-FI"/>
            </a:br>
            <a:r>
              <a:rPr lang="fi-FI"/>
              <a:t>Muistathan, että kun tekstin koko pienenee, myös viesti pienenee.</a:t>
            </a:r>
            <a:br>
              <a:rPr lang="fi-FI"/>
            </a:br>
            <a:r>
              <a:rPr lang="fi-FI" noProof="0"/>
              <a:t>Esityksen tulee olla myös kaukaa luettavissa.</a:t>
            </a:r>
            <a:endParaRPr lang="fi-FI"/>
          </a:p>
          <a:p>
            <a:pPr marL="715963" marR="0" lvl="1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59A7EFB5-C255-48FB-AC67-FD651DD26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AFC3A855-B6C3-4D1E-B148-55910A2578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17.2.2021   |   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032AC8CB-3366-4A2A-8272-93E368384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133399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4" preserve="1" userDrawn="1">
  <p:cSld name="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8">
            <a:extLst>
              <a:ext uri="{FF2B5EF4-FFF2-40B4-BE49-F238E27FC236}">
                <a16:creationId xmlns:a16="http://schemas.microsoft.com/office/drawing/2014/main" id="{9D79146F-FB5D-482D-BEE2-42A25810F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2661957"/>
            <a:ext cx="11834341" cy="3985046"/>
          </a:xfrm>
          <a:custGeom>
            <a:avLst/>
            <a:gdLst>
              <a:gd name="T0" fmla="*/ 32870 w 32870"/>
              <a:gd name="T1" fmla="*/ 15500 h 15500"/>
              <a:gd name="T2" fmla="*/ 32870 w 32870"/>
              <a:gd name="T3" fmla="*/ 0 h 15500"/>
              <a:gd name="T4" fmla="*/ 32870 w 32870"/>
              <a:gd name="T5" fmla="*/ 0 h 15500"/>
              <a:gd name="T6" fmla="*/ 32870 w 32870"/>
              <a:gd name="T7" fmla="*/ 4650 h 15500"/>
              <a:gd name="T8" fmla="*/ 19067 w 32870"/>
              <a:gd name="T9" fmla="*/ 4661 h 15500"/>
              <a:gd name="T10" fmla="*/ 0 w 32870"/>
              <a:gd name="T11" fmla="*/ 11678 h 15500"/>
              <a:gd name="T12" fmla="*/ 0 w 32870"/>
              <a:gd name="T13" fmla="*/ 15500 h 15500"/>
              <a:gd name="T14" fmla="*/ 32870 w 32870"/>
              <a:gd name="T15" fmla="*/ 15500 h 15500"/>
              <a:gd name="connsiteX0" fmla="*/ 32870 w 32870"/>
              <a:gd name="connsiteY0" fmla="*/ 15500 h 15500"/>
              <a:gd name="connsiteX1" fmla="*/ 32870 w 32870"/>
              <a:gd name="connsiteY1" fmla="*/ 0 h 15500"/>
              <a:gd name="connsiteX2" fmla="*/ 32870 w 32870"/>
              <a:gd name="connsiteY2" fmla="*/ 4650 h 15500"/>
              <a:gd name="connsiteX3" fmla="*/ 19067 w 32870"/>
              <a:gd name="connsiteY3" fmla="*/ 4661 h 15500"/>
              <a:gd name="connsiteX4" fmla="*/ 0 w 32870"/>
              <a:gd name="connsiteY4" fmla="*/ 11678 h 15500"/>
              <a:gd name="connsiteX5" fmla="*/ 0 w 32870"/>
              <a:gd name="connsiteY5" fmla="*/ 15500 h 15500"/>
              <a:gd name="connsiteX6" fmla="*/ 32870 w 32870"/>
              <a:gd name="connsiteY6" fmla="*/ 15500 h 15500"/>
              <a:gd name="connsiteX0" fmla="*/ 32870 w 32870"/>
              <a:gd name="connsiteY0" fmla="*/ 10850 h 10850"/>
              <a:gd name="connsiteX1" fmla="*/ 32870 w 32870"/>
              <a:gd name="connsiteY1" fmla="*/ 0 h 10850"/>
              <a:gd name="connsiteX2" fmla="*/ 19067 w 32870"/>
              <a:gd name="connsiteY2" fmla="*/ 11 h 10850"/>
              <a:gd name="connsiteX3" fmla="*/ 0 w 32870"/>
              <a:gd name="connsiteY3" fmla="*/ 7028 h 10850"/>
              <a:gd name="connsiteX4" fmla="*/ 0 w 32870"/>
              <a:gd name="connsiteY4" fmla="*/ 10850 h 10850"/>
              <a:gd name="connsiteX5" fmla="*/ 32870 w 32870"/>
              <a:gd name="connsiteY5" fmla="*/ 10850 h 1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0850">
                <a:moveTo>
                  <a:pt x="32870" y="10850"/>
                </a:moveTo>
                <a:lnTo>
                  <a:pt x="32870" y="0"/>
                </a:lnTo>
                <a:lnTo>
                  <a:pt x="19067" y="11"/>
                </a:lnTo>
                <a:cubicBezTo>
                  <a:pt x="13563" y="3"/>
                  <a:pt x="2671" y="800"/>
                  <a:pt x="0" y="7028"/>
                </a:cubicBezTo>
                <a:lnTo>
                  <a:pt x="0" y="10850"/>
                </a:lnTo>
                <a:lnTo>
                  <a:pt x="32870" y="1085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B5B976A8-CE61-4DC9-871A-17A9AC0F8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4341" cy="4209096"/>
          </a:xfrm>
          <a:custGeom>
            <a:avLst/>
            <a:gdLst>
              <a:gd name="T0" fmla="*/ 0 w 32870"/>
              <a:gd name="T1" fmla="*/ 4740 h 11678"/>
              <a:gd name="T2" fmla="*/ 0 w 32870"/>
              <a:gd name="T3" fmla="*/ 11678 h 11678"/>
              <a:gd name="T4" fmla="*/ 19067 w 32870"/>
              <a:gd name="T5" fmla="*/ 4661 h 11678"/>
              <a:gd name="T6" fmla="*/ 32870 w 32870"/>
              <a:gd name="T7" fmla="*/ 4650 h 11678"/>
              <a:gd name="T8" fmla="*/ 32870 w 32870"/>
              <a:gd name="T9" fmla="*/ 0 h 11678"/>
              <a:gd name="T10" fmla="*/ 18389 w 32870"/>
              <a:gd name="T11" fmla="*/ 20 h 11678"/>
              <a:gd name="T12" fmla="*/ 0 w 32870"/>
              <a:gd name="T13" fmla="*/ 4740 h 11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11678">
                <a:moveTo>
                  <a:pt x="0" y="4740"/>
                </a:moveTo>
                <a:lnTo>
                  <a:pt x="0" y="11678"/>
                </a:lnTo>
                <a:cubicBezTo>
                  <a:pt x="2671" y="5450"/>
                  <a:pt x="13563" y="4653"/>
                  <a:pt x="19067" y="4661"/>
                </a:cubicBezTo>
                <a:cubicBezTo>
                  <a:pt x="20406" y="4663"/>
                  <a:pt x="28166" y="4655"/>
                  <a:pt x="32870" y="4650"/>
                </a:cubicBezTo>
                <a:lnTo>
                  <a:pt x="32870" y="0"/>
                </a:lnTo>
                <a:cubicBezTo>
                  <a:pt x="28197" y="2"/>
                  <a:pt x="20433" y="7"/>
                  <a:pt x="18389" y="20"/>
                </a:cubicBezTo>
                <a:cubicBezTo>
                  <a:pt x="8797" y="82"/>
                  <a:pt x="3102" y="1939"/>
                  <a:pt x="0" y="4740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3012948" y="3387374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3012949" y="5597458"/>
            <a:ext cx="6969312" cy="642035"/>
          </a:xfrm>
        </p:spPr>
        <p:txBody>
          <a:bodyPr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985E3F4-62CC-4CEC-8965-E8A66FBC78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2260" y="5597458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9.8.2021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53E613E-3102-404E-9128-95F7165B5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09460" y="5307460"/>
            <a:ext cx="4114800" cy="24109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Maria Hakala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8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5" preserve="1" userDrawn="1">
  <p:cSld name="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7" name="Freeform 24">
            <a:extLst>
              <a:ext uri="{FF2B5EF4-FFF2-40B4-BE49-F238E27FC236}">
                <a16:creationId xmlns:a16="http://schemas.microsoft.com/office/drawing/2014/main" id="{1A042BF1-EF78-493D-A6DE-B399BD8FC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8284039" cy="6515254"/>
          </a:xfrm>
          <a:custGeom>
            <a:avLst/>
            <a:gdLst>
              <a:gd name="T0" fmla="*/ 23006 w 23006"/>
              <a:gd name="T1" fmla="*/ 0 h 18070"/>
              <a:gd name="T2" fmla="*/ 11591 w 23006"/>
              <a:gd name="T3" fmla="*/ 0 h 18070"/>
              <a:gd name="T4" fmla="*/ 0 w 23006"/>
              <a:gd name="T5" fmla="*/ 4209 h 18070"/>
              <a:gd name="T6" fmla="*/ 0 w 23006"/>
              <a:gd name="T7" fmla="*/ 18070 h 18070"/>
              <a:gd name="T8" fmla="*/ 18262 w 23006"/>
              <a:gd name="T9" fmla="*/ 18070 h 18070"/>
              <a:gd name="T10" fmla="*/ 18262 w 23006"/>
              <a:gd name="T11" fmla="*/ 17566 h 18070"/>
              <a:gd name="T12" fmla="*/ 23006 w 23006"/>
              <a:gd name="T13" fmla="*/ 0 h 18070"/>
              <a:gd name="connsiteX0" fmla="*/ 23006 w 23006"/>
              <a:gd name="connsiteY0" fmla="*/ 0 h 18070"/>
              <a:gd name="connsiteX1" fmla="*/ 11591 w 23006"/>
              <a:gd name="connsiteY1" fmla="*/ 0 h 18070"/>
              <a:gd name="connsiteX2" fmla="*/ 0 w 23006"/>
              <a:gd name="connsiteY2" fmla="*/ 4209 h 18070"/>
              <a:gd name="connsiteX3" fmla="*/ 0 w 23006"/>
              <a:gd name="connsiteY3" fmla="*/ 18070 h 18070"/>
              <a:gd name="connsiteX4" fmla="*/ 18262 w 23006"/>
              <a:gd name="connsiteY4" fmla="*/ 18070 h 18070"/>
              <a:gd name="connsiteX5" fmla="*/ 18295 w 23006"/>
              <a:gd name="connsiteY5" fmla="*/ 17555 h 18070"/>
              <a:gd name="connsiteX6" fmla="*/ 23006 w 23006"/>
              <a:gd name="connsiteY6" fmla="*/ 0 h 18070"/>
              <a:gd name="connsiteX0" fmla="*/ 23006 w 23120"/>
              <a:gd name="connsiteY0" fmla="*/ 0 h 18070"/>
              <a:gd name="connsiteX1" fmla="*/ 11591 w 23120"/>
              <a:gd name="connsiteY1" fmla="*/ 0 h 18070"/>
              <a:gd name="connsiteX2" fmla="*/ 0 w 23120"/>
              <a:gd name="connsiteY2" fmla="*/ 4209 h 18070"/>
              <a:gd name="connsiteX3" fmla="*/ 0 w 23120"/>
              <a:gd name="connsiteY3" fmla="*/ 18070 h 18070"/>
              <a:gd name="connsiteX4" fmla="*/ 18262 w 23120"/>
              <a:gd name="connsiteY4" fmla="*/ 18070 h 18070"/>
              <a:gd name="connsiteX5" fmla="*/ 23120 w 23120"/>
              <a:gd name="connsiteY5" fmla="*/ 7420 h 18070"/>
              <a:gd name="connsiteX6" fmla="*/ 23006 w 23120"/>
              <a:gd name="connsiteY6" fmla="*/ 0 h 18070"/>
              <a:gd name="connsiteX0" fmla="*/ 23006 w 23309"/>
              <a:gd name="connsiteY0" fmla="*/ 0 h 18070"/>
              <a:gd name="connsiteX1" fmla="*/ 11591 w 23309"/>
              <a:gd name="connsiteY1" fmla="*/ 0 h 18070"/>
              <a:gd name="connsiteX2" fmla="*/ 0 w 23309"/>
              <a:gd name="connsiteY2" fmla="*/ 4209 h 18070"/>
              <a:gd name="connsiteX3" fmla="*/ 0 w 23309"/>
              <a:gd name="connsiteY3" fmla="*/ 18070 h 18070"/>
              <a:gd name="connsiteX4" fmla="*/ 18262 w 23309"/>
              <a:gd name="connsiteY4" fmla="*/ 18070 h 18070"/>
              <a:gd name="connsiteX5" fmla="*/ 23006 w 23309"/>
              <a:gd name="connsiteY5" fmla="*/ 0 h 18070"/>
              <a:gd name="connsiteX0" fmla="*/ 23006 w 23146"/>
              <a:gd name="connsiteY0" fmla="*/ 0 h 18070"/>
              <a:gd name="connsiteX1" fmla="*/ 11591 w 23146"/>
              <a:gd name="connsiteY1" fmla="*/ 0 h 18070"/>
              <a:gd name="connsiteX2" fmla="*/ 0 w 23146"/>
              <a:gd name="connsiteY2" fmla="*/ 4209 h 18070"/>
              <a:gd name="connsiteX3" fmla="*/ 0 w 23146"/>
              <a:gd name="connsiteY3" fmla="*/ 18070 h 18070"/>
              <a:gd name="connsiteX4" fmla="*/ 18262 w 23146"/>
              <a:gd name="connsiteY4" fmla="*/ 18070 h 18070"/>
              <a:gd name="connsiteX5" fmla="*/ 23006 w 23146"/>
              <a:gd name="connsiteY5" fmla="*/ 0 h 18070"/>
              <a:gd name="connsiteX0" fmla="*/ 23006 w 23006"/>
              <a:gd name="connsiteY0" fmla="*/ 0 h 18070"/>
              <a:gd name="connsiteX1" fmla="*/ 11591 w 23006"/>
              <a:gd name="connsiteY1" fmla="*/ 0 h 18070"/>
              <a:gd name="connsiteX2" fmla="*/ 0 w 23006"/>
              <a:gd name="connsiteY2" fmla="*/ 4209 h 18070"/>
              <a:gd name="connsiteX3" fmla="*/ 0 w 23006"/>
              <a:gd name="connsiteY3" fmla="*/ 18070 h 18070"/>
              <a:gd name="connsiteX4" fmla="*/ 18262 w 23006"/>
              <a:gd name="connsiteY4" fmla="*/ 18070 h 18070"/>
              <a:gd name="connsiteX5" fmla="*/ 23006 w 23006"/>
              <a:gd name="connsiteY5" fmla="*/ 0 h 1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6" h="18070">
                <a:moveTo>
                  <a:pt x="23006" y="0"/>
                </a:move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8070"/>
                </a:lnTo>
                <a:lnTo>
                  <a:pt x="18262" y="18070"/>
                </a:lnTo>
                <a:cubicBezTo>
                  <a:pt x="18287" y="18090"/>
                  <a:pt x="22931" y="62"/>
                  <a:pt x="23006" y="0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9868" y="2825496"/>
            <a:ext cx="5143500" cy="2391156"/>
          </a:xfrm>
        </p:spPr>
        <p:txBody>
          <a:bodyPr anchor="ctr" anchorCtr="0"/>
          <a:lstStyle>
            <a:lvl1pPr algn="l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2074" y="5703145"/>
            <a:ext cx="4195818" cy="642035"/>
          </a:xfrm>
        </p:spPr>
        <p:txBody>
          <a:bodyPr anchor="t" anchorCtr="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BFBF6B36-2C5D-4C96-B600-824137F55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747818" y="180000"/>
            <a:ext cx="5266800" cy="6516000"/>
          </a:xfrm>
          <a:custGeom>
            <a:avLst/>
            <a:gdLst>
              <a:gd name="connsiteX0" fmla="*/ 0 w 11834341"/>
              <a:gd name="connsiteY0" fmla="*/ 0 h 2987423"/>
              <a:gd name="connsiteX1" fmla="*/ 11834341 w 11834341"/>
              <a:gd name="connsiteY1" fmla="*/ 0 h 2987423"/>
              <a:gd name="connsiteX2" fmla="*/ 11834341 w 11834341"/>
              <a:gd name="connsiteY2" fmla="*/ 2987423 h 2987423"/>
              <a:gd name="connsiteX3" fmla="*/ 0 w 11834341"/>
              <a:gd name="connsiteY3" fmla="*/ 2987423 h 2987423"/>
              <a:gd name="connsiteX4" fmla="*/ 0 w 11834341"/>
              <a:gd name="connsiteY4" fmla="*/ 0 h 2987423"/>
              <a:gd name="connsiteX0" fmla="*/ 9467 w 11843808"/>
              <a:gd name="connsiteY0" fmla="*/ 0 h 2987423"/>
              <a:gd name="connsiteX1" fmla="*/ 11843808 w 11843808"/>
              <a:gd name="connsiteY1" fmla="*/ 0 h 2987423"/>
              <a:gd name="connsiteX2" fmla="*/ 11843808 w 11843808"/>
              <a:gd name="connsiteY2" fmla="*/ 2987423 h 2987423"/>
              <a:gd name="connsiteX3" fmla="*/ 9467 w 11843808"/>
              <a:gd name="connsiteY3" fmla="*/ 2987423 h 2987423"/>
              <a:gd name="connsiteX4" fmla="*/ 0 w 11843808"/>
              <a:gd name="connsiteY4" fmla="*/ 1159280 h 2987423"/>
              <a:gd name="connsiteX5" fmla="*/ 9467 w 11843808"/>
              <a:gd name="connsiteY5" fmla="*/ 0 h 2987423"/>
              <a:gd name="connsiteX0" fmla="*/ 9467 w 11843808"/>
              <a:gd name="connsiteY0" fmla="*/ 2008 h 2989431"/>
              <a:gd name="connsiteX1" fmla="*/ 5925312 w 11843808"/>
              <a:gd name="connsiteY1" fmla="*/ 0 h 2989431"/>
              <a:gd name="connsiteX2" fmla="*/ 11843808 w 11843808"/>
              <a:gd name="connsiteY2" fmla="*/ 2008 h 2989431"/>
              <a:gd name="connsiteX3" fmla="*/ 11843808 w 11843808"/>
              <a:gd name="connsiteY3" fmla="*/ 2989431 h 2989431"/>
              <a:gd name="connsiteX4" fmla="*/ 9467 w 11843808"/>
              <a:gd name="connsiteY4" fmla="*/ 2989431 h 2989431"/>
              <a:gd name="connsiteX5" fmla="*/ 0 w 11843808"/>
              <a:gd name="connsiteY5" fmla="*/ 1161288 h 2989431"/>
              <a:gd name="connsiteX6" fmla="*/ 9467 w 11843808"/>
              <a:gd name="connsiteY6" fmla="*/ 2008 h 2989431"/>
              <a:gd name="connsiteX0" fmla="*/ 650 w 11834991"/>
              <a:gd name="connsiteY0" fmla="*/ 2008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6" fmla="*/ 650 w 11834991"/>
              <a:gd name="connsiteY6" fmla="*/ 2008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732 h 2989700"/>
              <a:gd name="connsiteX1" fmla="*/ 5916495 w 11834991"/>
              <a:gd name="connsiteY1" fmla="*/ 269 h 2989700"/>
              <a:gd name="connsiteX2" fmla="*/ 11834991 w 11834991"/>
              <a:gd name="connsiteY2" fmla="*/ 2277 h 2989700"/>
              <a:gd name="connsiteX3" fmla="*/ 11834991 w 11834991"/>
              <a:gd name="connsiteY3" fmla="*/ 2989700 h 2989700"/>
              <a:gd name="connsiteX4" fmla="*/ 650 w 11834991"/>
              <a:gd name="connsiteY4" fmla="*/ 2989700 h 2989700"/>
              <a:gd name="connsiteX5" fmla="*/ 3883 w 11834991"/>
              <a:gd name="connsiteY5" fmla="*/ 1164732 h 2989700"/>
              <a:gd name="connsiteX0" fmla="*/ 3883 w 11834991"/>
              <a:gd name="connsiteY0" fmla="*/ 1164463 h 2989431"/>
              <a:gd name="connsiteX1" fmla="*/ 1805336 w 11834991"/>
              <a:gd name="connsiteY1" fmla="*/ 525357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6530 h 2991498"/>
              <a:gd name="connsiteX1" fmla="*/ 1758770 w 11834991"/>
              <a:gd name="connsiteY1" fmla="*/ 453341 h 2991498"/>
              <a:gd name="connsiteX2" fmla="*/ 5916495 w 11834991"/>
              <a:gd name="connsiteY2" fmla="*/ 2067 h 2991498"/>
              <a:gd name="connsiteX3" fmla="*/ 11834991 w 11834991"/>
              <a:gd name="connsiteY3" fmla="*/ 4075 h 2991498"/>
              <a:gd name="connsiteX4" fmla="*/ 11834991 w 11834991"/>
              <a:gd name="connsiteY4" fmla="*/ 2991498 h 2991498"/>
              <a:gd name="connsiteX5" fmla="*/ 650 w 11834991"/>
              <a:gd name="connsiteY5" fmla="*/ 2991498 h 2991498"/>
              <a:gd name="connsiteX6" fmla="*/ 3883 w 11834991"/>
              <a:gd name="connsiteY6" fmla="*/ 1166530 h 2991498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775 h 2989743"/>
              <a:gd name="connsiteX1" fmla="*/ 1758770 w 11834991"/>
              <a:gd name="connsiteY1" fmla="*/ 451586 h 2989743"/>
              <a:gd name="connsiteX2" fmla="*/ 5916495 w 11834991"/>
              <a:gd name="connsiteY2" fmla="*/ 312 h 2989743"/>
              <a:gd name="connsiteX3" fmla="*/ 11834991 w 11834991"/>
              <a:gd name="connsiteY3" fmla="*/ 2320 h 2989743"/>
              <a:gd name="connsiteX4" fmla="*/ 11834991 w 11834991"/>
              <a:gd name="connsiteY4" fmla="*/ 2989743 h 2989743"/>
              <a:gd name="connsiteX5" fmla="*/ 650 w 11834991"/>
              <a:gd name="connsiteY5" fmla="*/ 2989743 h 2989743"/>
              <a:gd name="connsiteX6" fmla="*/ 3883 w 11834991"/>
              <a:gd name="connsiteY6" fmla="*/ 1164775 h 2989743"/>
              <a:gd name="connsiteX0" fmla="*/ 3883 w 11834991"/>
              <a:gd name="connsiteY0" fmla="*/ 1164880 h 2989848"/>
              <a:gd name="connsiteX1" fmla="*/ 1932336 w 11834991"/>
              <a:gd name="connsiteY1" fmla="*/ 411474 h 2989848"/>
              <a:gd name="connsiteX2" fmla="*/ 5916495 w 11834991"/>
              <a:gd name="connsiteY2" fmla="*/ 417 h 2989848"/>
              <a:gd name="connsiteX3" fmla="*/ 11834991 w 11834991"/>
              <a:gd name="connsiteY3" fmla="*/ 2425 h 2989848"/>
              <a:gd name="connsiteX4" fmla="*/ 11834991 w 11834991"/>
              <a:gd name="connsiteY4" fmla="*/ 2989848 h 2989848"/>
              <a:gd name="connsiteX5" fmla="*/ 650 w 11834991"/>
              <a:gd name="connsiteY5" fmla="*/ 2989848 h 2989848"/>
              <a:gd name="connsiteX6" fmla="*/ 3883 w 11834991"/>
              <a:gd name="connsiteY6" fmla="*/ 1164880 h 2989848"/>
              <a:gd name="connsiteX0" fmla="*/ 3883 w 11834991"/>
              <a:gd name="connsiteY0" fmla="*/ 1164867 h 2989835"/>
              <a:gd name="connsiteX1" fmla="*/ 1932336 w 11834991"/>
              <a:gd name="connsiteY1" fmla="*/ 411461 h 2989835"/>
              <a:gd name="connsiteX2" fmla="*/ 5916495 w 11834991"/>
              <a:gd name="connsiteY2" fmla="*/ 404 h 2989835"/>
              <a:gd name="connsiteX3" fmla="*/ 11834991 w 11834991"/>
              <a:gd name="connsiteY3" fmla="*/ 2412 h 2989835"/>
              <a:gd name="connsiteX4" fmla="*/ 11834991 w 11834991"/>
              <a:gd name="connsiteY4" fmla="*/ 2989835 h 2989835"/>
              <a:gd name="connsiteX5" fmla="*/ 650 w 11834991"/>
              <a:gd name="connsiteY5" fmla="*/ 2989835 h 2989835"/>
              <a:gd name="connsiteX6" fmla="*/ 3883 w 11834991"/>
              <a:gd name="connsiteY6" fmla="*/ 1164867 h 2989835"/>
              <a:gd name="connsiteX0" fmla="*/ 3883 w 11834991"/>
              <a:gd name="connsiteY0" fmla="*/ 1164888 h 2989856"/>
              <a:gd name="connsiteX1" fmla="*/ 1921753 w 11834991"/>
              <a:gd name="connsiteY1" fmla="*/ 405132 h 2989856"/>
              <a:gd name="connsiteX2" fmla="*/ 5916495 w 11834991"/>
              <a:gd name="connsiteY2" fmla="*/ 425 h 2989856"/>
              <a:gd name="connsiteX3" fmla="*/ 11834991 w 11834991"/>
              <a:gd name="connsiteY3" fmla="*/ 2433 h 2989856"/>
              <a:gd name="connsiteX4" fmla="*/ 11834991 w 11834991"/>
              <a:gd name="connsiteY4" fmla="*/ 2989856 h 2989856"/>
              <a:gd name="connsiteX5" fmla="*/ 650 w 11834991"/>
              <a:gd name="connsiteY5" fmla="*/ 2989856 h 2989856"/>
              <a:gd name="connsiteX6" fmla="*/ 3883 w 11834991"/>
              <a:gd name="connsiteY6" fmla="*/ 1164888 h 2989856"/>
              <a:gd name="connsiteX0" fmla="*/ 43 w 11835384"/>
              <a:gd name="connsiteY0" fmla="*/ 893516 h 2989610"/>
              <a:gd name="connsiteX1" fmla="*/ 1922146 w 11835384"/>
              <a:gd name="connsiteY1" fmla="*/ 404886 h 2989610"/>
              <a:gd name="connsiteX2" fmla="*/ 5916888 w 11835384"/>
              <a:gd name="connsiteY2" fmla="*/ 179 h 2989610"/>
              <a:gd name="connsiteX3" fmla="*/ 11835384 w 11835384"/>
              <a:gd name="connsiteY3" fmla="*/ 2187 h 2989610"/>
              <a:gd name="connsiteX4" fmla="*/ 11835384 w 11835384"/>
              <a:gd name="connsiteY4" fmla="*/ 2989610 h 2989610"/>
              <a:gd name="connsiteX5" fmla="*/ 1043 w 11835384"/>
              <a:gd name="connsiteY5" fmla="*/ 2989610 h 2989610"/>
              <a:gd name="connsiteX6" fmla="*/ 43 w 11835384"/>
              <a:gd name="connsiteY6" fmla="*/ 893516 h 2989610"/>
              <a:gd name="connsiteX0" fmla="*/ 0 w 11835341"/>
              <a:gd name="connsiteY0" fmla="*/ 893516 h 2989610"/>
              <a:gd name="connsiteX1" fmla="*/ 1922103 w 11835341"/>
              <a:gd name="connsiteY1" fmla="*/ 404886 h 2989610"/>
              <a:gd name="connsiteX2" fmla="*/ 5916845 w 11835341"/>
              <a:gd name="connsiteY2" fmla="*/ 179 h 2989610"/>
              <a:gd name="connsiteX3" fmla="*/ 11835341 w 11835341"/>
              <a:gd name="connsiteY3" fmla="*/ 2187 h 2989610"/>
              <a:gd name="connsiteX4" fmla="*/ 11835341 w 11835341"/>
              <a:gd name="connsiteY4" fmla="*/ 2989610 h 2989610"/>
              <a:gd name="connsiteX5" fmla="*/ 1000 w 11835341"/>
              <a:gd name="connsiteY5" fmla="*/ 2989610 h 2989610"/>
              <a:gd name="connsiteX6" fmla="*/ 0 w 11835341"/>
              <a:gd name="connsiteY6" fmla="*/ 893516 h 2989610"/>
              <a:gd name="connsiteX0" fmla="*/ 0 w 11835341"/>
              <a:gd name="connsiteY0" fmla="*/ 893720 h 2989814"/>
              <a:gd name="connsiteX1" fmla="*/ 2025820 w 11835341"/>
              <a:gd name="connsiteY1" fmla="*/ 260013 h 2989814"/>
              <a:gd name="connsiteX2" fmla="*/ 5916845 w 11835341"/>
              <a:gd name="connsiteY2" fmla="*/ 383 h 2989814"/>
              <a:gd name="connsiteX3" fmla="*/ 11835341 w 11835341"/>
              <a:gd name="connsiteY3" fmla="*/ 2391 h 2989814"/>
              <a:gd name="connsiteX4" fmla="*/ 11835341 w 11835341"/>
              <a:gd name="connsiteY4" fmla="*/ 2989814 h 2989814"/>
              <a:gd name="connsiteX5" fmla="*/ 1000 w 11835341"/>
              <a:gd name="connsiteY5" fmla="*/ 2989814 h 2989814"/>
              <a:gd name="connsiteX6" fmla="*/ 0 w 11835341"/>
              <a:gd name="connsiteY6" fmla="*/ 893720 h 2989814"/>
              <a:gd name="connsiteX0" fmla="*/ 0 w 11835341"/>
              <a:gd name="connsiteY0" fmla="*/ 897278 h 2993372"/>
              <a:gd name="connsiteX1" fmla="*/ 2025820 w 11835341"/>
              <a:gd name="connsiteY1" fmla="*/ 263571 h 2993372"/>
              <a:gd name="connsiteX2" fmla="*/ 5916845 w 11835341"/>
              <a:gd name="connsiteY2" fmla="*/ 3941 h 2993372"/>
              <a:gd name="connsiteX3" fmla="*/ 11835341 w 11835341"/>
              <a:gd name="connsiteY3" fmla="*/ 5949 h 2993372"/>
              <a:gd name="connsiteX4" fmla="*/ 11835341 w 11835341"/>
              <a:gd name="connsiteY4" fmla="*/ 2993372 h 2993372"/>
              <a:gd name="connsiteX5" fmla="*/ 1000 w 11835341"/>
              <a:gd name="connsiteY5" fmla="*/ 2993372 h 2993372"/>
              <a:gd name="connsiteX6" fmla="*/ 0 w 11835341"/>
              <a:gd name="connsiteY6" fmla="*/ 897278 h 2993372"/>
              <a:gd name="connsiteX0" fmla="*/ 0 w 11835341"/>
              <a:gd name="connsiteY0" fmla="*/ 898261 h 2994355"/>
              <a:gd name="connsiteX1" fmla="*/ 2025820 w 11835341"/>
              <a:gd name="connsiteY1" fmla="*/ 264554 h 2994355"/>
              <a:gd name="connsiteX2" fmla="*/ 5916845 w 11835341"/>
              <a:gd name="connsiteY2" fmla="*/ 4924 h 2994355"/>
              <a:gd name="connsiteX3" fmla="*/ 11835341 w 11835341"/>
              <a:gd name="connsiteY3" fmla="*/ 6932 h 2994355"/>
              <a:gd name="connsiteX4" fmla="*/ 11835341 w 11835341"/>
              <a:gd name="connsiteY4" fmla="*/ 2994355 h 2994355"/>
              <a:gd name="connsiteX5" fmla="*/ 1000 w 11835341"/>
              <a:gd name="connsiteY5" fmla="*/ 2994355 h 2994355"/>
              <a:gd name="connsiteX6" fmla="*/ 0 w 11835341"/>
              <a:gd name="connsiteY6" fmla="*/ 898261 h 2994355"/>
              <a:gd name="connsiteX0" fmla="*/ 0 w 11835341"/>
              <a:gd name="connsiteY0" fmla="*/ 901345 h 2997439"/>
              <a:gd name="connsiteX1" fmla="*/ 2025820 w 11835341"/>
              <a:gd name="connsiteY1" fmla="*/ 267638 h 2997439"/>
              <a:gd name="connsiteX2" fmla="*/ 3810844 w 11835341"/>
              <a:gd name="connsiteY2" fmla="*/ 3863 h 2997439"/>
              <a:gd name="connsiteX3" fmla="*/ 11835341 w 11835341"/>
              <a:gd name="connsiteY3" fmla="*/ 10016 h 2997439"/>
              <a:gd name="connsiteX4" fmla="*/ 11835341 w 11835341"/>
              <a:gd name="connsiteY4" fmla="*/ 2997439 h 2997439"/>
              <a:gd name="connsiteX5" fmla="*/ 1000 w 11835341"/>
              <a:gd name="connsiteY5" fmla="*/ 2997439 h 2997439"/>
              <a:gd name="connsiteX6" fmla="*/ 0 w 11835341"/>
              <a:gd name="connsiteY6" fmla="*/ 901345 h 2997439"/>
              <a:gd name="connsiteX0" fmla="*/ 0 w 11835341"/>
              <a:gd name="connsiteY0" fmla="*/ 897482 h 2993576"/>
              <a:gd name="connsiteX1" fmla="*/ 2025820 w 11835341"/>
              <a:gd name="connsiteY1" fmla="*/ 263775 h 2993576"/>
              <a:gd name="connsiteX2" fmla="*/ 3810844 w 11835341"/>
              <a:gd name="connsiteY2" fmla="*/ 0 h 2993576"/>
              <a:gd name="connsiteX3" fmla="*/ 11835341 w 11835341"/>
              <a:gd name="connsiteY3" fmla="*/ 6153 h 2993576"/>
              <a:gd name="connsiteX4" fmla="*/ 11835341 w 11835341"/>
              <a:gd name="connsiteY4" fmla="*/ 2993576 h 2993576"/>
              <a:gd name="connsiteX5" fmla="*/ 1000 w 11835341"/>
              <a:gd name="connsiteY5" fmla="*/ 2993576 h 2993576"/>
              <a:gd name="connsiteX6" fmla="*/ 0 w 11835341"/>
              <a:gd name="connsiteY6" fmla="*/ 897482 h 2993576"/>
              <a:gd name="connsiteX0" fmla="*/ 478839 w 12313180"/>
              <a:gd name="connsiteY0" fmla="*/ 2993576 h 2993576"/>
              <a:gd name="connsiteX1" fmla="*/ 2503659 w 12313180"/>
              <a:gd name="connsiteY1" fmla="*/ 263775 h 2993576"/>
              <a:gd name="connsiteX2" fmla="*/ 4288683 w 12313180"/>
              <a:gd name="connsiteY2" fmla="*/ 0 h 2993576"/>
              <a:gd name="connsiteX3" fmla="*/ 12313180 w 12313180"/>
              <a:gd name="connsiteY3" fmla="*/ 6153 h 2993576"/>
              <a:gd name="connsiteX4" fmla="*/ 12313180 w 12313180"/>
              <a:gd name="connsiteY4" fmla="*/ 2993576 h 2993576"/>
              <a:gd name="connsiteX5" fmla="*/ 478839 w 12313180"/>
              <a:gd name="connsiteY5" fmla="*/ 2993576 h 2993576"/>
              <a:gd name="connsiteX0" fmla="*/ 478855 w 12313196"/>
              <a:gd name="connsiteY0" fmla="*/ 2993576 h 2993576"/>
              <a:gd name="connsiteX1" fmla="*/ 2503675 w 12313196"/>
              <a:gd name="connsiteY1" fmla="*/ 263775 h 2993576"/>
              <a:gd name="connsiteX2" fmla="*/ 4288699 w 12313196"/>
              <a:gd name="connsiteY2" fmla="*/ 0 h 2993576"/>
              <a:gd name="connsiteX3" fmla="*/ 12313196 w 12313196"/>
              <a:gd name="connsiteY3" fmla="*/ 6153 h 2993576"/>
              <a:gd name="connsiteX4" fmla="*/ 12313196 w 12313196"/>
              <a:gd name="connsiteY4" fmla="*/ 2993576 h 2993576"/>
              <a:gd name="connsiteX5" fmla="*/ 478855 w 12313196"/>
              <a:gd name="connsiteY5" fmla="*/ 2993576 h 2993576"/>
              <a:gd name="connsiteX0" fmla="*/ 455988 w 12290329"/>
              <a:gd name="connsiteY0" fmla="*/ 2993576 h 2993576"/>
              <a:gd name="connsiteX1" fmla="*/ 2694909 w 12290329"/>
              <a:gd name="connsiteY1" fmla="*/ 983556 h 2993576"/>
              <a:gd name="connsiteX2" fmla="*/ 4265832 w 12290329"/>
              <a:gd name="connsiteY2" fmla="*/ 0 h 2993576"/>
              <a:gd name="connsiteX3" fmla="*/ 12290329 w 12290329"/>
              <a:gd name="connsiteY3" fmla="*/ 6153 h 2993576"/>
              <a:gd name="connsiteX4" fmla="*/ 12290329 w 12290329"/>
              <a:gd name="connsiteY4" fmla="*/ 2993576 h 2993576"/>
              <a:gd name="connsiteX5" fmla="*/ 455988 w 12290329"/>
              <a:gd name="connsiteY5" fmla="*/ 2993576 h 2993576"/>
              <a:gd name="connsiteX0" fmla="*/ 611227 w 12445568"/>
              <a:gd name="connsiteY0" fmla="*/ 2993576 h 2993576"/>
              <a:gd name="connsiteX1" fmla="*/ 1703514 w 12445568"/>
              <a:gd name="connsiteY1" fmla="*/ 1061475 h 2993576"/>
              <a:gd name="connsiteX2" fmla="*/ 4421071 w 12445568"/>
              <a:gd name="connsiteY2" fmla="*/ 0 h 2993576"/>
              <a:gd name="connsiteX3" fmla="*/ 12445568 w 12445568"/>
              <a:gd name="connsiteY3" fmla="*/ 6153 h 2993576"/>
              <a:gd name="connsiteX4" fmla="*/ 12445568 w 12445568"/>
              <a:gd name="connsiteY4" fmla="*/ 2993576 h 2993576"/>
              <a:gd name="connsiteX5" fmla="*/ 611227 w 12445568"/>
              <a:gd name="connsiteY5" fmla="*/ 2993576 h 2993576"/>
              <a:gd name="connsiteX0" fmla="*/ 591975 w 12426316"/>
              <a:gd name="connsiteY0" fmla="*/ 2993576 h 2993576"/>
              <a:gd name="connsiteX1" fmla="*/ 1684262 w 12426316"/>
              <a:gd name="connsiteY1" fmla="*/ 1061475 h 2993576"/>
              <a:gd name="connsiteX2" fmla="*/ 4401819 w 12426316"/>
              <a:gd name="connsiteY2" fmla="*/ 0 h 2993576"/>
              <a:gd name="connsiteX3" fmla="*/ 12426316 w 12426316"/>
              <a:gd name="connsiteY3" fmla="*/ 6153 h 2993576"/>
              <a:gd name="connsiteX4" fmla="*/ 12426316 w 12426316"/>
              <a:gd name="connsiteY4" fmla="*/ 2993576 h 2993576"/>
              <a:gd name="connsiteX5" fmla="*/ 591975 w 12426316"/>
              <a:gd name="connsiteY5" fmla="*/ 2993576 h 2993576"/>
              <a:gd name="connsiteX0" fmla="*/ 0 w 11834341"/>
              <a:gd name="connsiteY0" fmla="*/ 2993576 h 2993576"/>
              <a:gd name="connsiteX1" fmla="*/ 1092287 w 11834341"/>
              <a:gd name="connsiteY1" fmla="*/ 1061475 h 2993576"/>
              <a:gd name="connsiteX2" fmla="*/ 3809844 w 11834341"/>
              <a:gd name="connsiteY2" fmla="*/ 0 h 2993576"/>
              <a:gd name="connsiteX3" fmla="*/ 11834341 w 11834341"/>
              <a:gd name="connsiteY3" fmla="*/ 6153 h 2993576"/>
              <a:gd name="connsiteX4" fmla="*/ 11834341 w 11834341"/>
              <a:gd name="connsiteY4" fmla="*/ 2993576 h 2993576"/>
              <a:gd name="connsiteX5" fmla="*/ 0 w 11834341"/>
              <a:gd name="connsiteY5" fmla="*/ 2993576 h 2993576"/>
              <a:gd name="connsiteX0" fmla="*/ 274 w 11834615"/>
              <a:gd name="connsiteY0" fmla="*/ 2993576 h 2993576"/>
              <a:gd name="connsiteX1" fmla="*/ 1092561 w 11834615"/>
              <a:gd name="connsiteY1" fmla="*/ 1061475 h 2993576"/>
              <a:gd name="connsiteX2" fmla="*/ 3810118 w 11834615"/>
              <a:gd name="connsiteY2" fmla="*/ 0 h 2993576"/>
              <a:gd name="connsiteX3" fmla="*/ 11834615 w 11834615"/>
              <a:gd name="connsiteY3" fmla="*/ 6153 h 2993576"/>
              <a:gd name="connsiteX4" fmla="*/ 11834615 w 11834615"/>
              <a:gd name="connsiteY4" fmla="*/ 2993576 h 2993576"/>
              <a:gd name="connsiteX5" fmla="*/ 274 w 11834615"/>
              <a:gd name="connsiteY5" fmla="*/ 2993576 h 2993576"/>
              <a:gd name="connsiteX0" fmla="*/ 400 w 11834741"/>
              <a:gd name="connsiteY0" fmla="*/ 2993576 h 2993576"/>
              <a:gd name="connsiteX1" fmla="*/ 900311 w 11834741"/>
              <a:gd name="connsiteY1" fmla="*/ 1204494 h 2993576"/>
              <a:gd name="connsiteX2" fmla="*/ 3810244 w 11834741"/>
              <a:gd name="connsiteY2" fmla="*/ 0 h 2993576"/>
              <a:gd name="connsiteX3" fmla="*/ 11834741 w 11834741"/>
              <a:gd name="connsiteY3" fmla="*/ 6153 h 2993576"/>
              <a:gd name="connsiteX4" fmla="*/ 11834741 w 11834741"/>
              <a:gd name="connsiteY4" fmla="*/ 2993576 h 2993576"/>
              <a:gd name="connsiteX5" fmla="*/ 400 w 11834741"/>
              <a:gd name="connsiteY5" fmla="*/ 2993576 h 2993576"/>
              <a:gd name="connsiteX0" fmla="*/ 494 w 11834835"/>
              <a:gd name="connsiteY0" fmla="*/ 2993576 h 2993576"/>
              <a:gd name="connsiteX1" fmla="*/ 900405 w 11834835"/>
              <a:gd name="connsiteY1" fmla="*/ 1204494 h 2993576"/>
              <a:gd name="connsiteX2" fmla="*/ 3810338 w 11834835"/>
              <a:gd name="connsiteY2" fmla="*/ 0 h 2993576"/>
              <a:gd name="connsiteX3" fmla="*/ 11834835 w 11834835"/>
              <a:gd name="connsiteY3" fmla="*/ 6153 h 2993576"/>
              <a:gd name="connsiteX4" fmla="*/ 11834835 w 11834835"/>
              <a:gd name="connsiteY4" fmla="*/ 2993576 h 2993576"/>
              <a:gd name="connsiteX5" fmla="*/ 494 w 11834835"/>
              <a:gd name="connsiteY5" fmla="*/ 2993576 h 2993576"/>
              <a:gd name="connsiteX0" fmla="*/ 602 w 11834943"/>
              <a:gd name="connsiteY0" fmla="*/ 2993576 h 2993576"/>
              <a:gd name="connsiteX1" fmla="*/ 900513 w 11834943"/>
              <a:gd name="connsiteY1" fmla="*/ 1204494 h 2993576"/>
              <a:gd name="connsiteX2" fmla="*/ 3810446 w 11834943"/>
              <a:gd name="connsiteY2" fmla="*/ 0 h 2993576"/>
              <a:gd name="connsiteX3" fmla="*/ 11834943 w 11834943"/>
              <a:gd name="connsiteY3" fmla="*/ 6153 h 2993576"/>
              <a:gd name="connsiteX4" fmla="*/ 11834943 w 11834943"/>
              <a:gd name="connsiteY4" fmla="*/ 2993576 h 2993576"/>
              <a:gd name="connsiteX5" fmla="*/ 602 w 11834943"/>
              <a:gd name="connsiteY5" fmla="*/ 2993576 h 2993576"/>
              <a:gd name="connsiteX0" fmla="*/ 602 w 11834943"/>
              <a:gd name="connsiteY0" fmla="*/ 2993576 h 2993576"/>
              <a:gd name="connsiteX1" fmla="*/ 900513 w 11834943"/>
              <a:gd name="connsiteY1" fmla="*/ 1204494 h 2993576"/>
              <a:gd name="connsiteX2" fmla="*/ 3810446 w 11834943"/>
              <a:gd name="connsiteY2" fmla="*/ 0 h 2993576"/>
              <a:gd name="connsiteX3" fmla="*/ 11834943 w 11834943"/>
              <a:gd name="connsiteY3" fmla="*/ 6153 h 2993576"/>
              <a:gd name="connsiteX4" fmla="*/ 11834943 w 11834943"/>
              <a:gd name="connsiteY4" fmla="*/ 2993576 h 2993576"/>
              <a:gd name="connsiteX5" fmla="*/ 602 w 11834943"/>
              <a:gd name="connsiteY5" fmla="*/ 2993576 h 2993576"/>
              <a:gd name="connsiteX0" fmla="*/ 566 w 11834907"/>
              <a:gd name="connsiteY0" fmla="*/ 2991384 h 2991384"/>
              <a:gd name="connsiteX1" fmla="*/ 900477 w 11834907"/>
              <a:gd name="connsiteY1" fmla="*/ 1202302 h 2991384"/>
              <a:gd name="connsiteX2" fmla="*/ 3813977 w 11834907"/>
              <a:gd name="connsiteY2" fmla="*/ 0 h 2991384"/>
              <a:gd name="connsiteX3" fmla="*/ 11834907 w 11834907"/>
              <a:gd name="connsiteY3" fmla="*/ 3961 h 2991384"/>
              <a:gd name="connsiteX4" fmla="*/ 11834907 w 11834907"/>
              <a:gd name="connsiteY4" fmla="*/ 2991384 h 2991384"/>
              <a:gd name="connsiteX5" fmla="*/ 566 w 11834907"/>
              <a:gd name="connsiteY5" fmla="*/ 2991384 h 299138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99 w 11834940"/>
              <a:gd name="connsiteY0" fmla="*/ 2992114 h 2992114"/>
              <a:gd name="connsiteX1" fmla="*/ 889804 w 11834940"/>
              <a:gd name="connsiteY1" fmla="*/ 1201573 h 2992114"/>
              <a:gd name="connsiteX2" fmla="*/ 3853263 w 11834940"/>
              <a:gd name="connsiteY2" fmla="*/ 0 h 2992114"/>
              <a:gd name="connsiteX3" fmla="*/ 11834940 w 11834940"/>
              <a:gd name="connsiteY3" fmla="*/ 4691 h 2992114"/>
              <a:gd name="connsiteX4" fmla="*/ 11834940 w 11834940"/>
              <a:gd name="connsiteY4" fmla="*/ 2992114 h 2992114"/>
              <a:gd name="connsiteX5" fmla="*/ 599 w 11834940"/>
              <a:gd name="connsiteY5" fmla="*/ 2992114 h 299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4940" h="2992114">
                <a:moveTo>
                  <a:pt x="599" y="2992114"/>
                </a:moveTo>
                <a:cubicBezTo>
                  <a:pt x="-14320" y="2456311"/>
                  <a:pt x="247693" y="1700259"/>
                  <a:pt x="889804" y="1201573"/>
                </a:cubicBezTo>
                <a:cubicBezTo>
                  <a:pt x="1531915" y="702887"/>
                  <a:pt x="2418364" y="284089"/>
                  <a:pt x="3853263" y="0"/>
                </a:cubicBezTo>
                <a:lnTo>
                  <a:pt x="11834940" y="4691"/>
                </a:lnTo>
                <a:lnTo>
                  <a:pt x="11834940" y="2992114"/>
                </a:lnTo>
                <a:lnTo>
                  <a:pt x="599" y="29921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C6FEECCB-0ADF-4D17-9F84-4B82085D7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867" y="5719568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10000"/>
              </a:lnSpc>
              <a:buClr>
                <a:schemeClr val="tx2"/>
              </a:buClr>
            </a:pPr>
            <a:r>
              <a:rPr lang="fi-FI"/>
              <a:t>9.8.2021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580B187D-B133-4F32-8568-D26ED15FC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9868" y="5462054"/>
            <a:ext cx="4114800" cy="241091"/>
          </a:xfr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10000"/>
              </a:lnSpc>
              <a:buClr>
                <a:schemeClr val="tx2"/>
              </a:buClr>
            </a:pPr>
            <a:r>
              <a:rPr lang="fi-FI"/>
              <a:t>Maria Hakala</a:t>
            </a:r>
          </a:p>
        </p:txBody>
      </p:sp>
    </p:spTree>
    <p:extLst>
      <p:ext uri="{BB962C8B-B14F-4D97-AF65-F5344CB8AC3E}">
        <p14:creationId xmlns:p14="http://schemas.microsoft.com/office/powerpoint/2010/main" val="257978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Tekstisivu, yksipalstainen.</a:t>
            </a:r>
            <a:br>
              <a:rPr lang="fi-FI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     Toinen tekstitaso, jos sivulle tulee enemmän tekstiä.</a:t>
            </a:r>
            <a:br>
              <a:rPr lang="fi-FI"/>
            </a:br>
            <a:r>
              <a:rPr lang="fi-FI"/>
              <a:t>           Kolmas tekstitaso, jos haluat esittää enemmän tekstiä.</a:t>
            </a:r>
            <a:br>
              <a:rPr lang="fi-FI"/>
            </a:br>
            <a:r>
              <a:rPr lang="fi-FI"/>
              <a:t>Muistathan, että kun tekstin koko pienenee, myös viesti pienenee.</a:t>
            </a:r>
            <a:br>
              <a:rPr lang="fi-FI"/>
            </a:br>
            <a:r>
              <a:rPr lang="fi-FI" noProof="0"/>
              <a:t>Esityksen tulee olla myös kaukaa luettavissa.</a:t>
            </a:r>
            <a:endParaRPr lang="fi-FI"/>
          </a:p>
          <a:p>
            <a:pPr marL="715963" marR="0" lvl="1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59A7EFB5-C255-48FB-AC67-FD651DD26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AFC3A855-B6C3-4D1E-B148-55910A2578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9.8.2021   |   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032AC8CB-3366-4A2A-8272-93E368384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Maria Hakala</a:t>
            </a:r>
          </a:p>
        </p:txBody>
      </p:sp>
    </p:spTree>
    <p:extLst>
      <p:ext uri="{BB962C8B-B14F-4D97-AF65-F5344CB8AC3E}">
        <p14:creationId xmlns:p14="http://schemas.microsoft.com/office/powerpoint/2010/main" val="351006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avio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Graafisivu</a:t>
            </a:r>
            <a:endParaRPr lang="fi-FI"/>
          </a:p>
        </p:txBody>
      </p:sp>
      <p:sp>
        <p:nvSpPr>
          <p:cNvPr id="7" name="Kaavion paikkamerkki 6">
            <a:extLst>
              <a:ext uri="{FF2B5EF4-FFF2-40B4-BE49-F238E27FC236}">
                <a16:creationId xmlns:a16="http://schemas.microsoft.com/office/drawing/2014/main" id="{0579DF22-3A20-4908-84E3-C2B55F28B856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922338" y="1857375"/>
            <a:ext cx="10636236" cy="4087813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Käytä graafissa esityspohjan väripalettiin määriteltyjä värejä.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209C6B0D-979F-4D60-BDCD-B9E08FEB1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AC29B563-2EC1-44DE-A678-D8C61D32BA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9.8.2021   |   </a:t>
            </a: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26AFE581-53A8-4FFC-BC3A-F2173293E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Maria Hakala</a:t>
            </a:r>
          </a:p>
        </p:txBody>
      </p:sp>
    </p:spTree>
    <p:extLst>
      <p:ext uri="{BB962C8B-B14F-4D97-AF65-F5344CB8AC3E}">
        <p14:creationId xmlns:p14="http://schemas.microsoft.com/office/powerpoint/2010/main" val="82867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65B018F-777B-44D1-9664-1407CB845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Tekstisivu, kaksi palstaa. </a:t>
            </a:r>
            <a:br>
              <a:rPr lang="fi-FI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60330"/>
            <a:ext cx="5094402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Esityksen teksti tulee aina tiivistää mahdollisimman lyhyeksi ja selkeäksi.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Muistathan, että kun tekstin koko pienenee, myös viesti pienenee. Esityksen tulee olla myös kaukaa luettavissa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  <a:p>
            <a:pPr lvl="0"/>
            <a:endParaRPr lang="fi-FI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28EEFB21-D5D7-40FA-809A-551ABC7D90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64608" y="1860330"/>
            <a:ext cx="5094402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Esityksen teksti tulee aina tiivistää mahdollisimman lyhyeksi ja selkeäksi.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Muistathan, että kun tekstin koko pienenee, myös viesti pienenee. Esityksen tulee olla myös kaukaa luettavissa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D47A3072-D8CC-4075-92AE-6CB4C819B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980BC45E-8E9E-4CF2-9961-01D9993652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9.8.2021   |   </a:t>
            </a: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B063AE42-CA71-44E3-9D58-B8058F37E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Maria Hakala</a:t>
            </a:r>
          </a:p>
        </p:txBody>
      </p:sp>
    </p:spTree>
    <p:extLst>
      <p:ext uri="{BB962C8B-B14F-4D97-AF65-F5344CB8AC3E}">
        <p14:creationId xmlns:p14="http://schemas.microsoft.com/office/powerpoint/2010/main" val="205622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avio" preserve="1" userDrawn="1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65B018F-777B-44D1-9664-1407CB845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Graafisivu</a:t>
            </a:r>
            <a:br>
              <a:rPr lang="fi-FI" noProof="0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60330"/>
            <a:ext cx="3827881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 err="1"/>
              <a:t>Värejä</a:t>
            </a:r>
            <a:r>
              <a:rPr lang="en-GB"/>
              <a:t> </a:t>
            </a:r>
            <a:r>
              <a:rPr lang="en-GB" err="1"/>
              <a:t>käytetään</a:t>
            </a:r>
            <a:r>
              <a:rPr lang="en-GB"/>
              <a:t> </a:t>
            </a:r>
            <a:r>
              <a:rPr lang="en-GB" err="1"/>
              <a:t>malliesimerkin</a:t>
            </a:r>
            <a:r>
              <a:rPr lang="en-GB"/>
              <a:t> </a:t>
            </a:r>
            <a:r>
              <a:rPr lang="en-GB" err="1"/>
              <a:t>järjestyksessä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Kaavion paikkamerkki 3">
            <a:extLst>
              <a:ext uri="{FF2B5EF4-FFF2-40B4-BE49-F238E27FC236}">
                <a16:creationId xmlns:a16="http://schemas.microsoft.com/office/drawing/2014/main" id="{E32C4822-3ED1-4503-A322-1C32778E2B1A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866468" y="1860550"/>
            <a:ext cx="6692117" cy="4084638"/>
          </a:xfrm>
        </p:spPr>
        <p:txBody>
          <a:bodyPr/>
          <a:lstStyle/>
          <a:p>
            <a:r>
              <a:rPr lang="fi-FI"/>
              <a:t>Lisää kaavio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B133760A-D9BD-4C93-958B-C47029D5F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232B50DE-A870-4680-8BF1-626B59A71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9.8.2021   |   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660E423A-B2D8-4B91-B7C0-AB18B43AB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Maria Hakala</a:t>
            </a:r>
          </a:p>
        </p:txBody>
      </p:sp>
    </p:spTree>
    <p:extLst>
      <p:ext uri="{BB962C8B-B14F-4D97-AF65-F5344CB8AC3E}">
        <p14:creationId xmlns:p14="http://schemas.microsoft.com/office/powerpoint/2010/main" val="381104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ulukko" preserve="1" userDrawn="1">
  <p:cSld name="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err="1"/>
              <a:t>Taulukkosivu</a:t>
            </a:r>
            <a:br>
              <a:rPr lang="en-GB"/>
            </a:br>
            <a:r>
              <a:rPr lang="fi-FI"/>
              <a:t>Otsikon pituus korkeintaan kaksi riviä</a:t>
            </a:r>
          </a:p>
        </p:txBody>
      </p:sp>
      <p:sp>
        <p:nvSpPr>
          <p:cNvPr id="3" name="Taulukon paikkamerkki 2">
            <a:extLst>
              <a:ext uri="{FF2B5EF4-FFF2-40B4-BE49-F238E27FC236}">
                <a16:creationId xmlns:a16="http://schemas.microsoft.com/office/drawing/2014/main" id="{E46430B6-E098-40A9-A388-1C65D76FE095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22338" y="1857375"/>
            <a:ext cx="10636236" cy="4087813"/>
          </a:xfrm>
        </p:spPr>
        <p:txBody>
          <a:bodyPr/>
          <a:lstStyle/>
          <a:p>
            <a:r>
              <a:rPr lang="fi-FI"/>
              <a:t>Lisää taulukko napsauttamalla kuvaketta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7027DE1D-8E91-406F-8B96-045A387C4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E58D47DE-4D0E-4225-AD7A-47FB6CC38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9.8.2021   |   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34D358F0-BE1E-4ABA-A0E1-A93C9E529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Maria Hakala</a:t>
            </a:r>
          </a:p>
        </p:txBody>
      </p:sp>
    </p:spTree>
    <p:extLst>
      <p:ext uri="{BB962C8B-B14F-4D97-AF65-F5344CB8AC3E}">
        <p14:creationId xmlns:p14="http://schemas.microsoft.com/office/powerpoint/2010/main" val="234649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nen kuva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7092366" cy="1119501"/>
          </a:xfrm>
        </p:spPr>
        <p:txBody>
          <a:bodyPr/>
          <a:lstStyle/>
          <a:p>
            <a:r>
              <a:rPr lang="fi-FI"/>
              <a:t>Tekstisivu kapealla kuvalla</a:t>
            </a:r>
            <a:br>
              <a:rPr lang="fi-FI"/>
            </a:br>
            <a:r>
              <a:rPr lang="fi-FI"/>
              <a:t>ja lyhyellä otsikolla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7092366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FFD8799F-5DA0-4FBF-A2A7-B65BDEB3B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A1F75C40-780C-491C-87BC-6A3B74DBF7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9.8.2021   |   </a:t>
            </a: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A3A71661-0388-4C74-813D-CFA192A73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Maria Hakala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14654" y="180000"/>
            <a:ext cx="3598545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03207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set kuvat" preserve="1" userDrawn="1">
  <p:cSld name="Kuvatekstilliset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7092366" cy="1119501"/>
          </a:xfrm>
        </p:spPr>
        <p:txBody>
          <a:bodyPr/>
          <a:lstStyle/>
          <a:p>
            <a:r>
              <a:rPr lang="fi-FI" noProof="0"/>
              <a:t>Tekstisivu kahdella kuvalla</a:t>
            </a:r>
            <a:br>
              <a:rPr lang="fi-FI" noProof="0"/>
            </a:br>
            <a:r>
              <a:rPr lang="fi-FI" noProof="0"/>
              <a:t>ja lyhyellä otsikolla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7092366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5" name="Kuvan paikkamerkki 2">
            <a:extLst>
              <a:ext uri="{FF2B5EF4-FFF2-40B4-BE49-F238E27FC236}">
                <a16:creationId xmlns:a16="http://schemas.microsoft.com/office/drawing/2014/main" id="{FC94B34F-00DC-4D30-896A-91EC80CD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8427599" y="180000"/>
            <a:ext cx="3585600" cy="315537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7599" y="3527892"/>
            <a:ext cx="3585600" cy="315010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F7012681-75A7-47D7-8444-7D3FBA4E5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0FBAD70-7499-4E1B-A701-03775CBA2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9.8.2021   |   </a:t>
            </a:r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0AB49502-F625-40AF-9F75-9B1F2A7FD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Maria Hakala</a:t>
            </a:r>
          </a:p>
        </p:txBody>
      </p:sp>
    </p:spTree>
    <p:extLst>
      <p:ext uri="{BB962C8B-B14F-4D97-AF65-F5344CB8AC3E}">
        <p14:creationId xmlns:p14="http://schemas.microsoft.com/office/powerpoint/2010/main" val="87186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nen kuva iso" preserve="1" userDrawn="1">
  <p:cSld name="Kuvatekstillinen 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5224068" cy="1119501"/>
          </a:xfrm>
        </p:spPr>
        <p:txBody>
          <a:bodyPr/>
          <a:lstStyle/>
          <a:p>
            <a:r>
              <a:rPr lang="fi-FI" noProof="0"/>
              <a:t>Tekstisivu isolla  kuvalla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5224068" cy="40892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Kuvasivun teksti tulee tiivistää lyhyeksi.</a:t>
            </a:r>
            <a:br>
              <a:rPr lang="fi-FI"/>
            </a:br>
            <a:r>
              <a:rPr lang="fi-FI"/>
              <a:t>Käytä laadukkaita kuvia.</a:t>
            </a:r>
            <a:br>
              <a:rPr lang="fi-FI"/>
            </a:br>
            <a:r>
              <a:rPr lang="fi-FI"/>
              <a:t>Vältä tiedostokooltaan isoja kuvia, jotta esityksestä ei tule liian raskasta.</a:t>
            </a:r>
            <a:br>
              <a:rPr lang="fi-FI"/>
            </a:br>
            <a:r>
              <a:rPr lang="fi-FI"/>
              <a:t>Sivun tulee olla helposti silmäiltävissä ja teksti koon tulee olla luettavissa.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28597" y="180000"/>
            <a:ext cx="5584602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B5F3AB46-DDE8-48A9-B165-54E07D0B6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0AA848AD-B333-42B9-B9E4-08ABFCD612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9.8.2021   |   </a:t>
            </a: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697CFB4B-70A9-4C59-8AFC-86477E70A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Maria Hakala</a:t>
            </a:r>
          </a:p>
        </p:txBody>
      </p:sp>
    </p:spTree>
    <p:extLst>
      <p:ext uri="{BB962C8B-B14F-4D97-AF65-F5344CB8AC3E}">
        <p14:creationId xmlns:p14="http://schemas.microsoft.com/office/powerpoint/2010/main" val="225882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0" name="Otsikko 6"/>
          <p:cNvSpPr>
            <a:spLocks noGrp="1"/>
          </p:cNvSpPr>
          <p:nvPr>
            <p:ph type="title" hasCustomPrompt="1"/>
          </p:nvPr>
        </p:nvSpPr>
        <p:spPr>
          <a:xfrm>
            <a:off x="1091445" y="1278951"/>
            <a:ext cx="9325036" cy="642942"/>
          </a:xfrm>
          <a:prstGeom prst="rect">
            <a:avLst/>
          </a:prstGeom>
        </p:spPr>
        <p:txBody>
          <a:bodyPr/>
          <a:lstStyle>
            <a:lvl1pPr>
              <a:defRPr lang="fi-FI" sz="3000" dirty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11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333501"/>
      </p:ext>
    </p:extLst>
  </p:cSld>
  <p:clrMapOvr>
    <a:masterClrMapping/>
  </p:clrMapOvr>
  <p:hf hdr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79999" y="180000"/>
            <a:ext cx="11833200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91987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sältö kaarevalla kuvalla" preserve="1" userDrawn="1">
  <p:cSld name="Sisältö kaarev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6482227" cy="1119501"/>
          </a:xfrm>
        </p:spPr>
        <p:txBody>
          <a:bodyPr/>
          <a:lstStyle/>
          <a:p>
            <a:r>
              <a:rPr lang="en-GB" err="1"/>
              <a:t>Tekstisivu</a:t>
            </a:r>
            <a:r>
              <a:rPr lang="en-GB"/>
              <a:t> </a:t>
            </a:r>
            <a:r>
              <a:rPr lang="en-GB" err="1"/>
              <a:t>isolla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kaarevalla</a:t>
            </a:r>
            <a:r>
              <a:rPr lang="en-GB"/>
              <a:t> </a:t>
            </a:r>
            <a:r>
              <a:rPr lang="en-GB" err="1"/>
              <a:t>kuvalla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6D95DB7-D85C-4651-BD0D-60A1252BA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7603725" y="180000"/>
            <a:ext cx="440947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0 w 4408944"/>
              <a:gd name="connsiteY4" fmla="*/ 6488358 h 6488358"/>
              <a:gd name="connsiteX5" fmla="*/ 0 w 4408944"/>
              <a:gd name="connsiteY5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0 w 4408944"/>
              <a:gd name="connsiteY4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991817 w 4408944"/>
              <a:gd name="connsiteY4" fmla="*/ 3753413 h 6488358"/>
              <a:gd name="connsiteX5" fmla="*/ 0 w 4408944"/>
              <a:gd name="connsiteY5" fmla="*/ 0 h 6488358"/>
              <a:gd name="connsiteX0" fmla="*/ 144667 w 4553611"/>
              <a:gd name="connsiteY0" fmla="*/ 0 h 6488358"/>
              <a:gd name="connsiteX1" fmla="*/ 4553611 w 4553611"/>
              <a:gd name="connsiteY1" fmla="*/ 0 h 6488358"/>
              <a:gd name="connsiteX2" fmla="*/ 4553611 w 4553611"/>
              <a:gd name="connsiteY2" fmla="*/ 6488358 h 6488358"/>
              <a:gd name="connsiteX3" fmla="*/ 1854034 w 4553611"/>
              <a:gd name="connsiteY3" fmla="*/ 6487088 h 6488358"/>
              <a:gd name="connsiteX4" fmla="*/ 1136484 w 4553611"/>
              <a:gd name="connsiteY4" fmla="*/ 3753413 h 6488358"/>
              <a:gd name="connsiteX5" fmla="*/ 144667 w 4553611"/>
              <a:gd name="connsiteY5" fmla="*/ 0 h 6488358"/>
              <a:gd name="connsiteX0" fmla="*/ 214805 w 4623749"/>
              <a:gd name="connsiteY0" fmla="*/ 0 h 6488358"/>
              <a:gd name="connsiteX1" fmla="*/ 4623749 w 4623749"/>
              <a:gd name="connsiteY1" fmla="*/ 0 h 6488358"/>
              <a:gd name="connsiteX2" fmla="*/ 4623749 w 4623749"/>
              <a:gd name="connsiteY2" fmla="*/ 6488358 h 6488358"/>
              <a:gd name="connsiteX3" fmla="*/ 1924172 w 4623749"/>
              <a:gd name="connsiteY3" fmla="*/ 6487088 h 6488358"/>
              <a:gd name="connsiteX4" fmla="*/ 641472 w 4623749"/>
              <a:gd name="connsiteY4" fmla="*/ 4051863 h 6488358"/>
              <a:gd name="connsiteX5" fmla="*/ 214805 w 4623749"/>
              <a:gd name="connsiteY5" fmla="*/ 0 h 6488358"/>
              <a:gd name="connsiteX0" fmla="*/ 214805 w 4623749"/>
              <a:gd name="connsiteY0" fmla="*/ 0 h 6488358"/>
              <a:gd name="connsiteX1" fmla="*/ 4623749 w 4623749"/>
              <a:gd name="connsiteY1" fmla="*/ 0 h 6488358"/>
              <a:gd name="connsiteX2" fmla="*/ 4623749 w 4623749"/>
              <a:gd name="connsiteY2" fmla="*/ 6488358 h 6488358"/>
              <a:gd name="connsiteX3" fmla="*/ 1924172 w 4623749"/>
              <a:gd name="connsiteY3" fmla="*/ 6487088 h 6488358"/>
              <a:gd name="connsiteX4" fmla="*/ 641472 w 4623749"/>
              <a:gd name="connsiteY4" fmla="*/ 4051863 h 6488358"/>
              <a:gd name="connsiteX5" fmla="*/ 214805 w 4623749"/>
              <a:gd name="connsiteY5" fmla="*/ 0 h 6488358"/>
              <a:gd name="connsiteX0" fmla="*/ 530 w 4409474"/>
              <a:gd name="connsiteY0" fmla="*/ 0 h 6488358"/>
              <a:gd name="connsiteX1" fmla="*/ 4409474 w 4409474"/>
              <a:gd name="connsiteY1" fmla="*/ 0 h 6488358"/>
              <a:gd name="connsiteX2" fmla="*/ 4409474 w 4409474"/>
              <a:gd name="connsiteY2" fmla="*/ 6488358 h 6488358"/>
              <a:gd name="connsiteX3" fmla="*/ 1709897 w 4409474"/>
              <a:gd name="connsiteY3" fmla="*/ 6487088 h 6488358"/>
              <a:gd name="connsiteX4" fmla="*/ 427197 w 4409474"/>
              <a:gd name="connsiteY4" fmla="*/ 4051863 h 6488358"/>
              <a:gd name="connsiteX5" fmla="*/ 530 w 4409474"/>
              <a:gd name="connsiteY5" fmla="*/ 0 h 648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9474" h="6488358">
                <a:moveTo>
                  <a:pt x="530" y="0"/>
                </a:moveTo>
                <a:lnTo>
                  <a:pt x="4409474" y="0"/>
                </a:lnTo>
                <a:lnTo>
                  <a:pt x="4409474" y="6488358"/>
                </a:lnTo>
                <a:lnTo>
                  <a:pt x="1709897" y="6487088"/>
                </a:lnTo>
                <a:cubicBezTo>
                  <a:pt x="1168951" y="5999514"/>
                  <a:pt x="712091" y="5133044"/>
                  <a:pt x="427197" y="4051863"/>
                </a:cubicBezTo>
                <a:cubicBezTo>
                  <a:pt x="142303" y="2970682"/>
                  <a:pt x="-10191" y="1358994"/>
                  <a:pt x="5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8CBE0249-DC84-4C39-89AB-E97D6F0F8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71815122-4A8E-4281-87AC-8D44BE6CC0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9.8.2021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788FD0A6-21DD-4310-9D7C-EC77DE9DF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Maria Hakala</a:t>
            </a:r>
          </a:p>
        </p:txBody>
      </p:sp>
    </p:spTree>
    <p:extLst>
      <p:ext uri="{BB962C8B-B14F-4D97-AF65-F5344CB8AC3E}">
        <p14:creationId xmlns:p14="http://schemas.microsoft.com/office/powerpoint/2010/main" val="400386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sältö kaarevalla kuvalla 2" preserve="1" userDrawn="1">
  <p:cSld name="Sisältö kaarevalla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6482227" cy="1119501"/>
          </a:xfrm>
        </p:spPr>
        <p:txBody>
          <a:bodyPr/>
          <a:lstStyle/>
          <a:p>
            <a:r>
              <a:rPr lang="en-GB" err="1"/>
              <a:t>Tekstisivu</a:t>
            </a:r>
            <a:r>
              <a:rPr lang="en-GB"/>
              <a:t> </a:t>
            </a:r>
            <a:r>
              <a:rPr lang="en-GB" err="1"/>
              <a:t>isolla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kaarevalla</a:t>
            </a:r>
            <a:r>
              <a:rPr lang="en-GB"/>
              <a:t> </a:t>
            </a:r>
            <a:r>
              <a:rPr lang="en-GB" err="1"/>
              <a:t>kuvalla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6D95DB7-D85C-4651-BD0D-60A1252BA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7611518" y="180000"/>
            <a:ext cx="4401681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065E56D1-9BA4-4424-AA13-FA7AB9479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889983E-086F-483E-ACC1-0D3B42D4E4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9.8.2021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C519B920-C56F-4E32-B399-E7C752AC7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Maria Hakala</a:t>
            </a:r>
          </a:p>
        </p:txBody>
      </p:sp>
    </p:spTree>
    <p:extLst>
      <p:ext uri="{BB962C8B-B14F-4D97-AF65-F5344CB8AC3E}">
        <p14:creationId xmlns:p14="http://schemas.microsoft.com/office/powerpoint/2010/main" val="223206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kaarevalla kuvalla 3" preserve="1" userDrawn="1">
  <p:cSld name="Sisältö kaarevalla kuval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77491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7491" y="470390"/>
            <a:ext cx="6482227" cy="1119501"/>
          </a:xfrm>
        </p:spPr>
        <p:txBody>
          <a:bodyPr/>
          <a:lstStyle/>
          <a:p>
            <a:r>
              <a:rPr lang="fi-FI" noProof="0"/>
              <a:t>Tekstisivu isolla </a:t>
            </a:r>
            <a:br>
              <a:rPr lang="fi-FI" noProof="0"/>
            </a:br>
            <a:r>
              <a:rPr lang="fi-FI" noProof="0"/>
              <a:t>kaarevalla kuvalla</a:t>
            </a:r>
            <a:endParaRPr lang="fi-FI"/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FFA32AF2-F2A2-4E4F-9C2B-365AAAFFC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179999" y="180000"/>
            <a:ext cx="4420767" cy="6498000"/>
          </a:xfrm>
          <a:custGeom>
            <a:avLst/>
            <a:gdLst>
              <a:gd name="connsiteX0" fmla="*/ 0 w 4430891"/>
              <a:gd name="connsiteY0" fmla="*/ 0 h 6488358"/>
              <a:gd name="connsiteX1" fmla="*/ 4430891 w 4430891"/>
              <a:gd name="connsiteY1" fmla="*/ 0 h 6488358"/>
              <a:gd name="connsiteX2" fmla="*/ 4430891 w 4430891"/>
              <a:gd name="connsiteY2" fmla="*/ 6488358 h 6488358"/>
              <a:gd name="connsiteX3" fmla="*/ 0 w 4430891"/>
              <a:gd name="connsiteY3" fmla="*/ 6488358 h 6488358"/>
              <a:gd name="connsiteX4" fmla="*/ 0 w 4430891"/>
              <a:gd name="connsiteY4" fmla="*/ 0 h 6488358"/>
              <a:gd name="connsiteX0" fmla="*/ 0 w 4430891"/>
              <a:gd name="connsiteY0" fmla="*/ 2986 h 6491344"/>
              <a:gd name="connsiteX1" fmla="*/ 2727596 w 4430891"/>
              <a:gd name="connsiteY1" fmla="*/ 0 h 6491344"/>
              <a:gd name="connsiteX2" fmla="*/ 4430891 w 4430891"/>
              <a:gd name="connsiteY2" fmla="*/ 2986 h 6491344"/>
              <a:gd name="connsiteX3" fmla="*/ 4430891 w 4430891"/>
              <a:gd name="connsiteY3" fmla="*/ 6491344 h 6491344"/>
              <a:gd name="connsiteX4" fmla="*/ 0 w 4430891"/>
              <a:gd name="connsiteY4" fmla="*/ 6491344 h 6491344"/>
              <a:gd name="connsiteX5" fmla="*/ 0 w 4430891"/>
              <a:gd name="connsiteY5" fmla="*/ 2986 h 6491344"/>
              <a:gd name="connsiteX0" fmla="*/ 0 w 4831678"/>
              <a:gd name="connsiteY0" fmla="*/ 481615 h 6969973"/>
              <a:gd name="connsiteX1" fmla="*/ 2727596 w 4831678"/>
              <a:gd name="connsiteY1" fmla="*/ 478629 h 6969973"/>
              <a:gd name="connsiteX2" fmla="*/ 4430891 w 4831678"/>
              <a:gd name="connsiteY2" fmla="*/ 481615 h 6969973"/>
              <a:gd name="connsiteX3" fmla="*/ 4430891 w 4831678"/>
              <a:gd name="connsiteY3" fmla="*/ 6969973 h 6969973"/>
              <a:gd name="connsiteX4" fmla="*/ 0 w 4831678"/>
              <a:gd name="connsiteY4" fmla="*/ 6969973 h 6969973"/>
              <a:gd name="connsiteX5" fmla="*/ 0 w 4831678"/>
              <a:gd name="connsiteY5" fmla="*/ 481615 h 6969973"/>
              <a:gd name="connsiteX0" fmla="*/ 0 w 4706556"/>
              <a:gd name="connsiteY0" fmla="*/ 2986 h 6491344"/>
              <a:gd name="connsiteX1" fmla="*/ 2727596 w 4706556"/>
              <a:gd name="connsiteY1" fmla="*/ 0 h 6491344"/>
              <a:gd name="connsiteX2" fmla="*/ 3937832 w 4706556"/>
              <a:gd name="connsiteY2" fmla="*/ 2217269 h 6491344"/>
              <a:gd name="connsiteX3" fmla="*/ 4430891 w 4706556"/>
              <a:gd name="connsiteY3" fmla="*/ 6491344 h 6491344"/>
              <a:gd name="connsiteX4" fmla="*/ 0 w 4706556"/>
              <a:gd name="connsiteY4" fmla="*/ 6491344 h 6491344"/>
              <a:gd name="connsiteX5" fmla="*/ 0 w 4706556"/>
              <a:gd name="connsiteY5" fmla="*/ 2986 h 6491344"/>
              <a:gd name="connsiteX0" fmla="*/ 0 w 4713104"/>
              <a:gd name="connsiteY0" fmla="*/ 2986 h 6491344"/>
              <a:gd name="connsiteX1" fmla="*/ 2727596 w 4713104"/>
              <a:gd name="connsiteY1" fmla="*/ 0 h 6491344"/>
              <a:gd name="connsiteX2" fmla="*/ 3937832 w 4713104"/>
              <a:gd name="connsiteY2" fmla="*/ 2217269 h 6491344"/>
              <a:gd name="connsiteX3" fmla="*/ 4430891 w 4713104"/>
              <a:gd name="connsiteY3" fmla="*/ 6491344 h 6491344"/>
              <a:gd name="connsiteX4" fmla="*/ 0 w 4713104"/>
              <a:gd name="connsiteY4" fmla="*/ 6491344 h 6491344"/>
              <a:gd name="connsiteX5" fmla="*/ 0 w 4713104"/>
              <a:gd name="connsiteY5" fmla="*/ 2986 h 6491344"/>
              <a:gd name="connsiteX0" fmla="*/ 0 w 4713104"/>
              <a:gd name="connsiteY0" fmla="*/ 2986 h 6491344"/>
              <a:gd name="connsiteX1" fmla="*/ 2727596 w 4713104"/>
              <a:gd name="connsiteY1" fmla="*/ 0 h 6491344"/>
              <a:gd name="connsiteX2" fmla="*/ 3937832 w 4713104"/>
              <a:gd name="connsiteY2" fmla="*/ 2217269 h 6491344"/>
              <a:gd name="connsiteX3" fmla="*/ 4430891 w 4713104"/>
              <a:gd name="connsiteY3" fmla="*/ 6491344 h 6491344"/>
              <a:gd name="connsiteX4" fmla="*/ 0 w 4713104"/>
              <a:gd name="connsiteY4" fmla="*/ 6491344 h 6491344"/>
              <a:gd name="connsiteX5" fmla="*/ 0 w 4713104"/>
              <a:gd name="connsiteY5" fmla="*/ 2986 h 6491344"/>
              <a:gd name="connsiteX0" fmla="*/ 0 w 4431482"/>
              <a:gd name="connsiteY0" fmla="*/ 2986 h 6491344"/>
              <a:gd name="connsiteX1" fmla="*/ 2727596 w 4431482"/>
              <a:gd name="connsiteY1" fmla="*/ 0 h 6491344"/>
              <a:gd name="connsiteX2" fmla="*/ 3937832 w 4431482"/>
              <a:gd name="connsiteY2" fmla="*/ 2217269 h 6491344"/>
              <a:gd name="connsiteX3" fmla="*/ 4430891 w 4431482"/>
              <a:gd name="connsiteY3" fmla="*/ 6491344 h 6491344"/>
              <a:gd name="connsiteX4" fmla="*/ 0 w 4431482"/>
              <a:gd name="connsiteY4" fmla="*/ 6491344 h 6491344"/>
              <a:gd name="connsiteX5" fmla="*/ 0 w 4431482"/>
              <a:gd name="connsiteY5" fmla="*/ 2986 h 6491344"/>
              <a:gd name="connsiteX0" fmla="*/ 0 w 4431482"/>
              <a:gd name="connsiteY0" fmla="*/ 2986 h 6491344"/>
              <a:gd name="connsiteX1" fmla="*/ 2727596 w 4431482"/>
              <a:gd name="connsiteY1" fmla="*/ 0 h 6491344"/>
              <a:gd name="connsiteX2" fmla="*/ 3937832 w 4431482"/>
              <a:gd name="connsiteY2" fmla="*/ 2217269 h 6491344"/>
              <a:gd name="connsiteX3" fmla="*/ 4430891 w 4431482"/>
              <a:gd name="connsiteY3" fmla="*/ 6491344 h 6491344"/>
              <a:gd name="connsiteX4" fmla="*/ 0 w 4431482"/>
              <a:gd name="connsiteY4" fmla="*/ 6491344 h 6491344"/>
              <a:gd name="connsiteX5" fmla="*/ 0 w 4431482"/>
              <a:gd name="connsiteY5" fmla="*/ 2986 h 649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1482" h="6491344">
                <a:moveTo>
                  <a:pt x="0" y="2986"/>
                </a:moveTo>
                <a:lnTo>
                  <a:pt x="2727596" y="0"/>
                </a:lnTo>
                <a:cubicBezTo>
                  <a:pt x="3107490" y="349624"/>
                  <a:pt x="3613608" y="1148825"/>
                  <a:pt x="3937832" y="2217269"/>
                </a:cubicBezTo>
                <a:cubicBezTo>
                  <a:pt x="4262056" y="3285713"/>
                  <a:pt x="4443231" y="4809316"/>
                  <a:pt x="4430891" y="6491344"/>
                </a:cubicBezTo>
                <a:lnTo>
                  <a:pt x="0" y="6491344"/>
                </a:lnTo>
                <a:lnTo>
                  <a:pt x="0" y="29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29607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4020341"/>
            <a:ext cx="11832392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180000"/>
            <a:ext cx="11832392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287710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2" preserve="1" userDrawn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20341"/>
            <a:ext cx="11834341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B6B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5A81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156175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3" preserve="1" userDrawn="1">
  <p:cSld name="Osan ylätunnis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20341"/>
            <a:ext cx="11834341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D964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BE5A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129976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4" preserve="1" userDrawn="1">
  <p:cSld name="Osan ylätunnis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699CDD43-C904-4C83-89E3-B4A65DCAA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8632" y="180000"/>
            <a:ext cx="11834341" cy="6488159"/>
            <a:chOff x="178632" y="172167"/>
            <a:chExt cx="11834341" cy="6488159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0CE7767-6758-4913-9796-391DDD99B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3955066"/>
              <a:ext cx="11834341" cy="2705260"/>
            </a:xfrm>
            <a:custGeom>
              <a:avLst/>
              <a:gdLst>
                <a:gd name="T0" fmla="*/ 0 w 32870"/>
                <a:gd name="T1" fmla="*/ 2226 h 7510"/>
                <a:gd name="T2" fmla="*/ 0 w 32870"/>
                <a:gd name="T3" fmla="*/ 7510 h 7510"/>
                <a:gd name="T4" fmla="*/ 14422 w 32870"/>
                <a:gd name="T5" fmla="*/ 4695 h 7510"/>
                <a:gd name="T6" fmla="*/ 32870 w 32870"/>
                <a:gd name="T7" fmla="*/ 4690 h 7510"/>
                <a:gd name="T8" fmla="*/ 32870 w 32870"/>
                <a:gd name="T9" fmla="*/ 0 h 7510"/>
                <a:gd name="T10" fmla="*/ 13779 w 32870"/>
                <a:gd name="T11" fmla="*/ 16 h 7510"/>
                <a:gd name="T12" fmla="*/ 0 w 32870"/>
                <a:gd name="T13" fmla="*/ 2226 h 7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70" h="7510">
                  <a:moveTo>
                    <a:pt x="0" y="2226"/>
                  </a:moveTo>
                  <a:lnTo>
                    <a:pt x="0" y="7510"/>
                  </a:lnTo>
                  <a:cubicBezTo>
                    <a:pt x="4241" y="5081"/>
                    <a:pt x="10659" y="4690"/>
                    <a:pt x="14422" y="4695"/>
                  </a:cubicBezTo>
                  <a:cubicBezTo>
                    <a:pt x="15294" y="4696"/>
                    <a:pt x="23963" y="4693"/>
                    <a:pt x="32870" y="4690"/>
                  </a:cubicBezTo>
                  <a:lnTo>
                    <a:pt x="32870" y="0"/>
                  </a:lnTo>
                  <a:cubicBezTo>
                    <a:pt x="23927" y="3"/>
                    <a:pt x="15112" y="8"/>
                    <a:pt x="13779" y="16"/>
                  </a:cubicBezTo>
                  <a:cubicBezTo>
                    <a:pt x="7620" y="56"/>
                    <a:pt x="3156" y="876"/>
                    <a:pt x="0" y="2226"/>
                  </a:cubicBezTo>
                  <a:close/>
                </a:path>
              </a:pathLst>
            </a:custGeom>
            <a:solidFill>
              <a:srgbClr val="577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7A82CFE-FC2A-469E-AAFA-303040F09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172167"/>
              <a:ext cx="11834341" cy="4632577"/>
            </a:xfrm>
            <a:custGeom>
              <a:avLst/>
              <a:gdLst>
                <a:gd name="T0" fmla="*/ 0 w 32870"/>
                <a:gd name="T1" fmla="*/ 0 h 12864"/>
                <a:gd name="T2" fmla="*/ 0 w 32870"/>
                <a:gd name="T3" fmla="*/ 12864 h 12864"/>
                <a:gd name="T4" fmla="*/ 13779 w 32870"/>
                <a:gd name="T5" fmla="*/ 10654 h 12864"/>
                <a:gd name="T6" fmla="*/ 32870 w 32870"/>
                <a:gd name="T7" fmla="*/ 10638 h 12864"/>
                <a:gd name="T8" fmla="*/ 32870 w 32870"/>
                <a:gd name="T9" fmla="*/ 0 h 12864"/>
                <a:gd name="T10" fmla="*/ 0 w 32870"/>
                <a:gd name="T11" fmla="*/ 0 h 1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70" h="12864">
                  <a:moveTo>
                    <a:pt x="0" y="0"/>
                  </a:moveTo>
                  <a:lnTo>
                    <a:pt x="0" y="12864"/>
                  </a:lnTo>
                  <a:cubicBezTo>
                    <a:pt x="3156" y="11514"/>
                    <a:pt x="7620" y="10694"/>
                    <a:pt x="13779" y="10654"/>
                  </a:cubicBezTo>
                  <a:cubicBezTo>
                    <a:pt x="15112" y="10646"/>
                    <a:pt x="23927" y="10641"/>
                    <a:pt x="32870" y="10638"/>
                  </a:cubicBezTo>
                  <a:lnTo>
                    <a:pt x="328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8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144008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5" preserve="1" userDrawn="1">
  <p:cSld name="Osan ylätunnis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699CDD43-C904-4C83-89E3-B4A65DCAA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8632" y="180000"/>
            <a:ext cx="11834341" cy="6488159"/>
            <a:chOff x="178632" y="172167"/>
            <a:chExt cx="11834341" cy="6488159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0CE7767-6758-4913-9796-391DDD99B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3955066"/>
              <a:ext cx="11834341" cy="2705260"/>
            </a:xfrm>
            <a:custGeom>
              <a:avLst/>
              <a:gdLst>
                <a:gd name="T0" fmla="*/ 0 w 32870"/>
                <a:gd name="T1" fmla="*/ 2226 h 7510"/>
                <a:gd name="T2" fmla="*/ 0 w 32870"/>
                <a:gd name="T3" fmla="*/ 7510 h 7510"/>
                <a:gd name="T4" fmla="*/ 14422 w 32870"/>
                <a:gd name="T5" fmla="*/ 4695 h 7510"/>
                <a:gd name="T6" fmla="*/ 32870 w 32870"/>
                <a:gd name="T7" fmla="*/ 4690 h 7510"/>
                <a:gd name="T8" fmla="*/ 32870 w 32870"/>
                <a:gd name="T9" fmla="*/ 0 h 7510"/>
                <a:gd name="T10" fmla="*/ 13779 w 32870"/>
                <a:gd name="T11" fmla="*/ 16 h 7510"/>
                <a:gd name="T12" fmla="*/ 0 w 32870"/>
                <a:gd name="T13" fmla="*/ 2226 h 7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70" h="7510">
                  <a:moveTo>
                    <a:pt x="0" y="2226"/>
                  </a:moveTo>
                  <a:lnTo>
                    <a:pt x="0" y="7510"/>
                  </a:lnTo>
                  <a:cubicBezTo>
                    <a:pt x="4241" y="5081"/>
                    <a:pt x="10659" y="4690"/>
                    <a:pt x="14422" y="4695"/>
                  </a:cubicBezTo>
                  <a:cubicBezTo>
                    <a:pt x="15294" y="4696"/>
                    <a:pt x="23963" y="4693"/>
                    <a:pt x="32870" y="4690"/>
                  </a:cubicBezTo>
                  <a:lnTo>
                    <a:pt x="32870" y="0"/>
                  </a:lnTo>
                  <a:cubicBezTo>
                    <a:pt x="23927" y="3"/>
                    <a:pt x="15112" y="8"/>
                    <a:pt x="13779" y="16"/>
                  </a:cubicBezTo>
                  <a:cubicBezTo>
                    <a:pt x="7620" y="56"/>
                    <a:pt x="3156" y="876"/>
                    <a:pt x="0" y="2226"/>
                  </a:cubicBezTo>
                  <a:close/>
                </a:path>
              </a:pathLst>
            </a:custGeom>
            <a:solidFill>
              <a:srgbClr val="B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7A82CFE-FC2A-469E-AAFA-303040F09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172167"/>
              <a:ext cx="11834341" cy="4632577"/>
            </a:xfrm>
            <a:custGeom>
              <a:avLst/>
              <a:gdLst>
                <a:gd name="T0" fmla="*/ 0 w 32870"/>
                <a:gd name="T1" fmla="*/ 0 h 12864"/>
                <a:gd name="T2" fmla="*/ 0 w 32870"/>
                <a:gd name="T3" fmla="*/ 12864 h 12864"/>
                <a:gd name="T4" fmla="*/ 13779 w 32870"/>
                <a:gd name="T5" fmla="*/ 10654 h 12864"/>
                <a:gd name="T6" fmla="*/ 32870 w 32870"/>
                <a:gd name="T7" fmla="*/ 10638 h 12864"/>
                <a:gd name="T8" fmla="*/ 32870 w 32870"/>
                <a:gd name="T9" fmla="*/ 0 h 12864"/>
                <a:gd name="T10" fmla="*/ 0 w 32870"/>
                <a:gd name="T11" fmla="*/ 0 h 1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70" h="12864">
                  <a:moveTo>
                    <a:pt x="0" y="0"/>
                  </a:moveTo>
                  <a:lnTo>
                    <a:pt x="0" y="12864"/>
                  </a:lnTo>
                  <a:cubicBezTo>
                    <a:pt x="3156" y="11514"/>
                    <a:pt x="7620" y="10694"/>
                    <a:pt x="13779" y="10654"/>
                  </a:cubicBezTo>
                  <a:cubicBezTo>
                    <a:pt x="15112" y="10646"/>
                    <a:pt x="23927" y="10641"/>
                    <a:pt x="32870" y="10638"/>
                  </a:cubicBezTo>
                  <a:lnTo>
                    <a:pt x="328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8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19494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6" preserve="1" userDrawn="1">
  <p:cSld name="Osan ylätunnist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>
            <a:extLst>
              <a:ext uri="{FF2B5EF4-FFF2-40B4-BE49-F238E27FC236}">
                <a16:creationId xmlns:a16="http://schemas.microsoft.com/office/drawing/2014/main" id="{90CE7767-6758-4913-9796-391DDD99B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962899"/>
            <a:ext cx="11834341" cy="2705260"/>
          </a:xfrm>
          <a:custGeom>
            <a:avLst/>
            <a:gdLst>
              <a:gd name="T0" fmla="*/ 0 w 32870"/>
              <a:gd name="T1" fmla="*/ 2226 h 7510"/>
              <a:gd name="T2" fmla="*/ 0 w 32870"/>
              <a:gd name="T3" fmla="*/ 7510 h 7510"/>
              <a:gd name="T4" fmla="*/ 14422 w 32870"/>
              <a:gd name="T5" fmla="*/ 4695 h 7510"/>
              <a:gd name="T6" fmla="*/ 32870 w 32870"/>
              <a:gd name="T7" fmla="*/ 4690 h 7510"/>
              <a:gd name="T8" fmla="*/ 32870 w 32870"/>
              <a:gd name="T9" fmla="*/ 0 h 7510"/>
              <a:gd name="T10" fmla="*/ 13779 w 32870"/>
              <a:gd name="T11" fmla="*/ 16 h 7510"/>
              <a:gd name="T12" fmla="*/ 0 w 32870"/>
              <a:gd name="T13" fmla="*/ 2226 h 7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510">
                <a:moveTo>
                  <a:pt x="0" y="2226"/>
                </a:moveTo>
                <a:lnTo>
                  <a:pt x="0" y="7510"/>
                </a:lnTo>
                <a:cubicBezTo>
                  <a:pt x="4241" y="5081"/>
                  <a:pt x="10659" y="4690"/>
                  <a:pt x="14422" y="4695"/>
                </a:cubicBezTo>
                <a:cubicBezTo>
                  <a:pt x="15294" y="4696"/>
                  <a:pt x="23963" y="4693"/>
                  <a:pt x="32870" y="469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D964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C7A82CFE-FC2A-469E-AAFA-303040F09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2577"/>
          </a:xfrm>
          <a:custGeom>
            <a:avLst/>
            <a:gdLst>
              <a:gd name="T0" fmla="*/ 0 w 32870"/>
              <a:gd name="T1" fmla="*/ 0 h 12864"/>
              <a:gd name="T2" fmla="*/ 0 w 32870"/>
              <a:gd name="T3" fmla="*/ 12864 h 12864"/>
              <a:gd name="T4" fmla="*/ 13779 w 32870"/>
              <a:gd name="T5" fmla="*/ 10654 h 12864"/>
              <a:gd name="T6" fmla="*/ 32870 w 32870"/>
              <a:gd name="T7" fmla="*/ 10638 h 12864"/>
              <a:gd name="T8" fmla="*/ 32870 w 32870"/>
              <a:gd name="T9" fmla="*/ 0 h 12864"/>
              <a:gd name="T10" fmla="*/ 0 w 32870"/>
              <a:gd name="T11" fmla="*/ 0 h 1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2864">
                <a:moveTo>
                  <a:pt x="0" y="0"/>
                </a:moveTo>
                <a:lnTo>
                  <a:pt x="0" y="12864"/>
                </a:lnTo>
                <a:cubicBezTo>
                  <a:pt x="3156" y="11514"/>
                  <a:pt x="7620" y="10694"/>
                  <a:pt x="13779" y="10654"/>
                </a:cubicBezTo>
                <a:cubicBezTo>
                  <a:pt x="15112" y="10646"/>
                  <a:pt x="23927" y="10641"/>
                  <a:pt x="32870" y="10638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BE5A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227575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 Otsikko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980728"/>
            <a:ext cx="11425269" cy="100811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35360" y="1988841"/>
            <a:ext cx="5672832" cy="432048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  <a:lvl6pPr>
              <a:buClr>
                <a:schemeClr val="accent1"/>
              </a:buClr>
              <a:defRPr sz="1800"/>
            </a:lvl6pPr>
            <a:lvl7pPr>
              <a:buClr>
                <a:schemeClr val="accent1"/>
              </a:buClr>
              <a:defRPr sz="1800"/>
            </a:lvl7pPr>
            <a:lvl8pPr>
              <a:buClr>
                <a:schemeClr val="accent1"/>
              </a:buClr>
              <a:defRPr sz="1800"/>
            </a:lvl8pPr>
            <a:lvl9pPr>
              <a:buClr>
                <a:schemeClr val="accent1"/>
              </a:buCl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0" y="1988841"/>
            <a:ext cx="5664629" cy="432048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  <a:lvl6pPr>
              <a:buClr>
                <a:schemeClr val="accent1"/>
              </a:buClr>
              <a:defRPr sz="1800"/>
            </a:lvl6pPr>
            <a:lvl7pPr>
              <a:buClr>
                <a:schemeClr val="accent1"/>
              </a:buClr>
              <a:defRPr sz="1800"/>
            </a:lvl7pPr>
            <a:lvl8pPr>
              <a:buClr>
                <a:schemeClr val="accent1"/>
              </a:buClr>
              <a:defRPr sz="1800"/>
            </a:lvl8pPr>
            <a:lvl9pPr>
              <a:buClr>
                <a:schemeClr val="accent1"/>
              </a:buCl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6166933"/>
      </p:ext>
    </p:extLst>
  </p:cSld>
  <p:clrMapOvr>
    <a:masterClrMapping/>
  </p:clrMapOvr>
  <p:hf hdr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" preserve="1" userDrawn="1">
  <p:cSld name="Osan ylätunniste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9">
            <a:extLst>
              <a:ext uri="{FF2B5EF4-FFF2-40B4-BE49-F238E27FC236}">
                <a16:creationId xmlns:a16="http://schemas.microsoft.com/office/drawing/2014/main" id="{14FF7E8B-4CDF-4CAC-83E6-4DFDE038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1865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06962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 2" preserve="1" userDrawn="1">
  <p:cSld name="Osan ylätunniste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9">
            <a:extLst>
              <a:ext uri="{FF2B5EF4-FFF2-40B4-BE49-F238E27FC236}">
                <a16:creationId xmlns:a16="http://schemas.microsoft.com/office/drawing/2014/main" id="{86227721-48B2-43B3-8526-34B0C73A1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5A8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3200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53378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 3" preserve="1" userDrawn="1">
  <p:cSld name="Osan ylätunniste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9">
            <a:extLst>
              <a:ext uri="{FF2B5EF4-FFF2-40B4-BE49-F238E27FC236}">
                <a16:creationId xmlns:a16="http://schemas.microsoft.com/office/drawing/2014/main" id="{F4B276F3-D064-4656-A9E4-A4F6D1ABB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D964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3200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52129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4B3679A-A389-400D-A744-C43C2270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EF9C706D-5C6A-42FA-B522-02CB8028F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08CEC9F-7456-473A-8F4A-6918F37BC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9.8.2021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A5411A7-57B3-491D-9820-EBA16DCC4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Maria Hakala</a:t>
            </a:r>
          </a:p>
        </p:txBody>
      </p:sp>
    </p:spTree>
    <p:extLst>
      <p:ext uri="{BB962C8B-B14F-4D97-AF65-F5344CB8AC3E}">
        <p14:creationId xmlns:p14="http://schemas.microsoft.com/office/powerpoint/2010/main" val="118571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CB941E6F-111D-4022-8CFD-1CC1B2ADB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3A4A4694-9735-4EF6-8D9E-9C60AE2853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9.8.2021   |   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78F21DE0-9EC0-4B8E-AE3C-CC8F7C9E3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Maria Hakala</a:t>
            </a:r>
          </a:p>
        </p:txBody>
      </p:sp>
    </p:spTree>
    <p:extLst>
      <p:ext uri="{BB962C8B-B14F-4D97-AF65-F5344CB8AC3E}">
        <p14:creationId xmlns:p14="http://schemas.microsoft.com/office/powerpoint/2010/main" val="341332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" type="title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3">
            <a:extLst>
              <a:ext uri="{FF2B5EF4-FFF2-40B4-BE49-F238E27FC236}">
                <a16:creationId xmlns:a16="http://schemas.microsoft.com/office/drawing/2014/main" id="{E1153FAC-44DF-431E-A26D-60482F42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9603"/>
          </a:xfrm>
          <a:custGeom>
            <a:avLst/>
            <a:gdLst>
              <a:gd name="T0" fmla="*/ 32870 w 32870"/>
              <a:gd name="T1" fmla="*/ 11160 h 12864"/>
              <a:gd name="T2" fmla="*/ 32870 w 32870"/>
              <a:gd name="T3" fmla="*/ 0 h 12864"/>
              <a:gd name="T4" fmla="*/ 11591 w 32870"/>
              <a:gd name="T5" fmla="*/ 0 h 12864"/>
              <a:gd name="T6" fmla="*/ 0 w 32870"/>
              <a:gd name="T7" fmla="*/ 4209 h 12864"/>
              <a:gd name="T8" fmla="*/ 0 w 32870"/>
              <a:gd name="T9" fmla="*/ 12864 h 12864"/>
              <a:gd name="T10" fmla="*/ 13779 w 32870"/>
              <a:gd name="T11" fmla="*/ 10654 h 12864"/>
              <a:gd name="T12" fmla="*/ 32870 w 32870"/>
              <a:gd name="T13" fmla="*/ 10638 h 12864"/>
              <a:gd name="T14" fmla="*/ 32870 w 32870"/>
              <a:gd name="T15" fmla="*/ 11160 h 12864"/>
              <a:gd name="connsiteX0" fmla="*/ 32870 w 32870"/>
              <a:gd name="connsiteY0" fmla="*/ 11160 h 13093"/>
              <a:gd name="connsiteX1" fmla="*/ 32870 w 32870"/>
              <a:gd name="connsiteY1" fmla="*/ 0 h 13093"/>
              <a:gd name="connsiteX2" fmla="*/ 11591 w 32870"/>
              <a:gd name="connsiteY2" fmla="*/ 0 h 13093"/>
              <a:gd name="connsiteX3" fmla="*/ 0 w 32870"/>
              <a:gd name="connsiteY3" fmla="*/ 4209 h 13093"/>
              <a:gd name="connsiteX4" fmla="*/ 0 w 32870"/>
              <a:gd name="connsiteY4" fmla="*/ 12864 h 13093"/>
              <a:gd name="connsiteX5" fmla="*/ 32870 w 32870"/>
              <a:gd name="connsiteY5" fmla="*/ 10638 h 13093"/>
              <a:gd name="connsiteX6" fmla="*/ 32870 w 32870"/>
              <a:gd name="connsiteY6" fmla="*/ 11160 h 13093"/>
              <a:gd name="connsiteX0" fmla="*/ 32870 w 32870"/>
              <a:gd name="connsiteY0" fmla="*/ 11160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  <a:gd name="connsiteX6" fmla="*/ 32870 w 32870"/>
              <a:gd name="connsiteY6" fmla="*/ 11160 h 12864"/>
              <a:gd name="connsiteX0" fmla="*/ 32870 w 32870"/>
              <a:gd name="connsiteY0" fmla="*/ 10638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  <a:gd name="connsiteX0" fmla="*/ 32870 w 32870"/>
              <a:gd name="connsiteY0" fmla="*/ 10638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2864">
                <a:moveTo>
                  <a:pt x="32870" y="10638"/>
                </a:move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2864"/>
                </a:lnTo>
                <a:cubicBezTo>
                  <a:pt x="65" y="12881"/>
                  <a:pt x="32861" y="10626"/>
                  <a:pt x="32870" y="10638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05F8CEAE-2B96-485D-B411-8B7C510B0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16534"/>
            <a:ext cx="11834341" cy="2661466"/>
          </a:xfrm>
          <a:custGeom>
            <a:avLst/>
            <a:gdLst>
              <a:gd name="T0" fmla="*/ 0 w 32870"/>
              <a:gd name="T1" fmla="*/ 2226 h 7380"/>
              <a:gd name="T2" fmla="*/ 0 w 32870"/>
              <a:gd name="T3" fmla="*/ 7380 h 7380"/>
              <a:gd name="T4" fmla="*/ 14422 w 32870"/>
              <a:gd name="T5" fmla="*/ 4565 h 7380"/>
              <a:gd name="T6" fmla="*/ 32870 w 32870"/>
              <a:gd name="T7" fmla="*/ 4560 h 7380"/>
              <a:gd name="T8" fmla="*/ 32870 w 32870"/>
              <a:gd name="T9" fmla="*/ 0 h 7380"/>
              <a:gd name="T10" fmla="*/ 13779 w 32870"/>
              <a:gd name="T11" fmla="*/ 16 h 7380"/>
              <a:gd name="T12" fmla="*/ 0 w 32870"/>
              <a:gd name="T13" fmla="*/ 2226 h 7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380">
                <a:moveTo>
                  <a:pt x="0" y="2226"/>
                </a:moveTo>
                <a:lnTo>
                  <a:pt x="0" y="7380"/>
                </a:lnTo>
                <a:cubicBezTo>
                  <a:pt x="4241" y="4951"/>
                  <a:pt x="10659" y="4560"/>
                  <a:pt x="14422" y="4565"/>
                </a:cubicBezTo>
                <a:cubicBezTo>
                  <a:pt x="15294" y="4566"/>
                  <a:pt x="23963" y="4563"/>
                  <a:pt x="32870" y="456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755647"/>
            <a:ext cx="8193024" cy="1170923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4375404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7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 2" type="title" preserve="1">
  <p:cSld name="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7">
            <a:extLst>
              <a:ext uri="{FF2B5EF4-FFF2-40B4-BE49-F238E27FC236}">
                <a16:creationId xmlns:a16="http://schemas.microsoft.com/office/drawing/2014/main" id="{EB983361-D7DC-4F8A-A98B-CCC6C2C2A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180000"/>
            <a:ext cx="11832392" cy="4674025"/>
          </a:xfrm>
          <a:custGeom>
            <a:avLst/>
            <a:gdLst>
              <a:gd name="T0" fmla="*/ 0 w 32870"/>
              <a:gd name="T1" fmla="*/ 4209 h 12980"/>
              <a:gd name="T2" fmla="*/ 0 w 32870"/>
              <a:gd name="T3" fmla="*/ 12980 h 12980"/>
              <a:gd name="T4" fmla="*/ 15744 w 32870"/>
              <a:gd name="T5" fmla="*/ 9766 h 12980"/>
              <a:gd name="T6" fmla="*/ 32870 w 32870"/>
              <a:gd name="T7" fmla="*/ 9751 h 12980"/>
              <a:gd name="T8" fmla="*/ 32870 w 32870"/>
              <a:gd name="T9" fmla="*/ 0 h 12980"/>
              <a:gd name="T10" fmla="*/ 11591 w 32870"/>
              <a:gd name="T11" fmla="*/ 0 h 12980"/>
              <a:gd name="T12" fmla="*/ 0 w 32870"/>
              <a:gd name="T13" fmla="*/ 4209 h 12980"/>
              <a:gd name="connsiteX0" fmla="*/ 0 w 32870"/>
              <a:gd name="connsiteY0" fmla="*/ 4209 h 13212"/>
              <a:gd name="connsiteX1" fmla="*/ 0 w 32870"/>
              <a:gd name="connsiteY1" fmla="*/ 12980 h 13212"/>
              <a:gd name="connsiteX2" fmla="*/ 32870 w 32870"/>
              <a:gd name="connsiteY2" fmla="*/ 9751 h 13212"/>
              <a:gd name="connsiteX3" fmla="*/ 32870 w 32870"/>
              <a:gd name="connsiteY3" fmla="*/ 0 h 13212"/>
              <a:gd name="connsiteX4" fmla="*/ 11591 w 32870"/>
              <a:gd name="connsiteY4" fmla="*/ 0 h 13212"/>
              <a:gd name="connsiteX5" fmla="*/ 0 w 32870"/>
              <a:gd name="connsiteY5" fmla="*/ 4209 h 13212"/>
              <a:gd name="connsiteX0" fmla="*/ 0 w 32870"/>
              <a:gd name="connsiteY0" fmla="*/ 4209 h 12980"/>
              <a:gd name="connsiteX1" fmla="*/ 0 w 32870"/>
              <a:gd name="connsiteY1" fmla="*/ 12980 h 12980"/>
              <a:gd name="connsiteX2" fmla="*/ 32870 w 32870"/>
              <a:gd name="connsiteY2" fmla="*/ 9751 h 12980"/>
              <a:gd name="connsiteX3" fmla="*/ 32870 w 32870"/>
              <a:gd name="connsiteY3" fmla="*/ 0 h 12980"/>
              <a:gd name="connsiteX4" fmla="*/ 11591 w 32870"/>
              <a:gd name="connsiteY4" fmla="*/ 0 h 12980"/>
              <a:gd name="connsiteX5" fmla="*/ 0 w 32870"/>
              <a:gd name="connsiteY5" fmla="*/ 4209 h 12980"/>
              <a:gd name="connsiteX0" fmla="*/ 0 w 32870"/>
              <a:gd name="connsiteY0" fmla="*/ 4209 h 12980"/>
              <a:gd name="connsiteX1" fmla="*/ 0 w 32870"/>
              <a:gd name="connsiteY1" fmla="*/ 12980 h 12980"/>
              <a:gd name="connsiteX2" fmla="*/ 32870 w 32870"/>
              <a:gd name="connsiteY2" fmla="*/ 9751 h 12980"/>
              <a:gd name="connsiteX3" fmla="*/ 32870 w 32870"/>
              <a:gd name="connsiteY3" fmla="*/ 0 h 12980"/>
              <a:gd name="connsiteX4" fmla="*/ 11591 w 32870"/>
              <a:gd name="connsiteY4" fmla="*/ 0 h 12980"/>
              <a:gd name="connsiteX5" fmla="*/ 0 w 32870"/>
              <a:gd name="connsiteY5" fmla="*/ 4209 h 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2980">
                <a:moveTo>
                  <a:pt x="0" y="4209"/>
                </a:moveTo>
                <a:lnTo>
                  <a:pt x="0" y="12980"/>
                </a:lnTo>
                <a:cubicBezTo>
                  <a:pt x="-29" y="12959"/>
                  <a:pt x="32843" y="9745"/>
                  <a:pt x="32870" y="9751"/>
                </a:cubicBez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8425028E-4F6B-423C-8786-AC5A436EB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3690302"/>
            <a:ext cx="11832392" cy="2987423"/>
          </a:xfrm>
          <a:custGeom>
            <a:avLst/>
            <a:gdLst>
              <a:gd name="T0" fmla="*/ 0 w 32870"/>
              <a:gd name="T1" fmla="*/ 3229 h 8296"/>
              <a:gd name="T2" fmla="*/ 0 w 32870"/>
              <a:gd name="T3" fmla="*/ 8296 h 8296"/>
              <a:gd name="T4" fmla="*/ 16387 w 32870"/>
              <a:gd name="T5" fmla="*/ 4042 h 8296"/>
              <a:gd name="T6" fmla="*/ 32870 w 32870"/>
              <a:gd name="T7" fmla="*/ 4037 h 8296"/>
              <a:gd name="T8" fmla="*/ 32870 w 32870"/>
              <a:gd name="T9" fmla="*/ 0 h 8296"/>
              <a:gd name="T10" fmla="*/ 15744 w 32870"/>
              <a:gd name="T11" fmla="*/ 14 h 8296"/>
              <a:gd name="T12" fmla="*/ 0 w 32870"/>
              <a:gd name="T13" fmla="*/ 3229 h 8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8296">
                <a:moveTo>
                  <a:pt x="0" y="3229"/>
                </a:moveTo>
                <a:lnTo>
                  <a:pt x="0" y="8296"/>
                </a:lnTo>
                <a:cubicBezTo>
                  <a:pt x="3928" y="4574"/>
                  <a:pt x="11978" y="4035"/>
                  <a:pt x="16387" y="4042"/>
                </a:cubicBezTo>
                <a:cubicBezTo>
                  <a:pt x="17194" y="4043"/>
                  <a:pt x="24691" y="4041"/>
                  <a:pt x="32870" y="4037"/>
                </a:cubicBezTo>
                <a:lnTo>
                  <a:pt x="32870" y="0"/>
                </a:lnTo>
                <a:cubicBezTo>
                  <a:pt x="24550" y="3"/>
                  <a:pt x="16871" y="7"/>
                  <a:pt x="15744" y="14"/>
                </a:cubicBezTo>
                <a:cubicBezTo>
                  <a:pt x="8177" y="64"/>
                  <a:pt x="3166" y="1290"/>
                  <a:pt x="0" y="3229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126571"/>
            <a:ext cx="8193024" cy="1415461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5518404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97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 3" type="title" preserve="1">
  <p:cSld name="Lopetu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9">
            <a:extLst>
              <a:ext uri="{FF2B5EF4-FFF2-40B4-BE49-F238E27FC236}">
                <a16:creationId xmlns:a16="http://schemas.microsoft.com/office/drawing/2014/main" id="{2F879CE6-F58E-498F-BFF8-897875D76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2393" cy="4209097"/>
          </a:xfrm>
          <a:custGeom>
            <a:avLst/>
            <a:gdLst>
              <a:gd name="T0" fmla="*/ 0 w 32870"/>
              <a:gd name="T1" fmla="*/ 4740 h 11678"/>
              <a:gd name="T2" fmla="*/ 0 w 32870"/>
              <a:gd name="T3" fmla="*/ 11678 h 11678"/>
              <a:gd name="T4" fmla="*/ 19067 w 32870"/>
              <a:gd name="T5" fmla="*/ 4661 h 11678"/>
              <a:gd name="T6" fmla="*/ 32870 w 32870"/>
              <a:gd name="T7" fmla="*/ 4650 h 11678"/>
              <a:gd name="T8" fmla="*/ 32870 w 32870"/>
              <a:gd name="T9" fmla="*/ 0 h 11678"/>
              <a:gd name="T10" fmla="*/ 18389 w 32870"/>
              <a:gd name="T11" fmla="*/ 20 h 11678"/>
              <a:gd name="T12" fmla="*/ 0 w 32870"/>
              <a:gd name="T13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1678">
                <a:moveTo>
                  <a:pt x="0" y="4740"/>
                </a:moveTo>
                <a:lnTo>
                  <a:pt x="0" y="11678"/>
                </a:lnTo>
                <a:cubicBezTo>
                  <a:pt x="-29" y="11700"/>
                  <a:pt x="32880" y="4689"/>
                  <a:pt x="32870" y="4650"/>
                </a:cubicBezTo>
                <a:lnTo>
                  <a:pt x="32870" y="0"/>
                </a:lnTo>
                <a:lnTo>
                  <a:pt x="18389" y="20"/>
                </a:lnTo>
                <a:cubicBezTo>
                  <a:pt x="8797" y="82"/>
                  <a:pt x="3102" y="1939"/>
                  <a:pt x="0" y="4740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3308B19E-C811-4A25-A76E-FD76B06ED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2393" cy="5588186"/>
          </a:xfrm>
          <a:custGeom>
            <a:avLst/>
            <a:gdLst>
              <a:gd name="T0" fmla="*/ 32870 w 32870"/>
              <a:gd name="T1" fmla="*/ 15500 h 15500"/>
              <a:gd name="T2" fmla="*/ 32870 w 32870"/>
              <a:gd name="T3" fmla="*/ 0 h 15500"/>
              <a:gd name="T4" fmla="*/ 32870 w 32870"/>
              <a:gd name="T5" fmla="*/ 0 h 15500"/>
              <a:gd name="T6" fmla="*/ 32870 w 32870"/>
              <a:gd name="T7" fmla="*/ 4650 h 15500"/>
              <a:gd name="T8" fmla="*/ 19067 w 32870"/>
              <a:gd name="T9" fmla="*/ 4661 h 15500"/>
              <a:gd name="T10" fmla="*/ 0 w 32870"/>
              <a:gd name="T11" fmla="*/ 11678 h 15500"/>
              <a:gd name="T12" fmla="*/ 0 w 32870"/>
              <a:gd name="T13" fmla="*/ 15500 h 15500"/>
              <a:gd name="T14" fmla="*/ 32870 w 32870"/>
              <a:gd name="T15" fmla="*/ 15500 h 15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870" h="15500">
                <a:moveTo>
                  <a:pt x="32870" y="15500"/>
                </a:moveTo>
                <a:lnTo>
                  <a:pt x="32870" y="0"/>
                </a:lnTo>
                <a:lnTo>
                  <a:pt x="32870" y="0"/>
                </a:lnTo>
                <a:lnTo>
                  <a:pt x="32870" y="4650"/>
                </a:lnTo>
                <a:cubicBezTo>
                  <a:pt x="28166" y="4655"/>
                  <a:pt x="20406" y="4664"/>
                  <a:pt x="19067" y="4661"/>
                </a:cubicBezTo>
                <a:cubicBezTo>
                  <a:pt x="13563" y="4653"/>
                  <a:pt x="2671" y="5450"/>
                  <a:pt x="0" y="11678"/>
                </a:cubicBezTo>
                <a:lnTo>
                  <a:pt x="0" y="15500"/>
                </a:lnTo>
                <a:lnTo>
                  <a:pt x="32870" y="1550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3428999"/>
            <a:ext cx="8193024" cy="1125203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5102352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7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AF5ED276-0204-40E6-B3D6-A29A0811A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510394"/>
            <a:ext cx="11834341" cy="3159498"/>
          </a:xfrm>
          <a:custGeom>
            <a:avLst/>
            <a:gdLst>
              <a:gd name="T0" fmla="*/ 0 w 32870"/>
              <a:gd name="T1" fmla="*/ 3229 h 8296"/>
              <a:gd name="T2" fmla="*/ 0 w 32870"/>
              <a:gd name="T3" fmla="*/ 8296 h 8296"/>
              <a:gd name="T4" fmla="*/ 16387 w 32870"/>
              <a:gd name="T5" fmla="*/ 4042 h 8296"/>
              <a:gd name="T6" fmla="*/ 32870 w 32870"/>
              <a:gd name="T7" fmla="*/ 4037 h 8296"/>
              <a:gd name="T8" fmla="*/ 32870 w 32870"/>
              <a:gd name="T9" fmla="*/ 0 h 8296"/>
              <a:gd name="T10" fmla="*/ 15744 w 32870"/>
              <a:gd name="T11" fmla="*/ 14 h 8296"/>
              <a:gd name="T12" fmla="*/ 0 w 32870"/>
              <a:gd name="T13" fmla="*/ 3229 h 8296"/>
              <a:gd name="connsiteX0" fmla="*/ 0 w 10000"/>
              <a:gd name="connsiteY0" fmla="*/ 4445 h 10553"/>
              <a:gd name="connsiteX1" fmla="*/ 0 w 10000"/>
              <a:gd name="connsiteY1" fmla="*/ 10553 h 10553"/>
              <a:gd name="connsiteX2" fmla="*/ 4985 w 10000"/>
              <a:gd name="connsiteY2" fmla="*/ 5425 h 10553"/>
              <a:gd name="connsiteX3" fmla="*/ 10000 w 10000"/>
              <a:gd name="connsiteY3" fmla="*/ 5419 h 10553"/>
              <a:gd name="connsiteX4" fmla="*/ 10000 w 10000"/>
              <a:gd name="connsiteY4" fmla="*/ 553 h 10553"/>
              <a:gd name="connsiteX5" fmla="*/ 4601 w 10000"/>
              <a:gd name="connsiteY5" fmla="*/ 0 h 10553"/>
              <a:gd name="connsiteX6" fmla="*/ 0 w 10000"/>
              <a:gd name="connsiteY6" fmla="*/ 4445 h 10553"/>
              <a:gd name="connsiteX0" fmla="*/ 0 w 10000"/>
              <a:gd name="connsiteY0" fmla="*/ 4468 h 10576"/>
              <a:gd name="connsiteX1" fmla="*/ 0 w 10000"/>
              <a:gd name="connsiteY1" fmla="*/ 10576 h 10576"/>
              <a:gd name="connsiteX2" fmla="*/ 4985 w 10000"/>
              <a:gd name="connsiteY2" fmla="*/ 5448 h 10576"/>
              <a:gd name="connsiteX3" fmla="*/ 10000 w 10000"/>
              <a:gd name="connsiteY3" fmla="*/ 5442 h 10576"/>
              <a:gd name="connsiteX4" fmla="*/ 10000 w 10000"/>
              <a:gd name="connsiteY4" fmla="*/ 576 h 10576"/>
              <a:gd name="connsiteX5" fmla="*/ 4601 w 10000"/>
              <a:gd name="connsiteY5" fmla="*/ 23 h 10576"/>
              <a:gd name="connsiteX6" fmla="*/ 0 w 10000"/>
              <a:gd name="connsiteY6" fmla="*/ 4468 h 10576"/>
              <a:gd name="connsiteX0" fmla="*/ 0 w 10000"/>
              <a:gd name="connsiteY0" fmla="*/ 4468 h 10576"/>
              <a:gd name="connsiteX1" fmla="*/ 0 w 10000"/>
              <a:gd name="connsiteY1" fmla="*/ 10576 h 10576"/>
              <a:gd name="connsiteX2" fmla="*/ 4985 w 10000"/>
              <a:gd name="connsiteY2" fmla="*/ 5448 h 10576"/>
              <a:gd name="connsiteX3" fmla="*/ 10000 w 10000"/>
              <a:gd name="connsiteY3" fmla="*/ 5442 h 10576"/>
              <a:gd name="connsiteX4" fmla="*/ 10000 w 10000"/>
              <a:gd name="connsiteY4" fmla="*/ 576 h 10576"/>
              <a:gd name="connsiteX5" fmla="*/ 4601 w 10000"/>
              <a:gd name="connsiteY5" fmla="*/ 23 h 10576"/>
              <a:gd name="connsiteX6" fmla="*/ 0 w 10000"/>
              <a:gd name="connsiteY6" fmla="*/ 4468 h 1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576">
                <a:moveTo>
                  <a:pt x="0" y="4468"/>
                </a:moveTo>
                <a:lnTo>
                  <a:pt x="0" y="10576"/>
                </a:lnTo>
                <a:cubicBezTo>
                  <a:pt x="1195" y="6090"/>
                  <a:pt x="3644" y="5440"/>
                  <a:pt x="4985" y="5448"/>
                </a:cubicBezTo>
                <a:lnTo>
                  <a:pt x="10000" y="5442"/>
                </a:lnTo>
                <a:lnTo>
                  <a:pt x="10000" y="576"/>
                </a:lnTo>
                <a:cubicBezTo>
                  <a:pt x="7689" y="-155"/>
                  <a:pt x="4944" y="14"/>
                  <a:pt x="4601" y="23"/>
                </a:cubicBezTo>
                <a:cubicBezTo>
                  <a:pt x="2299" y="83"/>
                  <a:pt x="342" y="2596"/>
                  <a:pt x="0" y="4468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18A66D6D-8F98-4660-A768-97FB85B4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74025"/>
          </a:xfrm>
          <a:custGeom>
            <a:avLst/>
            <a:gdLst>
              <a:gd name="T0" fmla="*/ 0 w 32870"/>
              <a:gd name="T1" fmla="*/ 4209 h 12980"/>
              <a:gd name="T2" fmla="*/ 0 w 32870"/>
              <a:gd name="T3" fmla="*/ 12980 h 12980"/>
              <a:gd name="T4" fmla="*/ 15744 w 32870"/>
              <a:gd name="T5" fmla="*/ 9766 h 12980"/>
              <a:gd name="T6" fmla="*/ 32870 w 32870"/>
              <a:gd name="T7" fmla="*/ 9751 h 12980"/>
              <a:gd name="T8" fmla="*/ 32870 w 32870"/>
              <a:gd name="T9" fmla="*/ 0 h 12980"/>
              <a:gd name="T10" fmla="*/ 11591 w 32870"/>
              <a:gd name="T11" fmla="*/ 0 h 12980"/>
              <a:gd name="T12" fmla="*/ 0 w 32870"/>
              <a:gd name="T13" fmla="*/ 4209 h 12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12980">
                <a:moveTo>
                  <a:pt x="0" y="4209"/>
                </a:moveTo>
                <a:lnTo>
                  <a:pt x="0" y="12980"/>
                </a:lnTo>
                <a:cubicBezTo>
                  <a:pt x="3166" y="11041"/>
                  <a:pt x="8177" y="9815"/>
                  <a:pt x="15744" y="9766"/>
                </a:cubicBezTo>
                <a:cubicBezTo>
                  <a:pt x="16871" y="9758"/>
                  <a:pt x="24550" y="9754"/>
                  <a:pt x="32870" y="9751"/>
                </a:cubicBez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378395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5458" y="5732590"/>
            <a:ext cx="7060949" cy="642035"/>
          </a:xfrm>
        </p:spPr>
        <p:txBody>
          <a:bodyPr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B88DF8E-5E02-40AB-90C4-DE45B779F0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14879" y="5732590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tx2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23.8.2021</a:t>
            </a:r>
            <a:endParaRPr lang="fi-FI" sz="1600">
              <a:solidFill>
                <a:schemeClr val="tx2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79E75F-9A0D-4860-913E-C4C401DAD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28116" y="5455057"/>
            <a:ext cx="4114800" cy="204601"/>
          </a:xfrm>
        </p:spPr>
        <p:txBody>
          <a:bodyPr/>
          <a:lstStyle>
            <a:lvl1pPr algn="r">
              <a:defRPr lang="fi-FI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i-FI"/>
              <a:t>Riina Arffman</a:t>
            </a:r>
            <a:endParaRPr lang="fi-FI" sz="16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17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>
            <a:extLst>
              <a:ext uri="{FF2B5EF4-FFF2-40B4-BE49-F238E27FC236}">
                <a16:creationId xmlns:a16="http://schemas.microsoft.com/office/drawing/2014/main" id="{05F8CEAE-2B96-485D-B411-8B7C510B0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939871"/>
            <a:ext cx="11834341" cy="2720456"/>
          </a:xfrm>
          <a:custGeom>
            <a:avLst/>
            <a:gdLst>
              <a:gd name="T0" fmla="*/ 0 w 32870"/>
              <a:gd name="T1" fmla="*/ 2226 h 7380"/>
              <a:gd name="T2" fmla="*/ 0 w 32870"/>
              <a:gd name="T3" fmla="*/ 7380 h 7380"/>
              <a:gd name="T4" fmla="*/ 14422 w 32870"/>
              <a:gd name="T5" fmla="*/ 4565 h 7380"/>
              <a:gd name="T6" fmla="*/ 32870 w 32870"/>
              <a:gd name="T7" fmla="*/ 4560 h 7380"/>
              <a:gd name="T8" fmla="*/ 32870 w 32870"/>
              <a:gd name="T9" fmla="*/ 0 h 7380"/>
              <a:gd name="T10" fmla="*/ 13779 w 32870"/>
              <a:gd name="T11" fmla="*/ 16 h 7380"/>
              <a:gd name="T12" fmla="*/ 0 w 32870"/>
              <a:gd name="T13" fmla="*/ 2226 h 7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380">
                <a:moveTo>
                  <a:pt x="0" y="2226"/>
                </a:moveTo>
                <a:lnTo>
                  <a:pt x="0" y="7380"/>
                </a:lnTo>
                <a:cubicBezTo>
                  <a:pt x="4241" y="4951"/>
                  <a:pt x="10659" y="4560"/>
                  <a:pt x="14422" y="4565"/>
                </a:cubicBezTo>
                <a:cubicBezTo>
                  <a:pt x="15294" y="4566"/>
                  <a:pt x="23963" y="4563"/>
                  <a:pt x="32870" y="456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E1153FAC-44DF-431E-A26D-60482F42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2577"/>
          </a:xfrm>
          <a:custGeom>
            <a:avLst/>
            <a:gdLst>
              <a:gd name="T0" fmla="*/ 32870 w 32870"/>
              <a:gd name="T1" fmla="*/ 11160 h 12864"/>
              <a:gd name="T2" fmla="*/ 32870 w 32870"/>
              <a:gd name="T3" fmla="*/ 0 h 12864"/>
              <a:gd name="T4" fmla="*/ 11591 w 32870"/>
              <a:gd name="T5" fmla="*/ 0 h 12864"/>
              <a:gd name="T6" fmla="*/ 0 w 32870"/>
              <a:gd name="T7" fmla="*/ 4209 h 12864"/>
              <a:gd name="T8" fmla="*/ 0 w 32870"/>
              <a:gd name="T9" fmla="*/ 12864 h 12864"/>
              <a:gd name="T10" fmla="*/ 13779 w 32870"/>
              <a:gd name="T11" fmla="*/ 10654 h 12864"/>
              <a:gd name="T12" fmla="*/ 32870 w 32870"/>
              <a:gd name="T13" fmla="*/ 10638 h 12864"/>
              <a:gd name="T14" fmla="*/ 32870 w 32870"/>
              <a:gd name="T15" fmla="*/ 11160 h 1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870" h="12864">
                <a:moveTo>
                  <a:pt x="32870" y="11160"/>
                </a:move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2864"/>
                </a:lnTo>
                <a:cubicBezTo>
                  <a:pt x="3156" y="11514"/>
                  <a:pt x="7620" y="10694"/>
                  <a:pt x="13779" y="10654"/>
                </a:cubicBezTo>
                <a:cubicBezTo>
                  <a:pt x="15112" y="10646"/>
                  <a:pt x="23927" y="10641"/>
                  <a:pt x="32870" y="10638"/>
                </a:cubicBezTo>
                <a:lnTo>
                  <a:pt x="32870" y="1116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720931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5458" y="4737495"/>
            <a:ext cx="7068698" cy="642035"/>
          </a:xfrm>
        </p:spPr>
        <p:txBody>
          <a:bodyPr anchor="t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39075F1A-02C4-4735-B1E3-C64DC67F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4156" y="4737495"/>
            <a:ext cx="1240109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23.8.2021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6BD6B811-C650-4A18-9C6D-CB0DEFCA7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1172" y="4459962"/>
            <a:ext cx="4114800" cy="20460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Riina Arffman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AF5ED276-0204-40E6-B3D6-A29A0811A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510394"/>
            <a:ext cx="11834341" cy="3159498"/>
          </a:xfrm>
          <a:custGeom>
            <a:avLst/>
            <a:gdLst>
              <a:gd name="T0" fmla="*/ 0 w 32870"/>
              <a:gd name="T1" fmla="*/ 3229 h 8296"/>
              <a:gd name="T2" fmla="*/ 0 w 32870"/>
              <a:gd name="T3" fmla="*/ 8296 h 8296"/>
              <a:gd name="T4" fmla="*/ 16387 w 32870"/>
              <a:gd name="T5" fmla="*/ 4042 h 8296"/>
              <a:gd name="T6" fmla="*/ 32870 w 32870"/>
              <a:gd name="T7" fmla="*/ 4037 h 8296"/>
              <a:gd name="T8" fmla="*/ 32870 w 32870"/>
              <a:gd name="T9" fmla="*/ 0 h 8296"/>
              <a:gd name="T10" fmla="*/ 15744 w 32870"/>
              <a:gd name="T11" fmla="*/ 14 h 8296"/>
              <a:gd name="T12" fmla="*/ 0 w 32870"/>
              <a:gd name="T13" fmla="*/ 3229 h 8296"/>
              <a:gd name="connsiteX0" fmla="*/ 0 w 10000"/>
              <a:gd name="connsiteY0" fmla="*/ 4445 h 10553"/>
              <a:gd name="connsiteX1" fmla="*/ 0 w 10000"/>
              <a:gd name="connsiteY1" fmla="*/ 10553 h 10553"/>
              <a:gd name="connsiteX2" fmla="*/ 4985 w 10000"/>
              <a:gd name="connsiteY2" fmla="*/ 5425 h 10553"/>
              <a:gd name="connsiteX3" fmla="*/ 10000 w 10000"/>
              <a:gd name="connsiteY3" fmla="*/ 5419 h 10553"/>
              <a:gd name="connsiteX4" fmla="*/ 10000 w 10000"/>
              <a:gd name="connsiteY4" fmla="*/ 553 h 10553"/>
              <a:gd name="connsiteX5" fmla="*/ 4601 w 10000"/>
              <a:gd name="connsiteY5" fmla="*/ 0 h 10553"/>
              <a:gd name="connsiteX6" fmla="*/ 0 w 10000"/>
              <a:gd name="connsiteY6" fmla="*/ 4445 h 10553"/>
              <a:gd name="connsiteX0" fmla="*/ 0 w 10000"/>
              <a:gd name="connsiteY0" fmla="*/ 4468 h 10576"/>
              <a:gd name="connsiteX1" fmla="*/ 0 w 10000"/>
              <a:gd name="connsiteY1" fmla="*/ 10576 h 10576"/>
              <a:gd name="connsiteX2" fmla="*/ 4985 w 10000"/>
              <a:gd name="connsiteY2" fmla="*/ 5448 h 10576"/>
              <a:gd name="connsiteX3" fmla="*/ 10000 w 10000"/>
              <a:gd name="connsiteY3" fmla="*/ 5442 h 10576"/>
              <a:gd name="connsiteX4" fmla="*/ 10000 w 10000"/>
              <a:gd name="connsiteY4" fmla="*/ 576 h 10576"/>
              <a:gd name="connsiteX5" fmla="*/ 4601 w 10000"/>
              <a:gd name="connsiteY5" fmla="*/ 23 h 10576"/>
              <a:gd name="connsiteX6" fmla="*/ 0 w 10000"/>
              <a:gd name="connsiteY6" fmla="*/ 4468 h 10576"/>
              <a:gd name="connsiteX0" fmla="*/ 0 w 10000"/>
              <a:gd name="connsiteY0" fmla="*/ 4468 h 10576"/>
              <a:gd name="connsiteX1" fmla="*/ 0 w 10000"/>
              <a:gd name="connsiteY1" fmla="*/ 10576 h 10576"/>
              <a:gd name="connsiteX2" fmla="*/ 4985 w 10000"/>
              <a:gd name="connsiteY2" fmla="*/ 5448 h 10576"/>
              <a:gd name="connsiteX3" fmla="*/ 10000 w 10000"/>
              <a:gd name="connsiteY3" fmla="*/ 5442 h 10576"/>
              <a:gd name="connsiteX4" fmla="*/ 10000 w 10000"/>
              <a:gd name="connsiteY4" fmla="*/ 576 h 10576"/>
              <a:gd name="connsiteX5" fmla="*/ 4601 w 10000"/>
              <a:gd name="connsiteY5" fmla="*/ 23 h 10576"/>
              <a:gd name="connsiteX6" fmla="*/ 0 w 10000"/>
              <a:gd name="connsiteY6" fmla="*/ 4468 h 1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576">
                <a:moveTo>
                  <a:pt x="0" y="4468"/>
                </a:moveTo>
                <a:lnTo>
                  <a:pt x="0" y="10576"/>
                </a:lnTo>
                <a:cubicBezTo>
                  <a:pt x="1195" y="6090"/>
                  <a:pt x="3644" y="5440"/>
                  <a:pt x="4985" y="5448"/>
                </a:cubicBezTo>
                <a:lnTo>
                  <a:pt x="10000" y="5442"/>
                </a:lnTo>
                <a:lnTo>
                  <a:pt x="10000" y="576"/>
                </a:lnTo>
                <a:cubicBezTo>
                  <a:pt x="7689" y="-155"/>
                  <a:pt x="4944" y="14"/>
                  <a:pt x="4601" y="23"/>
                </a:cubicBezTo>
                <a:cubicBezTo>
                  <a:pt x="2299" y="83"/>
                  <a:pt x="342" y="2596"/>
                  <a:pt x="0" y="4468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18A66D6D-8F98-4660-A768-97FB85B4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74025"/>
          </a:xfrm>
          <a:custGeom>
            <a:avLst/>
            <a:gdLst>
              <a:gd name="T0" fmla="*/ 0 w 32870"/>
              <a:gd name="T1" fmla="*/ 4209 h 12980"/>
              <a:gd name="T2" fmla="*/ 0 w 32870"/>
              <a:gd name="T3" fmla="*/ 12980 h 12980"/>
              <a:gd name="T4" fmla="*/ 15744 w 32870"/>
              <a:gd name="T5" fmla="*/ 9766 h 12980"/>
              <a:gd name="T6" fmla="*/ 32870 w 32870"/>
              <a:gd name="T7" fmla="*/ 9751 h 12980"/>
              <a:gd name="T8" fmla="*/ 32870 w 32870"/>
              <a:gd name="T9" fmla="*/ 0 h 12980"/>
              <a:gd name="T10" fmla="*/ 11591 w 32870"/>
              <a:gd name="T11" fmla="*/ 0 h 12980"/>
              <a:gd name="T12" fmla="*/ 0 w 32870"/>
              <a:gd name="T13" fmla="*/ 4209 h 12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12980">
                <a:moveTo>
                  <a:pt x="0" y="4209"/>
                </a:moveTo>
                <a:lnTo>
                  <a:pt x="0" y="12980"/>
                </a:lnTo>
                <a:cubicBezTo>
                  <a:pt x="3166" y="11041"/>
                  <a:pt x="8177" y="9815"/>
                  <a:pt x="15744" y="9766"/>
                </a:cubicBezTo>
                <a:cubicBezTo>
                  <a:pt x="16871" y="9758"/>
                  <a:pt x="24550" y="9754"/>
                  <a:pt x="32870" y="9751"/>
                </a:cubicBez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378395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5458" y="5732590"/>
            <a:ext cx="7060949" cy="642035"/>
          </a:xfrm>
        </p:spPr>
        <p:txBody>
          <a:bodyPr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B88DF8E-5E02-40AB-90C4-DE45B779F0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14879" y="5732590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tx2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5.8.2021</a:t>
            </a:r>
            <a:endParaRPr lang="fi-FI" sz="1600">
              <a:solidFill>
                <a:schemeClr val="tx2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79E75F-9A0D-4860-913E-C4C401DAD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28116" y="5455057"/>
            <a:ext cx="4114800" cy="204601"/>
          </a:xfrm>
        </p:spPr>
        <p:txBody>
          <a:bodyPr/>
          <a:lstStyle>
            <a:lvl1pPr algn="r">
              <a:defRPr lang="fi-FI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i-FI"/>
              <a:t>Valeria Kerkkä</a:t>
            </a:r>
            <a:endParaRPr lang="fi-FI" sz="16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30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3" preserve="1" userDrawn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19E26A5B-0527-2A40-8198-D97AB2849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0" y="180000"/>
            <a:ext cx="11834343" cy="5653369"/>
          </a:xfrm>
          <a:custGeom>
            <a:avLst/>
            <a:gdLst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4632577 h 5653369"/>
              <a:gd name="connsiteX7" fmla="*/ 2 w 11834343"/>
              <a:gd name="connsiteY7" fmla="*/ 2262418 h 5653369"/>
              <a:gd name="connsiteX8" fmla="*/ 2 w 11834343"/>
              <a:gd name="connsiteY8" fmla="*/ 1515743 h 5653369"/>
              <a:gd name="connsiteX9" fmla="*/ 4173164 w 11834343"/>
              <a:gd name="connsiteY9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2262418 h 5653369"/>
              <a:gd name="connsiteX7" fmla="*/ 2 w 11834343"/>
              <a:gd name="connsiteY7" fmla="*/ 1515743 h 5653369"/>
              <a:gd name="connsiteX8" fmla="*/ 4173164 w 11834343"/>
              <a:gd name="connsiteY8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1515743 h 5653369"/>
              <a:gd name="connsiteX7" fmla="*/ 4173164 w 11834343"/>
              <a:gd name="connsiteY7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4781242 h 5653369"/>
              <a:gd name="connsiteX4" fmla="*/ 2 w 11834343"/>
              <a:gd name="connsiteY4" fmla="*/ 5653369 h 5653369"/>
              <a:gd name="connsiteX5" fmla="*/ 2 w 11834343"/>
              <a:gd name="connsiteY5" fmla="*/ 1515743 h 5653369"/>
              <a:gd name="connsiteX6" fmla="*/ 4173164 w 11834343"/>
              <a:gd name="connsiteY6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4781242 h 5653369"/>
              <a:gd name="connsiteX3" fmla="*/ 2 w 11834343"/>
              <a:gd name="connsiteY3" fmla="*/ 5653369 h 5653369"/>
              <a:gd name="connsiteX4" fmla="*/ 2 w 11834343"/>
              <a:gd name="connsiteY4" fmla="*/ 1515743 h 5653369"/>
              <a:gd name="connsiteX5" fmla="*/ 4173164 w 11834343"/>
              <a:gd name="connsiteY5" fmla="*/ 0 h 565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4343" h="5653369">
                <a:moveTo>
                  <a:pt x="4173164" y="0"/>
                </a:moveTo>
                <a:lnTo>
                  <a:pt x="11834343" y="0"/>
                </a:lnTo>
                <a:lnTo>
                  <a:pt x="11834343" y="4781242"/>
                </a:lnTo>
                <a:cubicBezTo>
                  <a:pt x="11819942" y="4767138"/>
                  <a:pt x="-5758" y="5651802"/>
                  <a:pt x="2" y="5653369"/>
                </a:cubicBezTo>
                <a:lnTo>
                  <a:pt x="2" y="1515743"/>
                </a:lnTo>
                <a:cubicBezTo>
                  <a:pt x="2819434" y="1624499"/>
                  <a:pt x="3916820" y="928388"/>
                  <a:pt x="4173164" y="0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BFBF6B36-2C5D-4C96-B600-824137F55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78858" y="3996390"/>
            <a:ext cx="11834341" cy="2681610"/>
          </a:xfrm>
          <a:custGeom>
            <a:avLst/>
            <a:gdLst>
              <a:gd name="connsiteX0" fmla="*/ 0 w 11834341"/>
              <a:gd name="connsiteY0" fmla="*/ 0 h 2987423"/>
              <a:gd name="connsiteX1" fmla="*/ 11834341 w 11834341"/>
              <a:gd name="connsiteY1" fmla="*/ 0 h 2987423"/>
              <a:gd name="connsiteX2" fmla="*/ 11834341 w 11834341"/>
              <a:gd name="connsiteY2" fmla="*/ 2987423 h 2987423"/>
              <a:gd name="connsiteX3" fmla="*/ 0 w 11834341"/>
              <a:gd name="connsiteY3" fmla="*/ 2987423 h 2987423"/>
              <a:gd name="connsiteX4" fmla="*/ 0 w 11834341"/>
              <a:gd name="connsiteY4" fmla="*/ 0 h 2987423"/>
              <a:gd name="connsiteX0" fmla="*/ 9467 w 11843808"/>
              <a:gd name="connsiteY0" fmla="*/ 0 h 2987423"/>
              <a:gd name="connsiteX1" fmla="*/ 11843808 w 11843808"/>
              <a:gd name="connsiteY1" fmla="*/ 0 h 2987423"/>
              <a:gd name="connsiteX2" fmla="*/ 11843808 w 11843808"/>
              <a:gd name="connsiteY2" fmla="*/ 2987423 h 2987423"/>
              <a:gd name="connsiteX3" fmla="*/ 9467 w 11843808"/>
              <a:gd name="connsiteY3" fmla="*/ 2987423 h 2987423"/>
              <a:gd name="connsiteX4" fmla="*/ 0 w 11843808"/>
              <a:gd name="connsiteY4" fmla="*/ 1159280 h 2987423"/>
              <a:gd name="connsiteX5" fmla="*/ 9467 w 11843808"/>
              <a:gd name="connsiteY5" fmla="*/ 0 h 2987423"/>
              <a:gd name="connsiteX0" fmla="*/ 9467 w 11843808"/>
              <a:gd name="connsiteY0" fmla="*/ 2008 h 2989431"/>
              <a:gd name="connsiteX1" fmla="*/ 5925312 w 11843808"/>
              <a:gd name="connsiteY1" fmla="*/ 0 h 2989431"/>
              <a:gd name="connsiteX2" fmla="*/ 11843808 w 11843808"/>
              <a:gd name="connsiteY2" fmla="*/ 2008 h 2989431"/>
              <a:gd name="connsiteX3" fmla="*/ 11843808 w 11843808"/>
              <a:gd name="connsiteY3" fmla="*/ 2989431 h 2989431"/>
              <a:gd name="connsiteX4" fmla="*/ 9467 w 11843808"/>
              <a:gd name="connsiteY4" fmla="*/ 2989431 h 2989431"/>
              <a:gd name="connsiteX5" fmla="*/ 0 w 11843808"/>
              <a:gd name="connsiteY5" fmla="*/ 1161288 h 2989431"/>
              <a:gd name="connsiteX6" fmla="*/ 9467 w 11843808"/>
              <a:gd name="connsiteY6" fmla="*/ 2008 h 2989431"/>
              <a:gd name="connsiteX0" fmla="*/ 650 w 11834991"/>
              <a:gd name="connsiteY0" fmla="*/ 2008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6" fmla="*/ 650 w 11834991"/>
              <a:gd name="connsiteY6" fmla="*/ 2008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732 h 2989700"/>
              <a:gd name="connsiteX1" fmla="*/ 5916495 w 11834991"/>
              <a:gd name="connsiteY1" fmla="*/ 269 h 2989700"/>
              <a:gd name="connsiteX2" fmla="*/ 11834991 w 11834991"/>
              <a:gd name="connsiteY2" fmla="*/ 2277 h 2989700"/>
              <a:gd name="connsiteX3" fmla="*/ 11834991 w 11834991"/>
              <a:gd name="connsiteY3" fmla="*/ 2989700 h 2989700"/>
              <a:gd name="connsiteX4" fmla="*/ 650 w 11834991"/>
              <a:gd name="connsiteY4" fmla="*/ 2989700 h 2989700"/>
              <a:gd name="connsiteX5" fmla="*/ 3883 w 11834991"/>
              <a:gd name="connsiteY5" fmla="*/ 1164732 h 2989700"/>
              <a:gd name="connsiteX0" fmla="*/ 3883 w 11834991"/>
              <a:gd name="connsiteY0" fmla="*/ 1164463 h 2989431"/>
              <a:gd name="connsiteX1" fmla="*/ 1805336 w 11834991"/>
              <a:gd name="connsiteY1" fmla="*/ 525357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6530 h 2991498"/>
              <a:gd name="connsiteX1" fmla="*/ 1758770 w 11834991"/>
              <a:gd name="connsiteY1" fmla="*/ 453341 h 2991498"/>
              <a:gd name="connsiteX2" fmla="*/ 5916495 w 11834991"/>
              <a:gd name="connsiteY2" fmla="*/ 2067 h 2991498"/>
              <a:gd name="connsiteX3" fmla="*/ 11834991 w 11834991"/>
              <a:gd name="connsiteY3" fmla="*/ 4075 h 2991498"/>
              <a:gd name="connsiteX4" fmla="*/ 11834991 w 11834991"/>
              <a:gd name="connsiteY4" fmla="*/ 2991498 h 2991498"/>
              <a:gd name="connsiteX5" fmla="*/ 650 w 11834991"/>
              <a:gd name="connsiteY5" fmla="*/ 2991498 h 2991498"/>
              <a:gd name="connsiteX6" fmla="*/ 3883 w 11834991"/>
              <a:gd name="connsiteY6" fmla="*/ 1166530 h 2991498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775 h 2989743"/>
              <a:gd name="connsiteX1" fmla="*/ 1758770 w 11834991"/>
              <a:gd name="connsiteY1" fmla="*/ 451586 h 2989743"/>
              <a:gd name="connsiteX2" fmla="*/ 5916495 w 11834991"/>
              <a:gd name="connsiteY2" fmla="*/ 312 h 2989743"/>
              <a:gd name="connsiteX3" fmla="*/ 11834991 w 11834991"/>
              <a:gd name="connsiteY3" fmla="*/ 2320 h 2989743"/>
              <a:gd name="connsiteX4" fmla="*/ 11834991 w 11834991"/>
              <a:gd name="connsiteY4" fmla="*/ 2989743 h 2989743"/>
              <a:gd name="connsiteX5" fmla="*/ 650 w 11834991"/>
              <a:gd name="connsiteY5" fmla="*/ 2989743 h 2989743"/>
              <a:gd name="connsiteX6" fmla="*/ 3883 w 11834991"/>
              <a:gd name="connsiteY6" fmla="*/ 1164775 h 2989743"/>
              <a:gd name="connsiteX0" fmla="*/ 3883 w 11834991"/>
              <a:gd name="connsiteY0" fmla="*/ 1164880 h 2989848"/>
              <a:gd name="connsiteX1" fmla="*/ 1932336 w 11834991"/>
              <a:gd name="connsiteY1" fmla="*/ 411474 h 2989848"/>
              <a:gd name="connsiteX2" fmla="*/ 5916495 w 11834991"/>
              <a:gd name="connsiteY2" fmla="*/ 417 h 2989848"/>
              <a:gd name="connsiteX3" fmla="*/ 11834991 w 11834991"/>
              <a:gd name="connsiteY3" fmla="*/ 2425 h 2989848"/>
              <a:gd name="connsiteX4" fmla="*/ 11834991 w 11834991"/>
              <a:gd name="connsiteY4" fmla="*/ 2989848 h 2989848"/>
              <a:gd name="connsiteX5" fmla="*/ 650 w 11834991"/>
              <a:gd name="connsiteY5" fmla="*/ 2989848 h 2989848"/>
              <a:gd name="connsiteX6" fmla="*/ 3883 w 11834991"/>
              <a:gd name="connsiteY6" fmla="*/ 1164880 h 2989848"/>
              <a:gd name="connsiteX0" fmla="*/ 3883 w 11834991"/>
              <a:gd name="connsiteY0" fmla="*/ 1164867 h 2989835"/>
              <a:gd name="connsiteX1" fmla="*/ 1932336 w 11834991"/>
              <a:gd name="connsiteY1" fmla="*/ 411461 h 2989835"/>
              <a:gd name="connsiteX2" fmla="*/ 5916495 w 11834991"/>
              <a:gd name="connsiteY2" fmla="*/ 404 h 2989835"/>
              <a:gd name="connsiteX3" fmla="*/ 11834991 w 11834991"/>
              <a:gd name="connsiteY3" fmla="*/ 2412 h 2989835"/>
              <a:gd name="connsiteX4" fmla="*/ 11834991 w 11834991"/>
              <a:gd name="connsiteY4" fmla="*/ 2989835 h 2989835"/>
              <a:gd name="connsiteX5" fmla="*/ 650 w 11834991"/>
              <a:gd name="connsiteY5" fmla="*/ 2989835 h 2989835"/>
              <a:gd name="connsiteX6" fmla="*/ 3883 w 11834991"/>
              <a:gd name="connsiteY6" fmla="*/ 1164867 h 2989835"/>
              <a:gd name="connsiteX0" fmla="*/ 3883 w 11834991"/>
              <a:gd name="connsiteY0" fmla="*/ 1164888 h 2989856"/>
              <a:gd name="connsiteX1" fmla="*/ 1921753 w 11834991"/>
              <a:gd name="connsiteY1" fmla="*/ 405132 h 2989856"/>
              <a:gd name="connsiteX2" fmla="*/ 5916495 w 11834991"/>
              <a:gd name="connsiteY2" fmla="*/ 425 h 2989856"/>
              <a:gd name="connsiteX3" fmla="*/ 11834991 w 11834991"/>
              <a:gd name="connsiteY3" fmla="*/ 2433 h 2989856"/>
              <a:gd name="connsiteX4" fmla="*/ 11834991 w 11834991"/>
              <a:gd name="connsiteY4" fmla="*/ 2989856 h 2989856"/>
              <a:gd name="connsiteX5" fmla="*/ 650 w 11834991"/>
              <a:gd name="connsiteY5" fmla="*/ 2989856 h 2989856"/>
              <a:gd name="connsiteX6" fmla="*/ 3883 w 11834991"/>
              <a:gd name="connsiteY6" fmla="*/ 1164888 h 2989856"/>
              <a:gd name="connsiteX0" fmla="*/ 43 w 11835384"/>
              <a:gd name="connsiteY0" fmla="*/ 893516 h 2989610"/>
              <a:gd name="connsiteX1" fmla="*/ 1922146 w 11835384"/>
              <a:gd name="connsiteY1" fmla="*/ 404886 h 2989610"/>
              <a:gd name="connsiteX2" fmla="*/ 5916888 w 11835384"/>
              <a:gd name="connsiteY2" fmla="*/ 179 h 2989610"/>
              <a:gd name="connsiteX3" fmla="*/ 11835384 w 11835384"/>
              <a:gd name="connsiteY3" fmla="*/ 2187 h 2989610"/>
              <a:gd name="connsiteX4" fmla="*/ 11835384 w 11835384"/>
              <a:gd name="connsiteY4" fmla="*/ 2989610 h 2989610"/>
              <a:gd name="connsiteX5" fmla="*/ 1043 w 11835384"/>
              <a:gd name="connsiteY5" fmla="*/ 2989610 h 2989610"/>
              <a:gd name="connsiteX6" fmla="*/ 43 w 11835384"/>
              <a:gd name="connsiteY6" fmla="*/ 893516 h 2989610"/>
              <a:gd name="connsiteX0" fmla="*/ 0 w 11835341"/>
              <a:gd name="connsiteY0" fmla="*/ 893516 h 2989610"/>
              <a:gd name="connsiteX1" fmla="*/ 1922103 w 11835341"/>
              <a:gd name="connsiteY1" fmla="*/ 404886 h 2989610"/>
              <a:gd name="connsiteX2" fmla="*/ 5916845 w 11835341"/>
              <a:gd name="connsiteY2" fmla="*/ 179 h 2989610"/>
              <a:gd name="connsiteX3" fmla="*/ 11835341 w 11835341"/>
              <a:gd name="connsiteY3" fmla="*/ 2187 h 2989610"/>
              <a:gd name="connsiteX4" fmla="*/ 11835341 w 11835341"/>
              <a:gd name="connsiteY4" fmla="*/ 2989610 h 2989610"/>
              <a:gd name="connsiteX5" fmla="*/ 1000 w 11835341"/>
              <a:gd name="connsiteY5" fmla="*/ 2989610 h 2989610"/>
              <a:gd name="connsiteX6" fmla="*/ 0 w 11835341"/>
              <a:gd name="connsiteY6" fmla="*/ 893516 h 2989610"/>
              <a:gd name="connsiteX0" fmla="*/ 0 w 11835341"/>
              <a:gd name="connsiteY0" fmla="*/ 893720 h 2989814"/>
              <a:gd name="connsiteX1" fmla="*/ 2025820 w 11835341"/>
              <a:gd name="connsiteY1" fmla="*/ 260013 h 2989814"/>
              <a:gd name="connsiteX2" fmla="*/ 5916845 w 11835341"/>
              <a:gd name="connsiteY2" fmla="*/ 383 h 2989814"/>
              <a:gd name="connsiteX3" fmla="*/ 11835341 w 11835341"/>
              <a:gd name="connsiteY3" fmla="*/ 2391 h 2989814"/>
              <a:gd name="connsiteX4" fmla="*/ 11835341 w 11835341"/>
              <a:gd name="connsiteY4" fmla="*/ 2989814 h 2989814"/>
              <a:gd name="connsiteX5" fmla="*/ 1000 w 11835341"/>
              <a:gd name="connsiteY5" fmla="*/ 2989814 h 2989814"/>
              <a:gd name="connsiteX6" fmla="*/ 0 w 11835341"/>
              <a:gd name="connsiteY6" fmla="*/ 893720 h 2989814"/>
              <a:gd name="connsiteX0" fmla="*/ 0 w 11835341"/>
              <a:gd name="connsiteY0" fmla="*/ 897278 h 2993372"/>
              <a:gd name="connsiteX1" fmla="*/ 2025820 w 11835341"/>
              <a:gd name="connsiteY1" fmla="*/ 263571 h 2993372"/>
              <a:gd name="connsiteX2" fmla="*/ 5916845 w 11835341"/>
              <a:gd name="connsiteY2" fmla="*/ 3941 h 2993372"/>
              <a:gd name="connsiteX3" fmla="*/ 11835341 w 11835341"/>
              <a:gd name="connsiteY3" fmla="*/ 5949 h 2993372"/>
              <a:gd name="connsiteX4" fmla="*/ 11835341 w 11835341"/>
              <a:gd name="connsiteY4" fmla="*/ 2993372 h 2993372"/>
              <a:gd name="connsiteX5" fmla="*/ 1000 w 11835341"/>
              <a:gd name="connsiteY5" fmla="*/ 2993372 h 2993372"/>
              <a:gd name="connsiteX6" fmla="*/ 0 w 11835341"/>
              <a:gd name="connsiteY6" fmla="*/ 897278 h 2993372"/>
              <a:gd name="connsiteX0" fmla="*/ 0 w 11835341"/>
              <a:gd name="connsiteY0" fmla="*/ 898261 h 2994355"/>
              <a:gd name="connsiteX1" fmla="*/ 2025820 w 11835341"/>
              <a:gd name="connsiteY1" fmla="*/ 264554 h 2994355"/>
              <a:gd name="connsiteX2" fmla="*/ 5916845 w 11835341"/>
              <a:gd name="connsiteY2" fmla="*/ 4924 h 2994355"/>
              <a:gd name="connsiteX3" fmla="*/ 11835341 w 11835341"/>
              <a:gd name="connsiteY3" fmla="*/ 6932 h 2994355"/>
              <a:gd name="connsiteX4" fmla="*/ 11835341 w 11835341"/>
              <a:gd name="connsiteY4" fmla="*/ 2994355 h 2994355"/>
              <a:gd name="connsiteX5" fmla="*/ 1000 w 11835341"/>
              <a:gd name="connsiteY5" fmla="*/ 2994355 h 2994355"/>
              <a:gd name="connsiteX6" fmla="*/ 0 w 11835341"/>
              <a:gd name="connsiteY6" fmla="*/ 898261 h 299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5341" h="2994355">
                <a:moveTo>
                  <a:pt x="0" y="898261"/>
                </a:moveTo>
                <a:cubicBezTo>
                  <a:pt x="436248" y="646332"/>
                  <a:pt x="1024862" y="449117"/>
                  <a:pt x="2025820" y="264554"/>
                </a:cubicBezTo>
                <a:cubicBezTo>
                  <a:pt x="3026778" y="79991"/>
                  <a:pt x="3851536" y="-24505"/>
                  <a:pt x="5916845" y="4924"/>
                </a:cubicBezTo>
                <a:lnTo>
                  <a:pt x="11835341" y="6932"/>
                </a:lnTo>
                <a:lnTo>
                  <a:pt x="11835341" y="2994355"/>
                </a:lnTo>
                <a:lnTo>
                  <a:pt x="1000" y="2994355"/>
                </a:lnTo>
                <a:cubicBezTo>
                  <a:pt x="667" y="2295657"/>
                  <a:pt x="333" y="1596959"/>
                  <a:pt x="0" y="89826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 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 tai poistamalla kuvan ja lisäämällä uuden kuvan napsauttamalla kuvaketta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184148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2948" y="3325673"/>
            <a:ext cx="6950798" cy="642034"/>
          </a:xfrm>
        </p:spPr>
        <p:txBody>
          <a:bodyPr anchor="t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885340FB-A085-44AC-B06C-1418A7E1FA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3972" y="3326656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23.8.2021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F912D628-CD7A-4946-A2B4-D103992E9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1172" y="3052610"/>
            <a:ext cx="4114800" cy="20460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Riina Arffman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61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4" preserve="1" userDrawn="1">
  <p:cSld name="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8">
            <a:extLst>
              <a:ext uri="{FF2B5EF4-FFF2-40B4-BE49-F238E27FC236}">
                <a16:creationId xmlns:a16="http://schemas.microsoft.com/office/drawing/2014/main" id="{9D79146F-FB5D-482D-BEE2-42A25810F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2661957"/>
            <a:ext cx="11834341" cy="3985046"/>
          </a:xfrm>
          <a:custGeom>
            <a:avLst/>
            <a:gdLst>
              <a:gd name="T0" fmla="*/ 32870 w 32870"/>
              <a:gd name="T1" fmla="*/ 15500 h 15500"/>
              <a:gd name="T2" fmla="*/ 32870 w 32870"/>
              <a:gd name="T3" fmla="*/ 0 h 15500"/>
              <a:gd name="T4" fmla="*/ 32870 w 32870"/>
              <a:gd name="T5" fmla="*/ 0 h 15500"/>
              <a:gd name="T6" fmla="*/ 32870 w 32870"/>
              <a:gd name="T7" fmla="*/ 4650 h 15500"/>
              <a:gd name="T8" fmla="*/ 19067 w 32870"/>
              <a:gd name="T9" fmla="*/ 4661 h 15500"/>
              <a:gd name="T10" fmla="*/ 0 w 32870"/>
              <a:gd name="T11" fmla="*/ 11678 h 15500"/>
              <a:gd name="T12" fmla="*/ 0 w 32870"/>
              <a:gd name="T13" fmla="*/ 15500 h 15500"/>
              <a:gd name="T14" fmla="*/ 32870 w 32870"/>
              <a:gd name="T15" fmla="*/ 15500 h 15500"/>
              <a:gd name="connsiteX0" fmla="*/ 32870 w 32870"/>
              <a:gd name="connsiteY0" fmla="*/ 15500 h 15500"/>
              <a:gd name="connsiteX1" fmla="*/ 32870 w 32870"/>
              <a:gd name="connsiteY1" fmla="*/ 0 h 15500"/>
              <a:gd name="connsiteX2" fmla="*/ 32870 w 32870"/>
              <a:gd name="connsiteY2" fmla="*/ 4650 h 15500"/>
              <a:gd name="connsiteX3" fmla="*/ 19067 w 32870"/>
              <a:gd name="connsiteY3" fmla="*/ 4661 h 15500"/>
              <a:gd name="connsiteX4" fmla="*/ 0 w 32870"/>
              <a:gd name="connsiteY4" fmla="*/ 11678 h 15500"/>
              <a:gd name="connsiteX5" fmla="*/ 0 w 32870"/>
              <a:gd name="connsiteY5" fmla="*/ 15500 h 15500"/>
              <a:gd name="connsiteX6" fmla="*/ 32870 w 32870"/>
              <a:gd name="connsiteY6" fmla="*/ 15500 h 15500"/>
              <a:gd name="connsiteX0" fmla="*/ 32870 w 32870"/>
              <a:gd name="connsiteY0" fmla="*/ 10850 h 10850"/>
              <a:gd name="connsiteX1" fmla="*/ 32870 w 32870"/>
              <a:gd name="connsiteY1" fmla="*/ 0 h 10850"/>
              <a:gd name="connsiteX2" fmla="*/ 19067 w 32870"/>
              <a:gd name="connsiteY2" fmla="*/ 11 h 10850"/>
              <a:gd name="connsiteX3" fmla="*/ 0 w 32870"/>
              <a:gd name="connsiteY3" fmla="*/ 7028 h 10850"/>
              <a:gd name="connsiteX4" fmla="*/ 0 w 32870"/>
              <a:gd name="connsiteY4" fmla="*/ 10850 h 10850"/>
              <a:gd name="connsiteX5" fmla="*/ 32870 w 32870"/>
              <a:gd name="connsiteY5" fmla="*/ 10850 h 1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0850">
                <a:moveTo>
                  <a:pt x="32870" y="10850"/>
                </a:moveTo>
                <a:lnTo>
                  <a:pt x="32870" y="0"/>
                </a:lnTo>
                <a:lnTo>
                  <a:pt x="19067" y="11"/>
                </a:lnTo>
                <a:cubicBezTo>
                  <a:pt x="13563" y="3"/>
                  <a:pt x="2671" y="800"/>
                  <a:pt x="0" y="7028"/>
                </a:cubicBezTo>
                <a:lnTo>
                  <a:pt x="0" y="10850"/>
                </a:lnTo>
                <a:lnTo>
                  <a:pt x="32870" y="1085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B5B976A8-CE61-4DC9-871A-17A9AC0F8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4341" cy="4209096"/>
          </a:xfrm>
          <a:custGeom>
            <a:avLst/>
            <a:gdLst>
              <a:gd name="T0" fmla="*/ 0 w 32870"/>
              <a:gd name="T1" fmla="*/ 4740 h 11678"/>
              <a:gd name="T2" fmla="*/ 0 w 32870"/>
              <a:gd name="T3" fmla="*/ 11678 h 11678"/>
              <a:gd name="T4" fmla="*/ 19067 w 32870"/>
              <a:gd name="T5" fmla="*/ 4661 h 11678"/>
              <a:gd name="T6" fmla="*/ 32870 w 32870"/>
              <a:gd name="T7" fmla="*/ 4650 h 11678"/>
              <a:gd name="T8" fmla="*/ 32870 w 32870"/>
              <a:gd name="T9" fmla="*/ 0 h 11678"/>
              <a:gd name="T10" fmla="*/ 18389 w 32870"/>
              <a:gd name="T11" fmla="*/ 20 h 11678"/>
              <a:gd name="T12" fmla="*/ 0 w 32870"/>
              <a:gd name="T13" fmla="*/ 4740 h 11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11678">
                <a:moveTo>
                  <a:pt x="0" y="4740"/>
                </a:moveTo>
                <a:lnTo>
                  <a:pt x="0" y="11678"/>
                </a:lnTo>
                <a:cubicBezTo>
                  <a:pt x="2671" y="5450"/>
                  <a:pt x="13563" y="4653"/>
                  <a:pt x="19067" y="4661"/>
                </a:cubicBezTo>
                <a:cubicBezTo>
                  <a:pt x="20406" y="4663"/>
                  <a:pt x="28166" y="4655"/>
                  <a:pt x="32870" y="4650"/>
                </a:cubicBezTo>
                <a:lnTo>
                  <a:pt x="32870" y="0"/>
                </a:lnTo>
                <a:cubicBezTo>
                  <a:pt x="28197" y="2"/>
                  <a:pt x="20433" y="7"/>
                  <a:pt x="18389" y="20"/>
                </a:cubicBezTo>
                <a:cubicBezTo>
                  <a:pt x="8797" y="82"/>
                  <a:pt x="3102" y="1939"/>
                  <a:pt x="0" y="4740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3012948" y="3387374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3012949" y="5597458"/>
            <a:ext cx="6969312" cy="642035"/>
          </a:xfrm>
        </p:spPr>
        <p:txBody>
          <a:bodyPr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985E3F4-62CC-4CEC-8965-E8A66FBC78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2260" y="5597458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23.8.2021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53E613E-3102-404E-9128-95F7165B5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09460" y="5307460"/>
            <a:ext cx="4114800" cy="24109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Riina Arffman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03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5" preserve="1" userDrawn="1">
  <p:cSld name="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7" name="Freeform 24">
            <a:extLst>
              <a:ext uri="{FF2B5EF4-FFF2-40B4-BE49-F238E27FC236}">
                <a16:creationId xmlns:a16="http://schemas.microsoft.com/office/drawing/2014/main" id="{1A042BF1-EF78-493D-A6DE-B399BD8FC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8284039" cy="6515254"/>
          </a:xfrm>
          <a:custGeom>
            <a:avLst/>
            <a:gdLst>
              <a:gd name="T0" fmla="*/ 23006 w 23006"/>
              <a:gd name="T1" fmla="*/ 0 h 18070"/>
              <a:gd name="T2" fmla="*/ 11591 w 23006"/>
              <a:gd name="T3" fmla="*/ 0 h 18070"/>
              <a:gd name="T4" fmla="*/ 0 w 23006"/>
              <a:gd name="T5" fmla="*/ 4209 h 18070"/>
              <a:gd name="T6" fmla="*/ 0 w 23006"/>
              <a:gd name="T7" fmla="*/ 18070 h 18070"/>
              <a:gd name="T8" fmla="*/ 18262 w 23006"/>
              <a:gd name="T9" fmla="*/ 18070 h 18070"/>
              <a:gd name="T10" fmla="*/ 18262 w 23006"/>
              <a:gd name="T11" fmla="*/ 17566 h 18070"/>
              <a:gd name="T12" fmla="*/ 23006 w 23006"/>
              <a:gd name="T13" fmla="*/ 0 h 18070"/>
              <a:gd name="connsiteX0" fmla="*/ 23006 w 23006"/>
              <a:gd name="connsiteY0" fmla="*/ 0 h 18070"/>
              <a:gd name="connsiteX1" fmla="*/ 11591 w 23006"/>
              <a:gd name="connsiteY1" fmla="*/ 0 h 18070"/>
              <a:gd name="connsiteX2" fmla="*/ 0 w 23006"/>
              <a:gd name="connsiteY2" fmla="*/ 4209 h 18070"/>
              <a:gd name="connsiteX3" fmla="*/ 0 w 23006"/>
              <a:gd name="connsiteY3" fmla="*/ 18070 h 18070"/>
              <a:gd name="connsiteX4" fmla="*/ 18262 w 23006"/>
              <a:gd name="connsiteY4" fmla="*/ 18070 h 18070"/>
              <a:gd name="connsiteX5" fmla="*/ 18295 w 23006"/>
              <a:gd name="connsiteY5" fmla="*/ 17555 h 18070"/>
              <a:gd name="connsiteX6" fmla="*/ 23006 w 23006"/>
              <a:gd name="connsiteY6" fmla="*/ 0 h 18070"/>
              <a:gd name="connsiteX0" fmla="*/ 23006 w 23120"/>
              <a:gd name="connsiteY0" fmla="*/ 0 h 18070"/>
              <a:gd name="connsiteX1" fmla="*/ 11591 w 23120"/>
              <a:gd name="connsiteY1" fmla="*/ 0 h 18070"/>
              <a:gd name="connsiteX2" fmla="*/ 0 w 23120"/>
              <a:gd name="connsiteY2" fmla="*/ 4209 h 18070"/>
              <a:gd name="connsiteX3" fmla="*/ 0 w 23120"/>
              <a:gd name="connsiteY3" fmla="*/ 18070 h 18070"/>
              <a:gd name="connsiteX4" fmla="*/ 18262 w 23120"/>
              <a:gd name="connsiteY4" fmla="*/ 18070 h 18070"/>
              <a:gd name="connsiteX5" fmla="*/ 23120 w 23120"/>
              <a:gd name="connsiteY5" fmla="*/ 7420 h 18070"/>
              <a:gd name="connsiteX6" fmla="*/ 23006 w 23120"/>
              <a:gd name="connsiteY6" fmla="*/ 0 h 18070"/>
              <a:gd name="connsiteX0" fmla="*/ 23006 w 23309"/>
              <a:gd name="connsiteY0" fmla="*/ 0 h 18070"/>
              <a:gd name="connsiteX1" fmla="*/ 11591 w 23309"/>
              <a:gd name="connsiteY1" fmla="*/ 0 h 18070"/>
              <a:gd name="connsiteX2" fmla="*/ 0 w 23309"/>
              <a:gd name="connsiteY2" fmla="*/ 4209 h 18070"/>
              <a:gd name="connsiteX3" fmla="*/ 0 w 23309"/>
              <a:gd name="connsiteY3" fmla="*/ 18070 h 18070"/>
              <a:gd name="connsiteX4" fmla="*/ 18262 w 23309"/>
              <a:gd name="connsiteY4" fmla="*/ 18070 h 18070"/>
              <a:gd name="connsiteX5" fmla="*/ 23006 w 23309"/>
              <a:gd name="connsiteY5" fmla="*/ 0 h 18070"/>
              <a:gd name="connsiteX0" fmla="*/ 23006 w 23146"/>
              <a:gd name="connsiteY0" fmla="*/ 0 h 18070"/>
              <a:gd name="connsiteX1" fmla="*/ 11591 w 23146"/>
              <a:gd name="connsiteY1" fmla="*/ 0 h 18070"/>
              <a:gd name="connsiteX2" fmla="*/ 0 w 23146"/>
              <a:gd name="connsiteY2" fmla="*/ 4209 h 18070"/>
              <a:gd name="connsiteX3" fmla="*/ 0 w 23146"/>
              <a:gd name="connsiteY3" fmla="*/ 18070 h 18070"/>
              <a:gd name="connsiteX4" fmla="*/ 18262 w 23146"/>
              <a:gd name="connsiteY4" fmla="*/ 18070 h 18070"/>
              <a:gd name="connsiteX5" fmla="*/ 23006 w 23146"/>
              <a:gd name="connsiteY5" fmla="*/ 0 h 18070"/>
              <a:gd name="connsiteX0" fmla="*/ 23006 w 23006"/>
              <a:gd name="connsiteY0" fmla="*/ 0 h 18070"/>
              <a:gd name="connsiteX1" fmla="*/ 11591 w 23006"/>
              <a:gd name="connsiteY1" fmla="*/ 0 h 18070"/>
              <a:gd name="connsiteX2" fmla="*/ 0 w 23006"/>
              <a:gd name="connsiteY2" fmla="*/ 4209 h 18070"/>
              <a:gd name="connsiteX3" fmla="*/ 0 w 23006"/>
              <a:gd name="connsiteY3" fmla="*/ 18070 h 18070"/>
              <a:gd name="connsiteX4" fmla="*/ 18262 w 23006"/>
              <a:gd name="connsiteY4" fmla="*/ 18070 h 18070"/>
              <a:gd name="connsiteX5" fmla="*/ 23006 w 23006"/>
              <a:gd name="connsiteY5" fmla="*/ 0 h 1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6" h="18070">
                <a:moveTo>
                  <a:pt x="23006" y="0"/>
                </a:move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8070"/>
                </a:lnTo>
                <a:lnTo>
                  <a:pt x="18262" y="18070"/>
                </a:lnTo>
                <a:cubicBezTo>
                  <a:pt x="18287" y="18090"/>
                  <a:pt x="22931" y="62"/>
                  <a:pt x="23006" y="0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9868" y="2825496"/>
            <a:ext cx="5143500" cy="2391156"/>
          </a:xfrm>
        </p:spPr>
        <p:txBody>
          <a:bodyPr anchor="ctr" anchorCtr="0"/>
          <a:lstStyle>
            <a:lvl1pPr algn="l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2074" y="5703145"/>
            <a:ext cx="4195818" cy="642035"/>
          </a:xfrm>
        </p:spPr>
        <p:txBody>
          <a:bodyPr anchor="t" anchorCtr="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BFBF6B36-2C5D-4C96-B600-824137F55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747818" y="180000"/>
            <a:ext cx="5266800" cy="6516000"/>
          </a:xfrm>
          <a:custGeom>
            <a:avLst/>
            <a:gdLst>
              <a:gd name="connsiteX0" fmla="*/ 0 w 11834341"/>
              <a:gd name="connsiteY0" fmla="*/ 0 h 2987423"/>
              <a:gd name="connsiteX1" fmla="*/ 11834341 w 11834341"/>
              <a:gd name="connsiteY1" fmla="*/ 0 h 2987423"/>
              <a:gd name="connsiteX2" fmla="*/ 11834341 w 11834341"/>
              <a:gd name="connsiteY2" fmla="*/ 2987423 h 2987423"/>
              <a:gd name="connsiteX3" fmla="*/ 0 w 11834341"/>
              <a:gd name="connsiteY3" fmla="*/ 2987423 h 2987423"/>
              <a:gd name="connsiteX4" fmla="*/ 0 w 11834341"/>
              <a:gd name="connsiteY4" fmla="*/ 0 h 2987423"/>
              <a:gd name="connsiteX0" fmla="*/ 9467 w 11843808"/>
              <a:gd name="connsiteY0" fmla="*/ 0 h 2987423"/>
              <a:gd name="connsiteX1" fmla="*/ 11843808 w 11843808"/>
              <a:gd name="connsiteY1" fmla="*/ 0 h 2987423"/>
              <a:gd name="connsiteX2" fmla="*/ 11843808 w 11843808"/>
              <a:gd name="connsiteY2" fmla="*/ 2987423 h 2987423"/>
              <a:gd name="connsiteX3" fmla="*/ 9467 w 11843808"/>
              <a:gd name="connsiteY3" fmla="*/ 2987423 h 2987423"/>
              <a:gd name="connsiteX4" fmla="*/ 0 w 11843808"/>
              <a:gd name="connsiteY4" fmla="*/ 1159280 h 2987423"/>
              <a:gd name="connsiteX5" fmla="*/ 9467 w 11843808"/>
              <a:gd name="connsiteY5" fmla="*/ 0 h 2987423"/>
              <a:gd name="connsiteX0" fmla="*/ 9467 w 11843808"/>
              <a:gd name="connsiteY0" fmla="*/ 2008 h 2989431"/>
              <a:gd name="connsiteX1" fmla="*/ 5925312 w 11843808"/>
              <a:gd name="connsiteY1" fmla="*/ 0 h 2989431"/>
              <a:gd name="connsiteX2" fmla="*/ 11843808 w 11843808"/>
              <a:gd name="connsiteY2" fmla="*/ 2008 h 2989431"/>
              <a:gd name="connsiteX3" fmla="*/ 11843808 w 11843808"/>
              <a:gd name="connsiteY3" fmla="*/ 2989431 h 2989431"/>
              <a:gd name="connsiteX4" fmla="*/ 9467 w 11843808"/>
              <a:gd name="connsiteY4" fmla="*/ 2989431 h 2989431"/>
              <a:gd name="connsiteX5" fmla="*/ 0 w 11843808"/>
              <a:gd name="connsiteY5" fmla="*/ 1161288 h 2989431"/>
              <a:gd name="connsiteX6" fmla="*/ 9467 w 11843808"/>
              <a:gd name="connsiteY6" fmla="*/ 2008 h 2989431"/>
              <a:gd name="connsiteX0" fmla="*/ 650 w 11834991"/>
              <a:gd name="connsiteY0" fmla="*/ 2008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6" fmla="*/ 650 w 11834991"/>
              <a:gd name="connsiteY6" fmla="*/ 2008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732 h 2989700"/>
              <a:gd name="connsiteX1" fmla="*/ 5916495 w 11834991"/>
              <a:gd name="connsiteY1" fmla="*/ 269 h 2989700"/>
              <a:gd name="connsiteX2" fmla="*/ 11834991 w 11834991"/>
              <a:gd name="connsiteY2" fmla="*/ 2277 h 2989700"/>
              <a:gd name="connsiteX3" fmla="*/ 11834991 w 11834991"/>
              <a:gd name="connsiteY3" fmla="*/ 2989700 h 2989700"/>
              <a:gd name="connsiteX4" fmla="*/ 650 w 11834991"/>
              <a:gd name="connsiteY4" fmla="*/ 2989700 h 2989700"/>
              <a:gd name="connsiteX5" fmla="*/ 3883 w 11834991"/>
              <a:gd name="connsiteY5" fmla="*/ 1164732 h 2989700"/>
              <a:gd name="connsiteX0" fmla="*/ 3883 w 11834991"/>
              <a:gd name="connsiteY0" fmla="*/ 1164463 h 2989431"/>
              <a:gd name="connsiteX1" fmla="*/ 1805336 w 11834991"/>
              <a:gd name="connsiteY1" fmla="*/ 525357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6530 h 2991498"/>
              <a:gd name="connsiteX1" fmla="*/ 1758770 w 11834991"/>
              <a:gd name="connsiteY1" fmla="*/ 453341 h 2991498"/>
              <a:gd name="connsiteX2" fmla="*/ 5916495 w 11834991"/>
              <a:gd name="connsiteY2" fmla="*/ 2067 h 2991498"/>
              <a:gd name="connsiteX3" fmla="*/ 11834991 w 11834991"/>
              <a:gd name="connsiteY3" fmla="*/ 4075 h 2991498"/>
              <a:gd name="connsiteX4" fmla="*/ 11834991 w 11834991"/>
              <a:gd name="connsiteY4" fmla="*/ 2991498 h 2991498"/>
              <a:gd name="connsiteX5" fmla="*/ 650 w 11834991"/>
              <a:gd name="connsiteY5" fmla="*/ 2991498 h 2991498"/>
              <a:gd name="connsiteX6" fmla="*/ 3883 w 11834991"/>
              <a:gd name="connsiteY6" fmla="*/ 1166530 h 2991498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775 h 2989743"/>
              <a:gd name="connsiteX1" fmla="*/ 1758770 w 11834991"/>
              <a:gd name="connsiteY1" fmla="*/ 451586 h 2989743"/>
              <a:gd name="connsiteX2" fmla="*/ 5916495 w 11834991"/>
              <a:gd name="connsiteY2" fmla="*/ 312 h 2989743"/>
              <a:gd name="connsiteX3" fmla="*/ 11834991 w 11834991"/>
              <a:gd name="connsiteY3" fmla="*/ 2320 h 2989743"/>
              <a:gd name="connsiteX4" fmla="*/ 11834991 w 11834991"/>
              <a:gd name="connsiteY4" fmla="*/ 2989743 h 2989743"/>
              <a:gd name="connsiteX5" fmla="*/ 650 w 11834991"/>
              <a:gd name="connsiteY5" fmla="*/ 2989743 h 2989743"/>
              <a:gd name="connsiteX6" fmla="*/ 3883 w 11834991"/>
              <a:gd name="connsiteY6" fmla="*/ 1164775 h 2989743"/>
              <a:gd name="connsiteX0" fmla="*/ 3883 w 11834991"/>
              <a:gd name="connsiteY0" fmla="*/ 1164880 h 2989848"/>
              <a:gd name="connsiteX1" fmla="*/ 1932336 w 11834991"/>
              <a:gd name="connsiteY1" fmla="*/ 411474 h 2989848"/>
              <a:gd name="connsiteX2" fmla="*/ 5916495 w 11834991"/>
              <a:gd name="connsiteY2" fmla="*/ 417 h 2989848"/>
              <a:gd name="connsiteX3" fmla="*/ 11834991 w 11834991"/>
              <a:gd name="connsiteY3" fmla="*/ 2425 h 2989848"/>
              <a:gd name="connsiteX4" fmla="*/ 11834991 w 11834991"/>
              <a:gd name="connsiteY4" fmla="*/ 2989848 h 2989848"/>
              <a:gd name="connsiteX5" fmla="*/ 650 w 11834991"/>
              <a:gd name="connsiteY5" fmla="*/ 2989848 h 2989848"/>
              <a:gd name="connsiteX6" fmla="*/ 3883 w 11834991"/>
              <a:gd name="connsiteY6" fmla="*/ 1164880 h 2989848"/>
              <a:gd name="connsiteX0" fmla="*/ 3883 w 11834991"/>
              <a:gd name="connsiteY0" fmla="*/ 1164867 h 2989835"/>
              <a:gd name="connsiteX1" fmla="*/ 1932336 w 11834991"/>
              <a:gd name="connsiteY1" fmla="*/ 411461 h 2989835"/>
              <a:gd name="connsiteX2" fmla="*/ 5916495 w 11834991"/>
              <a:gd name="connsiteY2" fmla="*/ 404 h 2989835"/>
              <a:gd name="connsiteX3" fmla="*/ 11834991 w 11834991"/>
              <a:gd name="connsiteY3" fmla="*/ 2412 h 2989835"/>
              <a:gd name="connsiteX4" fmla="*/ 11834991 w 11834991"/>
              <a:gd name="connsiteY4" fmla="*/ 2989835 h 2989835"/>
              <a:gd name="connsiteX5" fmla="*/ 650 w 11834991"/>
              <a:gd name="connsiteY5" fmla="*/ 2989835 h 2989835"/>
              <a:gd name="connsiteX6" fmla="*/ 3883 w 11834991"/>
              <a:gd name="connsiteY6" fmla="*/ 1164867 h 2989835"/>
              <a:gd name="connsiteX0" fmla="*/ 3883 w 11834991"/>
              <a:gd name="connsiteY0" fmla="*/ 1164888 h 2989856"/>
              <a:gd name="connsiteX1" fmla="*/ 1921753 w 11834991"/>
              <a:gd name="connsiteY1" fmla="*/ 405132 h 2989856"/>
              <a:gd name="connsiteX2" fmla="*/ 5916495 w 11834991"/>
              <a:gd name="connsiteY2" fmla="*/ 425 h 2989856"/>
              <a:gd name="connsiteX3" fmla="*/ 11834991 w 11834991"/>
              <a:gd name="connsiteY3" fmla="*/ 2433 h 2989856"/>
              <a:gd name="connsiteX4" fmla="*/ 11834991 w 11834991"/>
              <a:gd name="connsiteY4" fmla="*/ 2989856 h 2989856"/>
              <a:gd name="connsiteX5" fmla="*/ 650 w 11834991"/>
              <a:gd name="connsiteY5" fmla="*/ 2989856 h 2989856"/>
              <a:gd name="connsiteX6" fmla="*/ 3883 w 11834991"/>
              <a:gd name="connsiteY6" fmla="*/ 1164888 h 2989856"/>
              <a:gd name="connsiteX0" fmla="*/ 43 w 11835384"/>
              <a:gd name="connsiteY0" fmla="*/ 893516 h 2989610"/>
              <a:gd name="connsiteX1" fmla="*/ 1922146 w 11835384"/>
              <a:gd name="connsiteY1" fmla="*/ 404886 h 2989610"/>
              <a:gd name="connsiteX2" fmla="*/ 5916888 w 11835384"/>
              <a:gd name="connsiteY2" fmla="*/ 179 h 2989610"/>
              <a:gd name="connsiteX3" fmla="*/ 11835384 w 11835384"/>
              <a:gd name="connsiteY3" fmla="*/ 2187 h 2989610"/>
              <a:gd name="connsiteX4" fmla="*/ 11835384 w 11835384"/>
              <a:gd name="connsiteY4" fmla="*/ 2989610 h 2989610"/>
              <a:gd name="connsiteX5" fmla="*/ 1043 w 11835384"/>
              <a:gd name="connsiteY5" fmla="*/ 2989610 h 2989610"/>
              <a:gd name="connsiteX6" fmla="*/ 43 w 11835384"/>
              <a:gd name="connsiteY6" fmla="*/ 893516 h 2989610"/>
              <a:gd name="connsiteX0" fmla="*/ 0 w 11835341"/>
              <a:gd name="connsiteY0" fmla="*/ 893516 h 2989610"/>
              <a:gd name="connsiteX1" fmla="*/ 1922103 w 11835341"/>
              <a:gd name="connsiteY1" fmla="*/ 404886 h 2989610"/>
              <a:gd name="connsiteX2" fmla="*/ 5916845 w 11835341"/>
              <a:gd name="connsiteY2" fmla="*/ 179 h 2989610"/>
              <a:gd name="connsiteX3" fmla="*/ 11835341 w 11835341"/>
              <a:gd name="connsiteY3" fmla="*/ 2187 h 2989610"/>
              <a:gd name="connsiteX4" fmla="*/ 11835341 w 11835341"/>
              <a:gd name="connsiteY4" fmla="*/ 2989610 h 2989610"/>
              <a:gd name="connsiteX5" fmla="*/ 1000 w 11835341"/>
              <a:gd name="connsiteY5" fmla="*/ 2989610 h 2989610"/>
              <a:gd name="connsiteX6" fmla="*/ 0 w 11835341"/>
              <a:gd name="connsiteY6" fmla="*/ 893516 h 2989610"/>
              <a:gd name="connsiteX0" fmla="*/ 0 w 11835341"/>
              <a:gd name="connsiteY0" fmla="*/ 893720 h 2989814"/>
              <a:gd name="connsiteX1" fmla="*/ 2025820 w 11835341"/>
              <a:gd name="connsiteY1" fmla="*/ 260013 h 2989814"/>
              <a:gd name="connsiteX2" fmla="*/ 5916845 w 11835341"/>
              <a:gd name="connsiteY2" fmla="*/ 383 h 2989814"/>
              <a:gd name="connsiteX3" fmla="*/ 11835341 w 11835341"/>
              <a:gd name="connsiteY3" fmla="*/ 2391 h 2989814"/>
              <a:gd name="connsiteX4" fmla="*/ 11835341 w 11835341"/>
              <a:gd name="connsiteY4" fmla="*/ 2989814 h 2989814"/>
              <a:gd name="connsiteX5" fmla="*/ 1000 w 11835341"/>
              <a:gd name="connsiteY5" fmla="*/ 2989814 h 2989814"/>
              <a:gd name="connsiteX6" fmla="*/ 0 w 11835341"/>
              <a:gd name="connsiteY6" fmla="*/ 893720 h 2989814"/>
              <a:gd name="connsiteX0" fmla="*/ 0 w 11835341"/>
              <a:gd name="connsiteY0" fmla="*/ 897278 h 2993372"/>
              <a:gd name="connsiteX1" fmla="*/ 2025820 w 11835341"/>
              <a:gd name="connsiteY1" fmla="*/ 263571 h 2993372"/>
              <a:gd name="connsiteX2" fmla="*/ 5916845 w 11835341"/>
              <a:gd name="connsiteY2" fmla="*/ 3941 h 2993372"/>
              <a:gd name="connsiteX3" fmla="*/ 11835341 w 11835341"/>
              <a:gd name="connsiteY3" fmla="*/ 5949 h 2993372"/>
              <a:gd name="connsiteX4" fmla="*/ 11835341 w 11835341"/>
              <a:gd name="connsiteY4" fmla="*/ 2993372 h 2993372"/>
              <a:gd name="connsiteX5" fmla="*/ 1000 w 11835341"/>
              <a:gd name="connsiteY5" fmla="*/ 2993372 h 2993372"/>
              <a:gd name="connsiteX6" fmla="*/ 0 w 11835341"/>
              <a:gd name="connsiteY6" fmla="*/ 897278 h 2993372"/>
              <a:gd name="connsiteX0" fmla="*/ 0 w 11835341"/>
              <a:gd name="connsiteY0" fmla="*/ 898261 h 2994355"/>
              <a:gd name="connsiteX1" fmla="*/ 2025820 w 11835341"/>
              <a:gd name="connsiteY1" fmla="*/ 264554 h 2994355"/>
              <a:gd name="connsiteX2" fmla="*/ 5916845 w 11835341"/>
              <a:gd name="connsiteY2" fmla="*/ 4924 h 2994355"/>
              <a:gd name="connsiteX3" fmla="*/ 11835341 w 11835341"/>
              <a:gd name="connsiteY3" fmla="*/ 6932 h 2994355"/>
              <a:gd name="connsiteX4" fmla="*/ 11835341 w 11835341"/>
              <a:gd name="connsiteY4" fmla="*/ 2994355 h 2994355"/>
              <a:gd name="connsiteX5" fmla="*/ 1000 w 11835341"/>
              <a:gd name="connsiteY5" fmla="*/ 2994355 h 2994355"/>
              <a:gd name="connsiteX6" fmla="*/ 0 w 11835341"/>
              <a:gd name="connsiteY6" fmla="*/ 898261 h 2994355"/>
              <a:gd name="connsiteX0" fmla="*/ 0 w 11835341"/>
              <a:gd name="connsiteY0" fmla="*/ 901345 h 2997439"/>
              <a:gd name="connsiteX1" fmla="*/ 2025820 w 11835341"/>
              <a:gd name="connsiteY1" fmla="*/ 267638 h 2997439"/>
              <a:gd name="connsiteX2" fmla="*/ 3810844 w 11835341"/>
              <a:gd name="connsiteY2" fmla="*/ 3863 h 2997439"/>
              <a:gd name="connsiteX3" fmla="*/ 11835341 w 11835341"/>
              <a:gd name="connsiteY3" fmla="*/ 10016 h 2997439"/>
              <a:gd name="connsiteX4" fmla="*/ 11835341 w 11835341"/>
              <a:gd name="connsiteY4" fmla="*/ 2997439 h 2997439"/>
              <a:gd name="connsiteX5" fmla="*/ 1000 w 11835341"/>
              <a:gd name="connsiteY5" fmla="*/ 2997439 h 2997439"/>
              <a:gd name="connsiteX6" fmla="*/ 0 w 11835341"/>
              <a:gd name="connsiteY6" fmla="*/ 901345 h 2997439"/>
              <a:gd name="connsiteX0" fmla="*/ 0 w 11835341"/>
              <a:gd name="connsiteY0" fmla="*/ 897482 h 2993576"/>
              <a:gd name="connsiteX1" fmla="*/ 2025820 w 11835341"/>
              <a:gd name="connsiteY1" fmla="*/ 263775 h 2993576"/>
              <a:gd name="connsiteX2" fmla="*/ 3810844 w 11835341"/>
              <a:gd name="connsiteY2" fmla="*/ 0 h 2993576"/>
              <a:gd name="connsiteX3" fmla="*/ 11835341 w 11835341"/>
              <a:gd name="connsiteY3" fmla="*/ 6153 h 2993576"/>
              <a:gd name="connsiteX4" fmla="*/ 11835341 w 11835341"/>
              <a:gd name="connsiteY4" fmla="*/ 2993576 h 2993576"/>
              <a:gd name="connsiteX5" fmla="*/ 1000 w 11835341"/>
              <a:gd name="connsiteY5" fmla="*/ 2993576 h 2993576"/>
              <a:gd name="connsiteX6" fmla="*/ 0 w 11835341"/>
              <a:gd name="connsiteY6" fmla="*/ 897482 h 2993576"/>
              <a:gd name="connsiteX0" fmla="*/ 478839 w 12313180"/>
              <a:gd name="connsiteY0" fmla="*/ 2993576 h 2993576"/>
              <a:gd name="connsiteX1" fmla="*/ 2503659 w 12313180"/>
              <a:gd name="connsiteY1" fmla="*/ 263775 h 2993576"/>
              <a:gd name="connsiteX2" fmla="*/ 4288683 w 12313180"/>
              <a:gd name="connsiteY2" fmla="*/ 0 h 2993576"/>
              <a:gd name="connsiteX3" fmla="*/ 12313180 w 12313180"/>
              <a:gd name="connsiteY3" fmla="*/ 6153 h 2993576"/>
              <a:gd name="connsiteX4" fmla="*/ 12313180 w 12313180"/>
              <a:gd name="connsiteY4" fmla="*/ 2993576 h 2993576"/>
              <a:gd name="connsiteX5" fmla="*/ 478839 w 12313180"/>
              <a:gd name="connsiteY5" fmla="*/ 2993576 h 2993576"/>
              <a:gd name="connsiteX0" fmla="*/ 478855 w 12313196"/>
              <a:gd name="connsiteY0" fmla="*/ 2993576 h 2993576"/>
              <a:gd name="connsiteX1" fmla="*/ 2503675 w 12313196"/>
              <a:gd name="connsiteY1" fmla="*/ 263775 h 2993576"/>
              <a:gd name="connsiteX2" fmla="*/ 4288699 w 12313196"/>
              <a:gd name="connsiteY2" fmla="*/ 0 h 2993576"/>
              <a:gd name="connsiteX3" fmla="*/ 12313196 w 12313196"/>
              <a:gd name="connsiteY3" fmla="*/ 6153 h 2993576"/>
              <a:gd name="connsiteX4" fmla="*/ 12313196 w 12313196"/>
              <a:gd name="connsiteY4" fmla="*/ 2993576 h 2993576"/>
              <a:gd name="connsiteX5" fmla="*/ 478855 w 12313196"/>
              <a:gd name="connsiteY5" fmla="*/ 2993576 h 2993576"/>
              <a:gd name="connsiteX0" fmla="*/ 455988 w 12290329"/>
              <a:gd name="connsiteY0" fmla="*/ 2993576 h 2993576"/>
              <a:gd name="connsiteX1" fmla="*/ 2694909 w 12290329"/>
              <a:gd name="connsiteY1" fmla="*/ 983556 h 2993576"/>
              <a:gd name="connsiteX2" fmla="*/ 4265832 w 12290329"/>
              <a:gd name="connsiteY2" fmla="*/ 0 h 2993576"/>
              <a:gd name="connsiteX3" fmla="*/ 12290329 w 12290329"/>
              <a:gd name="connsiteY3" fmla="*/ 6153 h 2993576"/>
              <a:gd name="connsiteX4" fmla="*/ 12290329 w 12290329"/>
              <a:gd name="connsiteY4" fmla="*/ 2993576 h 2993576"/>
              <a:gd name="connsiteX5" fmla="*/ 455988 w 12290329"/>
              <a:gd name="connsiteY5" fmla="*/ 2993576 h 2993576"/>
              <a:gd name="connsiteX0" fmla="*/ 611227 w 12445568"/>
              <a:gd name="connsiteY0" fmla="*/ 2993576 h 2993576"/>
              <a:gd name="connsiteX1" fmla="*/ 1703514 w 12445568"/>
              <a:gd name="connsiteY1" fmla="*/ 1061475 h 2993576"/>
              <a:gd name="connsiteX2" fmla="*/ 4421071 w 12445568"/>
              <a:gd name="connsiteY2" fmla="*/ 0 h 2993576"/>
              <a:gd name="connsiteX3" fmla="*/ 12445568 w 12445568"/>
              <a:gd name="connsiteY3" fmla="*/ 6153 h 2993576"/>
              <a:gd name="connsiteX4" fmla="*/ 12445568 w 12445568"/>
              <a:gd name="connsiteY4" fmla="*/ 2993576 h 2993576"/>
              <a:gd name="connsiteX5" fmla="*/ 611227 w 12445568"/>
              <a:gd name="connsiteY5" fmla="*/ 2993576 h 2993576"/>
              <a:gd name="connsiteX0" fmla="*/ 591975 w 12426316"/>
              <a:gd name="connsiteY0" fmla="*/ 2993576 h 2993576"/>
              <a:gd name="connsiteX1" fmla="*/ 1684262 w 12426316"/>
              <a:gd name="connsiteY1" fmla="*/ 1061475 h 2993576"/>
              <a:gd name="connsiteX2" fmla="*/ 4401819 w 12426316"/>
              <a:gd name="connsiteY2" fmla="*/ 0 h 2993576"/>
              <a:gd name="connsiteX3" fmla="*/ 12426316 w 12426316"/>
              <a:gd name="connsiteY3" fmla="*/ 6153 h 2993576"/>
              <a:gd name="connsiteX4" fmla="*/ 12426316 w 12426316"/>
              <a:gd name="connsiteY4" fmla="*/ 2993576 h 2993576"/>
              <a:gd name="connsiteX5" fmla="*/ 591975 w 12426316"/>
              <a:gd name="connsiteY5" fmla="*/ 2993576 h 2993576"/>
              <a:gd name="connsiteX0" fmla="*/ 0 w 11834341"/>
              <a:gd name="connsiteY0" fmla="*/ 2993576 h 2993576"/>
              <a:gd name="connsiteX1" fmla="*/ 1092287 w 11834341"/>
              <a:gd name="connsiteY1" fmla="*/ 1061475 h 2993576"/>
              <a:gd name="connsiteX2" fmla="*/ 3809844 w 11834341"/>
              <a:gd name="connsiteY2" fmla="*/ 0 h 2993576"/>
              <a:gd name="connsiteX3" fmla="*/ 11834341 w 11834341"/>
              <a:gd name="connsiteY3" fmla="*/ 6153 h 2993576"/>
              <a:gd name="connsiteX4" fmla="*/ 11834341 w 11834341"/>
              <a:gd name="connsiteY4" fmla="*/ 2993576 h 2993576"/>
              <a:gd name="connsiteX5" fmla="*/ 0 w 11834341"/>
              <a:gd name="connsiteY5" fmla="*/ 2993576 h 2993576"/>
              <a:gd name="connsiteX0" fmla="*/ 274 w 11834615"/>
              <a:gd name="connsiteY0" fmla="*/ 2993576 h 2993576"/>
              <a:gd name="connsiteX1" fmla="*/ 1092561 w 11834615"/>
              <a:gd name="connsiteY1" fmla="*/ 1061475 h 2993576"/>
              <a:gd name="connsiteX2" fmla="*/ 3810118 w 11834615"/>
              <a:gd name="connsiteY2" fmla="*/ 0 h 2993576"/>
              <a:gd name="connsiteX3" fmla="*/ 11834615 w 11834615"/>
              <a:gd name="connsiteY3" fmla="*/ 6153 h 2993576"/>
              <a:gd name="connsiteX4" fmla="*/ 11834615 w 11834615"/>
              <a:gd name="connsiteY4" fmla="*/ 2993576 h 2993576"/>
              <a:gd name="connsiteX5" fmla="*/ 274 w 11834615"/>
              <a:gd name="connsiteY5" fmla="*/ 2993576 h 2993576"/>
              <a:gd name="connsiteX0" fmla="*/ 400 w 11834741"/>
              <a:gd name="connsiteY0" fmla="*/ 2993576 h 2993576"/>
              <a:gd name="connsiteX1" fmla="*/ 900311 w 11834741"/>
              <a:gd name="connsiteY1" fmla="*/ 1204494 h 2993576"/>
              <a:gd name="connsiteX2" fmla="*/ 3810244 w 11834741"/>
              <a:gd name="connsiteY2" fmla="*/ 0 h 2993576"/>
              <a:gd name="connsiteX3" fmla="*/ 11834741 w 11834741"/>
              <a:gd name="connsiteY3" fmla="*/ 6153 h 2993576"/>
              <a:gd name="connsiteX4" fmla="*/ 11834741 w 11834741"/>
              <a:gd name="connsiteY4" fmla="*/ 2993576 h 2993576"/>
              <a:gd name="connsiteX5" fmla="*/ 400 w 11834741"/>
              <a:gd name="connsiteY5" fmla="*/ 2993576 h 2993576"/>
              <a:gd name="connsiteX0" fmla="*/ 494 w 11834835"/>
              <a:gd name="connsiteY0" fmla="*/ 2993576 h 2993576"/>
              <a:gd name="connsiteX1" fmla="*/ 900405 w 11834835"/>
              <a:gd name="connsiteY1" fmla="*/ 1204494 h 2993576"/>
              <a:gd name="connsiteX2" fmla="*/ 3810338 w 11834835"/>
              <a:gd name="connsiteY2" fmla="*/ 0 h 2993576"/>
              <a:gd name="connsiteX3" fmla="*/ 11834835 w 11834835"/>
              <a:gd name="connsiteY3" fmla="*/ 6153 h 2993576"/>
              <a:gd name="connsiteX4" fmla="*/ 11834835 w 11834835"/>
              <a:gd name="connsiteY4" fmla="*/ 2993576 h 2993576"/>
              <a:gd name="connsiteX5" fmla="*/ 494 w 11834835"/>
              <a:gd name="connsiteY5" fmla="*/ 2993576 h 2993576"/>
              <a:gd name="connsiteX0" fmla="*/ 602 w 11834943"/>
              <a:gd name="connsiteY0" fmla="*/ 2993576 h 2993576"/>
              <a:gd name="connsiteX1" fmla="*/ 900513 w 11834943"/>
              <a:gd name="connsiteY1" fmla="*/ 1204494 h 2993576"/>
              <a:gd name="connsiteX2" fmla="*/ 3810446 w 11834943"/>
              <a:gd name="connsiteY2" fmla="*/ 0 h 2993576"/>
              <a:gd name="connsiteX3" fmla="*/ 11834943 w 11834943"/>
              <a:gd name="connsiteY3" fmla="*/ 6153 h 2993576"/>
              <a:gd name="connsiteX4" fmla="*/ 11834943 w 11834943"/>
              <a:gd name="connsiteY4" fmla="*/ 2993576 h 2993576"/>
              <a:gd name="connsiteX5" fmla="*/ 602 w 11834943"/>
              <a:gd name="connsiteY5" fmla="*/ 2993576 h 2993576"/>
              <a:gd name="connsiteX0" fmla="*/ 602 w 11834943"/>
              <a:gd name="connsiteY0" fmla="*/ 2993576 h 2993576"/>
              <a:gd name="connsiteX1" fmla="*/ 900513 w 11834943"/>
              <a:gd name="connsiteY1" fmla="*/ 1204494 h 2993576"/>
              <a:gd name="connsiteX2" fmla="*/ 3810446 w 11834943"/>
              <a:gd name="connsiteY2" fmla="*/ 0 h 2993576"/>
              <a:gd name="connsiteX3" fmla="*/ 11834943 w 11834943"/>
              <a:gd name="connsiteY3" fmla="*/ 6153 h 2993576"/>
              <a:gd name="connsiteX4" fmla="*/ 11834943 w 11834943"/>
              <a:gd name="connsiteY4" fmla="*/ 2993576 h 2993576"/>
              <a:gd name="connsiteX5" fmla="*/ 602 w 11834943"/>
              <a:gd name="connsiteY5" fmla="*/ 2993576 h 2993576"/>
              <a:gd name="connsiteX0" fmla="*/ 566 w 11834907"/>
              <a:gd name="connsiteY0" fmla="*/ 2991384 h 2991384"/>
              <a:gd name="connsiteX1" fmla="*/ 900477 w 11834907"/>
              <a:gd name="connsiteY1" fmla="*/ 1202302 h 2991384"/>
              <a:gd name="connsiteX2" fmla="*/ 3813977 w 11834907"/>
              <a:gd name="connsiteY2" fmla="*/ 0 h 2991384"/>
              <a:gd name="connsiteX3" fmla="*/ 11834907 w 11834907"/>
              <a:gd name="connsiteY3" fmla="*/ 3961 h 2991384"/>
              <a:gd name="connsiteX4" fmla="*/ 11834907 w 11834907"/>
              <a:gd name="connsiteY4" fmla="*/ 2991384 h 2991384"/>
              <a:gd name="connsiteX5" fmla="*/ 566 w 11834907"/>
              <a:gd name="connsiteY5" fmla="*/ 2991384 h 299138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99 w 11834940"/>
              <a:gd name="connsiteY0" fmla="*/ 2992114 h 2992114"/>
              <a:gd name="connsiteX1" fmla="*/ 889804 w 11834940"/>
              <a:gd name="connsiteY1" fmla="*/ 1201573 h 2992114"/>
              <a:gd name="connsiteX2" fmla="*/ 3853263 w 11834940"/>
              <a:gd name="connsiteY2" fmla="*/ 0 h 2992114"/>
              <a:gd name="connsiteX3" fmla="*/ 11834940 w 11834940"/>
              <a:gd name="connsiteY3" fmla="*/ 4691 h 2992114"/>
              <a:gd name="connsiteX4" fmla="*/ 11834940 w 11834940"/>
              <a:gd name="connsiteY4" fmla="*/ 2992114 h 2992114"/>
              <a:gd name="connsiteX5" fmla="*/ 599 w 11834940"/>
              <a:gd name="connsiteY5" fmla="*/ 2992114 h 299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4940" h="2992114">
                <a:moveTo>
                  <a:pt x="599" y="2992114"/>
                </a:moveTo>
                <a:cubicBezTo>
                  <a:pt x="-14320" y="2456311"/>
                  <a:pt x="247693" y="1700259"/>
                  <a:pt x="889804" y="1201573"/>
                </a:cubicBezTo>
                <a:cubicBezTo>
                  <a:pt x="1531915" y="702887"/>
                  <a:pt x="2418364" y="284089"/>
                  <a:pt x="3853263" y="0"/>
                </a:cubicBezTo>
                <a:lnTo>
                  <a:pt x="11834940" y="4691"/>
                </a:lnTo>
                <a:lnTo>
                  <a:pt x="11834940" y="2992114"/>
                </a:lnTo>
                <a:lnTo>
                  <a:pt x="599" y="29921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C6FEECCB-0ADF-4D17-9F84-4B82085D7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867" y="5719568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10000"/>
              </a:lnSpc>
              <a:buClr>
                <a:schemeClr val="tx2"/>
              </a:buClr>
            </a:pPr>
            <a:r>
              <a:rPr lang="fi-FI"/>
              <a:t>23.8.2021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580B187D-B133-4F32-8568-D26ED15FC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9868" y="5462054"/>
            <a:ext cx="4114800" cy="241091"/>
          </a:xfr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10000"/>
              </a:lnSpc>
              <a:buClr>
                <a:schemeClr val="tx2"/>
              </a:buClr>
            </a:pPr>
            <a:r>
              <a:rPr lang="fi-FI"/>
              <a:t>Riina Arffman</a:t>
            </a:r>
          </a:p>
        </p:txBody>
      </p:sp>
    </p:spTree>
    <p:extLst>
      <p:ext uri="{BB962C8B-B14F-4D97-AF65-F5344CB8AC3E}">
        <p14:creationId xmlns:p14="http://schemas.microsoft.com/office/powerpoint/2010/main" val="318468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Tekstisivu, yksipalstainen.</a:t>
            </a:r>
            <a:br>
              <a:rPr lang="fi-FI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     Toinen tekstitaso, jos sivulle tulee enemmän tekstiä.</a:t>
            </a:r>
            <a:br>
              <a:rPr lang="fi-FI"/>
            </a:br>
            <a:r>
              <a:rPr lang="fi-FI"/>
              <a:t>           Kolmas tekstitaso, jos haluat esittää enemmän tekstiä.</a:t>
            </a:r>
            <a:br>
              <a:rPr lang="fi-FI"/>
            </a:br>
            <a:r>
              <a:rPr lang="fi-FI"/>
              <a:t>Muistathan, että kun tekstin koko pienenee, myös viesti pienenee.</a:t>
            </a:r>
            <a:br>
              <a:rPr lang="fi-FI"/>
            </a:br>
            <a:r>
              <a:rPr lang="fi-FI" noProof="0"/>
              <a:t>Esityksen tulee olla myös kaukaa luettavissa.</a:t>
            </a:r>
            <a:endParaRPr lang="fi-FI"/>
          </a:p>
          <a:p>
            <a:pPr marL="715963" marR="0" lvl="1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59A7EFB5-C255-48FB-AC67-FD651DD26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AFC3A855-B6C3-4D1E-B148-55910A2578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23.8.2021   |   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032AC8CB-3366-4A2A-8272-93E368384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Riina Arffman</a:t>
            </a:r>
          </a:p>
        </p:txBody>
      </p:sp>
    </p:spTree>
    <p:extLst>
      <p:ext uri="{BB962C8B-B14F-4D97-AF65-F5344CB8AC3E}">
        <p14:creationId xmlns:p14="http://schemas.microsoft.com/office/powerpoint/2010/main" val="199301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avio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Graafisivu</a:t>
            </a:r>
            <a:endParaRPr lang="fi-FI"/>
          </a:p>
        </p:txBody>
      </p:sp>
      <p:sp>
        <p:nvSpPr>
          <p:cNvPr id="7" name="Kaavion paikkamerkki 6">
            <a:extLst>
              <a:ext uri="{FF2B5EF4-FFF2-40B4-BE49-F238E27FC236}">
                <a16:creationId xmlns:a16="http://schemas.microsoft.com/office/drawing/2014/main" id="{0579DF22-3A20-4908-84E3-C2B55F28B856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922338" y="1857375"/>
            <a:ext cx="10636236" cy="4087813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Käytä graafissa esityspohjan väripalettiin määriteltyjä värejä.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209C6B0D-979F-4D60-BDCD-B9E08FEB1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AC29B563-2EC1-44DE-A678-D8C61D32BA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23.8.2021   |   </a:t>
            </a: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26AFE581-53A8-4FFC-BC3A-F2173293E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Riina Arffman</a:t>
            </a:r>
          </a:p>
        </p:txBody>
      </p:sp>
    </p:spTree>
    <p:extLst>
      <p:ext uri="{BB962C8B-B14F-4D97-AF65-F5344CB8AC3E}">
        <p14:creationId xmlns:p14="http://schemas.microsoft.com/office/powerpoint/2010/main" val="19210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65B018F-777B-44D1-9664-1407CB845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Tekstisivu, kaksi palstaa. </a:t>
            </a:r>
            <a:br>
              <a:rPr lang="fi-FI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60330"/>
            <a:ext cx="5094402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Esityksen teksti tulee aina tiivistää mahdollisimman lyhyeksi ja selkeäksi.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Muistathan, että kun tekstin koko pienenee, myös viesti pienenee. Esityksen tulee olla myös kaukaa luettavissa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  <a:p>
            <a:pPr lvl="0"/>
            <a:endParaRPr lang="fi-FI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28EEFB21-D5D7-40FA-809A-551ABC7D90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64608" y="1860330"/>
            <a:ext cx="5094402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Esityksen teksti tulee aina tiivistää mahdollisimman lyhyeksi ja selkeäksi.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Muistathan, että kun tekstin koko pienenee, myös viesti pienenee. Esityksen tulee olla myös kaukaa luettavissa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D47A3072-D8CC-4075-92AE-6CB4C819B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980BC45E-8E9E-4CF2-9961-01D9993652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23.8.2021   |   </a:t>
            </a: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B063AE42-CA71-44E3-9D58-B8058F37E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Riina Arffman</a:t>
            </a:r>
          </a:p>
        </p:txBody>
      </p:sp>
    </p:spTree>
    <p:extLst>
      <p:ext uri="{BB962C8B-B14F-4D97-AF65-F5344CB8AC3E}">
        <p14:creationId xmlns:p14="http://schemas.microsoft.com/office/powerpoint/2010/main" val="294276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avio" preserve="1" userDrawn="1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65B018F-777B-44D1-9664-1407CB845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Graafisivu</a:t>
            </a:r>
            <a:br>
              <a:rPr lang="fi-FI" noProof="0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60330"/>
            <a:ext cx="3827881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 err="1"/>
              <a:t>Värejä</a:t>
            </a:r>
            <a:r>
              <a:rPr lang="en-GB"/>
              <a:t> </a:t>
            </a:r>
            <a:r>
              <a:rPr lang="en-GB" err="1"/>
              <a:t>käytetään</a:t>
            </a:r>
            <a:r>
              <a:rPr lang="en-GB"/>
              <a:t> </a:t>
            </a:r>
            <a:r>
              <a:rPr lang="en-GB" err="1"/>
              <a:t>malliesimerkin</a:t>
            </a:r>
            <a:r>
              <a:rPr lang="en-GB"/>
              <a:t> </a:t>
            </a:r>
            <a:r>
              <a:rPr lang="en-GB" err="1"/>
              <a:t>järjestyksessä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Kaavion paikkamerkki 3">
            <a:extLst>
              <a:ext uri="{FF2B5EF4-FFF2-40B4-BE49-F238E27FC236}">
                <a16:creationId xmlns:a16="http://schemas.microsoft.com/office/drawing/2014/main" id="{E32C4822-3ED1-4503-A322-1C32778E2B1A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866468" y="1860550"/>
            <a:ext cx="6692117" cy="4084638"/>
          </a:xfrm>
        </p:spPr>
        <p:txBody>
          <a:bodyPr/>
          <a:lstStyle/>
          <a:p>
            <a:r>
              <a:rPr lang="fi-FI"/>
              <a:t>Lisää kaavio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B133760A-D9BD-4C93-958B-C47029D5F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232B50DE-A870-4680-8BF1-626B59A71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23.8.2021   |   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660E423A-B2D8-4B91-B7C0-AB18B43AB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Riina Arffman</a:t>
            </a:r>
          </a:p>
        </p:txBody>
      </p:sp>
    </p:spTree>
    <p:extLst>
      <p:ext uri="{BB962C8B-B14F-4D97-AF65-F5344CB8AC3E}">
        <p14:creationId xmlns:p14="http://schemas.microsoft.com/office/powerpoint/2010/main" val="34793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ulukko" preserve="1" userDrawn="1">
  <p:cSld name="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err="1"/>
              <a:t>Taulukkosivu</a:t>
            </a:r>
            <a:br>
              <a:rPr lang="en-GB"/>
            </a:br>
            <a:r>
              <a:rPr lang="fi-FI"/>
              <a:t>Otsikon pituus korkeintaan kaksi riviä</a:t>
            </a:r>
          </a:p>
        </p:txBody>
      </p:sp>
      <p:sp>
        <p:nvSpPr>
          <p:cNvPr id="3" name="Taulukon paikkamerkki 2">
            <a:extLst>
              <a:ext uri="{FF2B5EF4-FFF2-40B4-BE49-F238E27FC236}">
                <a16:creationId xmlns:a16="http://schemas.microsoft.com/office/drawing/2014/main" id="{E46430B6-E098-40A9-A388-1C65D76FE095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22338" y="1857375"/>
            <a:ext cx="10636236" cy="4087813"/>
          </a:xfrm>
        </p:spPr>
        <p:txBody>
          <a:bodyPr/>
          <a:lstStyle/>
          <a:p>
            <a:r>
              <a:rPr lang="fi-FI"/>
              <a:t>Lisää taulukko napsauttamalla kuvaketta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7027DE1D-8E91-406F-8B96-045A387C4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E58D47DE-4D0E-4225-AD7A-47FB6CC38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23.8.2021   |   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34D358F0-BE1E-4ABA-A0E1-A93C9E529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Riina Arffman</a:t>
            </a:r>
          </a:p>
        </p:txBody>
      </p:sp>
    </p:spTree>
    <p:extLst>
      <p:ext uri="{BB962C8B-B14F-4D97-AF65-F5344CB8AC3E}">
        <p14:creationId xmlns:p14="http://schemas.microsoft.com/office/powerpoint/2010/main" val="11949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nen kuva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7092366" cy="1119501"/>
          </a:xfrm>
        </p:spPr>
        <p:txBody>
          <a:bodyPr/>
          <a:lstStyle/>
          <a:p>
            <a:r>
              <a:rPr lang="fi-FI"/>
              <a:t>Tekstisivu kapealla kuvalla</a:t>
            </a:r>
            <a:br>
              <a:rPr lang="fi-FI"/>
            </a:br>
            <a:r>
              <a:rPr lang="fi-FI"/>
              <a:t>ja lyhyellä otsikolla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7092366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FFD8799F-5DA0-4FBF-A2A7-B65BDEB3B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A1F75C40-780C-491C-87BC-6A3B74DBF7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23.8.2021   |   </a:t>
            </a: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A3A71661-0388-4C74-813D-CFA192A73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Riina Arffman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14654" y="180000"/>
            <a:ext cx="3598545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28249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set kuvat" preserve="1" userDrawn="1">
  <p:cSld name="Kuvatekstilliset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7092366" cy="1119501"/>
          </a:xfrm>
        </p:spPr>
        <p:txBody>
          <a:bodyPr/>
          <a:lstStyle/>
          <a:p>
            <a:r>
              <a:rPr lang="fi-FI" noProof="0"/>
              <a:t>Tekstisivu kahdella kuvalla</a:t>
            </a:r>
            <a:br>
              <a:rPr lang="fi-FI" noProof="0"/>
            </a:br>
            <a:r>
              <a:rPr lang="fi-FI" noProof="0"/>
              <a:t>ja lyhyellä otsikolla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7092366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5" name="Kuvan paikkamerkki 2">
            <a:extLst>
              <a:ext uri="{FF2B5EF4-FFF2-40B4-BE49-F238E27FC236}">
                <a16:creationId xmlns:a16="http://schemas.microsoft.com/office/drawing/2014/main" id="{FC94B34F-00DC-4D30-896A-91EC80CD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8427599" y="180000"/>
            <a:ext cx="3585600" cy="315537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7599" y="3527892"/>
            <a:ext cx="3585600" cy="315010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F7012681-75A7-47D7-8444-7D3FBA4E5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0FBAD70-7499-4E1B-A701-03775CBA2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23.8.2021   |   </a:t>
            </a:r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0AB49502-F625-40AF-9F75-9B1F2A7FD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Riina Arffman</a:t>
            </a:r>
          </a:p>
        </p:txBody>
      </p:sp>
    </p:spTree>
    <p:extLst>
      <p:ext uri="{BB962C8B-B14F-4D97-AF65-F5344CB8AC3E}">
        <p14:creationId xmlns:p14="http://schemas.microsoft.com/office/powerpoint/2010/main" val="384879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>
            <a:extLst>
              <a:ext uri="{FF2B5EF4-FFF2-40B4-BE49-F238E27FC236}">
                <a16:creationId xmlns:a16="http://schemas.microsoft.com/office/drawing/2014/main" id="{05F8CEAE-2B96-485D-B411-8B7C510B0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939871"/>
            <a:ext cx="11834341" cy="2720456"/>
          </a:xfrm>
          <a:custGeom>
            <a:avLst/>
            <a:gdLst>
              <a:gd name="T0" fmla="*/ 0 w 32870"/>
              <a:gd name="T1" fmla="*/ 2226 h 7380"/>
              <a:gd name="T2" fmla="*/ 0 w 32870"/>
              <a:gd name="T3" fmla="*/ 7380 h 7380"/>
              <a:gd name="T4" fmla="*/ 14422 w 32870"/>
              <a:gd name="T5" fmla="*/ 4565 h 7380"/>
              <a:gd name="T6" fmla="*/ 32870 w 32870"/>
              <a:gd name="T7" fmla="*/ 4560 h 7380"/>
              <a:gd name="T8" fmla="*/ 32870 w 32870"/>
              <a:gd name="T9" fmla="*/ 0 h 7380"/>
              <a:gd name="T10" fmla="*/ 13779 w 32870"/>
              <a:gd name="T11" fmla="*/ 16 h 7380"/>
              <a:gd name="T12" fmla="*/ 0 w 32870"/>
              <a:gd name="T13" fmla="*/ 2226 h 7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380">
                <a:moveTo>
                  <a:pt x="0" y="2226"/>
                </a:moveTo>
                <a:lnTo>
                  <a:pt x="0" y="7380"/>
                </a:lnTo>
                <a:cubicBezTo>
                  <a:pt x="4241" y="4951"/>
                  <a:pt x="10659" y="4560"/>
                  <a:pt x="14422" y="4565"/>
                </a:cubicBezTo>
                <a:cubicBezTo>
                  <a:pt x="15294" y="4566"/>
                  <a:pt x="23963" y="4563"/>
                  <a:pt x="32870" y="456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E1153FAC-44DF-431E-A26D-60482F42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2577"/>
          </a:xfrm>
          <a:custGeom>
            <a:avLst/>
            <a:gdLst>
              <a:gd name="T0" fmla="*/ 32870 w 32870"/>
              <a:gd name="T1" fmla="*/ 11160 h 12864"/>
              <a:gd name="T2" fmla="*/ 32870 w 32870"/>
              <a:gd name="T3" fmla="*/ 0 h 12864"/>
              <a:gd name="T4" fmla="*/ 11591 w 32870"/>
              <a:gd name="T5" fmla="*/ 0 h 12864"/>
              <a:gd name="T6" fmla="*/ 0 w 32870"/>
              <a:gd name="T7" fmla="*/ 4209 h 12864"/>
              <a:gd name="T8" fmla="*/ 0 w 32870"/>
              <a:gd name="T9" fmla="*/ 12864 h 12864"/>
              <a:gd name="T10" fmla="*/ 13779 w 32870"/>
              <a:gd name="T11" fmla="*/ 10654 h 12864"/>
              <a:gd name="T12" fmla="*/ 32870 w 32870"/>
              <a:gd name="T13" fmla="*/ 10638 h 12864"/>
              <a:gd name="T14" fmla="*/ 32870 w 32870"/>
              <a:gd name="T15" fmla="*/ 11160 h 1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870" h="12864">
                <a:moveTo>
                  <a:pt x="32870" y="11160"/>
                </a:move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2864"/>
                </a:lnTo>
                <a:cubicBezTo>
                  <a:pt x="3156" y="11514"/>
                  <a:pt x="7620" y="10694"/>
                  <a:pt x="13779" y="10654"/>
                </a:cubicBezTo>
                <a:cubicBezTo>
                  <a:pt x="15112" y="10646"/>
                  <a:pt x="23927" y="10641"/>
                  <a:pt x="32870" y="10638"/>
                </a:cubicBezTo>
                <a:lnTo>
                  <a:pt x="32870" y="1116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720931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5458" y="4737495"/>
            <a:ext cx="7068698" cy="642035"/>
          </a:xfrm>
        </p:spPr>
        <p:txBody>
          <a:bodyPr anchor="t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39075F1A-02C4-4735-B1E3-C64DC67F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4156" y="4737495"/>
            <a:ext cx="1240109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5.8.2021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6BD6B811-C650-4A18-9C6D-CB0DEFCA7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1172" y="4459962"/>
            <a:ext cx="4114800" cy="20460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Valeria Kerkkä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15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nen kuva iso" preserve="1" userDrawn="1">
  <p:cSld name="Kuvatekstillinen 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5224068" cy="1119501"/>
          </a:xfrm>
        </p:spPr>
        <p:txBody>
          <a:bodyPr/>
          <a:lstStyle/>
          <a:p>
            <a:r>
              <a:rPr lang="fi-FI" noProof="0"/>
              <a:t>Tekstisivu isolla  kuvalla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5224068" cy="40892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Kuvasivun teksti tulee tiivistää lyhyeksi.</a:t>
            </a:r>
            <a:br>
              <a:rPr lang="fi-FI"/>
            </a:br>
            <a:r>
              <a:rPr lang="fi-FI"/>
              <a:t>Käytä laadukkaita kuvia.</a:t>
            </a:r>
            <a:br>
              <a:rPr lang="fi-FI"/>
            </a:br>
            <a:r>
              <a:rPr lang="fi-FI"/>
              <a:t>Vältä tiedostokooltaan isoja kuvia, jotta esityksestä ei tule liian raskasta.</a:t>
            </a:r>
            <a:br>
              <a:rPr lang="fi-FI"/>
            </a:br>
            <a:r>
              <a:rPr lang="fi-FI"/>
              <a:t>Sivun tulee olla helposti silmäiltävissä ja teksti koon tulee olla luettavissa.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28597" y="180000"/>
            <a:ext cx="5584602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B5F3AB46-DDE8-48A9-B165-54E07D0B6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0AA848AD-B333-42B9-B9E4-08ABFCD612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23.8.2021   |   </a:t>
            </a: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697CFB4B-70A9-4C59-8AFC-86477E70A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Riina Arffman</a:t>
            </a:r>
          </a:p>
        </p:txBody>
      </p:sp>
    </p:spTree>
    <p:extLst>
      <p:ext uri="{BB962C8B-B14F-4D97-AF65-F5344CB8AC3E}">
        <p14:creationId xmlns:p14="http://schemas.microsoft.com/office/powerpoint/2010/main" val="120056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79999" y="180000"/>
            <a:ext cx="11833200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86282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sältö kaarevalla kuvalla" preserve="1" userDrawn="1">
  <p:cSld name="Sisältö kaarev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6482227" cy="1119501"/>
          </a:xfrm>
        </p:spPr>
        <p:txBody>
          <a:bodyPr/>
          <a:lstStyle/>
          <a:p>
            <a:r>
              <a:rPr lang="en-GB" err="1"/>
              <a:t>Tekstisivu</a:t>
            </a:r>
            <a:r>
              <a:rPr lang="en-GB"/>
              <a:t> </a:t>
            </a:r>
            <a:r>
              <a:rPr lang="en-GB" err="1"/>
              <a:t>isolla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kaarevalla</a:t>
            </a:r>
            <a:r>
              <a:rPr lang="en-GB"/>
              <a:t> </a:t>
            </a:r>
            <a:r>
              <a:rPr lang="en-GB" err="1"/>
              <a:t>kuvalla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6D95DB7-D85C-4651-BD0D-60A1252BA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7603725" y="180000"/>
            <a:ext cx="440947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0 w 4408944"/>
              <a:gd name="connsiteY4" fmla="*/ 6488358 h 6488358"/>
              <a:gd name="connsiteX5" fmla="*/ 0 w 4408944"/>
              <a:gd name="connsiteY5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0 w 4408944"/>
              <a:gd name="connsiteY4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991817 w 4408944"/>
              <a:gd name="connsiteY4" fmla="*/ 3753413 h 6488358"/>
              <a:gd name="connsiteX5" fmla="*/ 0 w 4408944"/>
              <a:gd name="connsiteY5" fmla="*/ 0 h 6488358"/>
              <a:gd name="connsiteX0" fmla="*/ 144667 w 4553611"/>
              <a:gd name="connsiteY0" fmla="*/ 0 h 6488358"/>
              <a:gd name="connsiteX1" fmla="*/ 4553611 w 4553611"/>
              <a:gd name="connsiteY1" fmla="*/ 0 h 6488358"/>
              <a:gd name="connsiteX2" fmla="*/ 4553611 w 4553611"/>
              <a:gd name="connsiteY2" fmla="*/ 6488358 h 6488358"/>
              <a:gd name="connsiteX3" fmla="*/ 1854034 w 4553611"/>
              <a:gd name="connsiteY3" fmla="*/ 6487088 h 6488358"/>
              <a:gd name="connsiteX4" fmla="*/ 1136484 w 4553611"/>
              <a:gd name="connsiteY4" fmla="*/ 3753413 h 6488358"/>
              <a:gd name="connsiteX5" fmla="*/ 144667 w 4553611"/>
              <a:gd name="connsiteY5" fmla="*/ 0 h 6488358"/>
              <a:gd name="connsiteX0" fmla="*/ 214805 w 4623749"/>
              <a:gd name="connsiteY0" fmla="*/ 0 h 6488358"/>
              <a:gd name="connsiteX1" fmla="*/ 4623749 w 4623749"/>
              <a:gd name="connsiteY1" fmla="*/ 0 h 6488358"/>
              <a:gd name="connsiteX2" fmla="*/ 4623749 w 4623749"/>
              <a:gd name="connsiteY2" fmla="*/ 6488358 h 6488358"/>
              <a:gd name="connsiteX3" fmla="*/ 1924172 w 4623749"/>
              <a:gd name="connsiteY3" fmla="*/ 6487088 h 6488358"/>
              <a:gd name="connsiteX4" fmla="*/ 641472 w 4623749"/>
              <a:gd name="connsiteY4" fmla="*/ 4051863 h 6488358"/>
              <a:gd name="connsiteX5" fmla="*/ 214805 w 4623749"/>
              <a:gd name="connsiteY5" fmla="*/ 0 h 6488358"/>
              <a:gd name="connsiteX0" fmla="*/ 214805 w 4623749"/>
              <a:gd name="connsiteY0" fmla="*/ 0 h 6488358"/>
              <a:gd name="connsiteX1" fmla="*/ 4623749 w 4623749"/>
              <a:gd name="connsiteY1" fmla="*/ 0 h 6488358"/>
              <a:gd name="connsiteX2" fmla="*/ 4623749 w 4623749"/>
              <a:gd name="connsiteY2" fmla="*/ 6488358 h 6488358"/>
              <a:gd name="connsiteX3" fmla="*/ 1924172 w 4623749"/>
              <a:gd name="connsiteY3" fmla="*/ 6487088 h 6488358"/>
              <a:gd name="connsiteX4" fmla="*/ 641472 w 4623749"/>
              <a:gd name="connsiteY4" fmla="*/ 4051863 h 6488358"/>
              <a:gd name="connsiteX5" fmla="*/ 214805 w 4623749"/>
              <a:gd name="connsiteY5" fmla="*/ 0 h 6488358"/>
              <a:gd name="connsiteX0" fmla="*/ 530 w 4409474"/>
              <a:gd name="connsiteY0" fmla="*/ 0 h 6488358"/>
              <a:gd name="connsiteX1" fmla="*/ 4409474 w 4409474"/>
              <a:gd name="connsiteY1" fmla="*/ 0 h 6488358"/>
              <a:gd name="connsiteX2" fmla="*/ 4409474 w 4409474"/>
              <a:gd name="connsiteY2" fmla="*/ 6488358 h 6488358"/>
              <a:gd name="connsiteX3" fmla="*/ 1709897 w 4409474"/>
              <a:gd name="connsiteY3" fmla="*/ 6487088 h 6488358"/>
              <a:gd name="connsiteX4" fmla="*/ 427197 w 4409474"/>
              <a:gd name="connsiteY4" fmla="*/ 4051863 h 6488358"/>
              <a:gd name="connsiteX5" fmla="*/ 530 w 4409474"/>
              <a:gd name="connsiteY5" fmla="*/ 0 h 648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9474" h="6488358">
                <a:moveTo>
                  <a:pt x="530" y="0"/>
                </a:moveTo>
                <a:lnTo>
                  <a:pt x="4409474" y="0"/>
                </a:lnTo>
                <a:lnTo>
                  <a:pt x="4409474" y="6488358"/>
                </a:lnTo>
                <a:lnTo>
                  <a:pt x="1709897" y="6487088"/>
                </a:lnTo>
                <a:cubicBezTo>
                  <a:pt x="1168951" y="5999514"/>
                  <a:pt x="712091" y="5133044"/>
                  <a:pt x="427197" y="4051863"/>
                </a:cubicBezTo>
                <a:cubicBezTo>
                  <a:pt x="142303" y="2970682"/>
                  <a:pt x="-10191" y="1358994"/>
                  <a:pt x="5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8CBE0249-DC84-4C39-89AB-E97D6F0F8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71815122-4A8E-4281-87AC-8D44BE6CC0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23.8.2021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788FD0A6-21DD-4310-9D7C-EC77DE9DF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Riina Arffman</a:t>
            </a:r>
          </a:p>
        </p:txBody>
      </p:sp>
    </p:spTree>
    <p:extLst>
      <p:ext uri="{BB962C8B-B14F-4D97-AF65-F5344CB8AC3E}">
        <p14:creationId xmlns:p14="http://schemas.microsoft.com/office/powerpoint/2010/main" val="136874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sältö kaarevalla kuvalla 2" preserve="1" userDrawn="1">
  <p:cSld name="Sisältö kaarevalla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6482227" cy="1119501"/>
          </a:xfrm>
        </p:spPr>
        <p:txBody>
          <a:bodyPr/>
          <a:lstStyle/>
          <a:p>
            <a:r>
              <a:rPr lang="en-GB" err="1"/>
              <a:t>Tekstisivu</a:t>
            </a:r>
            <a:r>
              <a:rPr lang="en-GB"/>
              <a:t> </a:t>
            </a:r>
            <a:r>
              <a:rPr lang="en-GB" err="1"/>
              <a:t>isolla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kaarevalla</a:t>
            </a:r>
            <a:r>
              <a:rPr lang="en-GB"/>
              <a:t> </a:t>
            </a:r>
            <a:r>
              <a:rPr lang="en-GB" err="1"/>
              <a:t>kuvalla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6D95DB7-D85C-4651-BD0D-60A1252BA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7611518" y="180000"/>
            <a:ext cx="4401681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065E56D1-9BA4-4424-AA13-FA7AB9479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889983E-086F-483E-ACC1-0D3B42D4E4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23.8.2021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C519B920-C56F-4E32-B399-E7C752AC7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Riina Arffman</a:t>
            </a:r>
          </a:p>
        </p:txBody>
      </p:sp>
    </p:spTree>
    <p:extLst>
      <p:ext uri="{BB962C8B-B14F-4D97-AF65-F5344CB8AC3E}">
        <p14:creationId xmlns:p14="http://schemas.microsoft.com/office/powerpoint/2010/main" val="314243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kaarevalla kuvalla 3" preserve="1" userDrawn="1">
  <p:cSld name="Sisältö kaarevalla kuval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77491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7491" y="470390"/>
            <a:ext cx="6482227" cy="1119501"/>
          </a:xfrm>
        </p:spPr>
        <p:txBody>
          <a:bodyPr/>
          <a:lstStyle/>
          <a:p>
            <a:r>
              <a:rPr lang="fi-FI" noProof="0"/>
              <a:t>Tekstisivu isolla </a:t>
            </a:r>
            <a:br>
              <a:rPr lang="fi-FI" noProof="0"/>
            </a:br>
            <a:r>
              <a:rPr lang="fi-FI" noProof="0"/>
              <a:t>kaarevalla kuvalla</a:t>
            </a:r>
            <a:endParaRPr lang="fi-FI"/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FFA32AF2-F2A2-4E4F-9C2B-365AAAFFC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179999" y="180000"/>
            <a:ext cx="4420767" cy="6498000"/>
          </a:xfrm>
          <a:custGeom>
            <a:avLst/>
            <a:gdLst>
              <a:gd name="connsiteX0" fmla="*/ 0 w 4430891"/>
              <a:gd name="connsiteY0" fmla="*/ 0 h 6488358"/>
              <a:gd name="connsiteX1" fmla="*/ 4430891 w 4430891"/>
              <a:gd name="connsiteY1" fmla="*/ 0 h 6488358"/>
              <a:gd name="connsiteX2" fmla="*/ 4430891 w 4430891"/>
              <a:gd name="connsiteY2" fmla="*/ 6488358 h 6488358"/>
              <a:gd name="connsiteX3" fmla="*/ 0 w 4430891"/>
              <a:gd name="connsiteY3" fmla="*/ 6488358 h 6488358"/>
              <a:gd name="connsiteX4" fmla="*/ 0 w 4430891"/>
              <a:gd name="connsiteY4" fmla="*/ 0 h 6488358"/>
              <a:gd name="connsiteX0" fmla="*/ 0 w 4430891"/>
              <a:gd name="connsiteY0" fmla="*/ 2986 h 6491344"/>
              <a:gd name="connsiteX1" fmla="*/ 2727596 w 4430891"/>
              <a:gd name="connsiteY1" fmla="*/ 0 h 6491344"/>
              <a:gd name="connsiteX2" fmla="*/ 4430891 w 4430891"/>
              <a:gd name="connsiteY2" fmla="*/ 2986 h 6491344"/>
              <a:gd name="connsiteX3" fmla="*/ 4430891 w 4430891"/>
              <a:gd name="connsiteY3" fmla="*/ 6491344 h 6491344"/>
              <a:gd name="connsiteX4" fmla="*/ 0 w 4430891"/>
              <a:gd name="connsiteY4" fmla="*/ 6491344 h 6491344"/>
              <a:gd name="connsiteX5" fmla="*/ 0 w 4430891"/>
              <a:gd name="connsiteY5" fmla="*/ 2986 h 6491344"/>
              <a:gd name="connsiteX0" fmla="*/ 0 w 4831678"/>
              <a:gd name="connsiteY0" fmla="*/ 481615 h 6969973"/>
              <a:gd name="connsiteX1" fmla="*/ 2727596 w 4831678"/>
              <a:gd name="connsiteY1" fmla="*/ 478629 h 6969973"/>
              <a:gd name="connsiteX2" fmla="*/ 4430891 w 4831678"/>
              <a:gd name="connsiteY2" fmla="*/ 481615 h 6969973"/>
              <a:gd name="connsiteX3" fmla="*/ 4430891 w 4831678"/>
              <a:gd name="connsiteY3" fmla="*/ 6969973 h 6969973"/>
              <a:gd name="connsiteX4" fmla="*/ 0 w 4831678"/>
              <a:gd name="connsiteY4" fmla="*/ 6969973 h 6969973"/>
              <a:gd name="connsiteX5" fmla="*/ 0 w 4831678"/>
              <a:gd name="connsiteY5" fmla="*/ 481615 h 6969973"/>
              <a:gd name="connsiteX0" fmla="*/ 0 w 4706556"/>
              <a:gd name="connsiteY0" fmla="*/ 2986 h 6491344"/>
              <a:gd name="connsiteX1" fmla="*/ 2727596 w 4706556"/>
              <a:gd name="connsiteY1" fmla="*/ 0 h 6491344"/>
              <a:gd name="connsiteX2" fmla="*/ 3937832 w 4706556"/>
              <a:gd name="connsiteY2" fmla="*/ 2217269 h 6491344"/>
              <a:gd name="connsiteX3" fmla="*/ 4430891 w 4706556"/>
              <a:gd name="connsiteY3" fmla="*/ 6491344 h 6491344"/>
              <a:gd name="connsiteX4" fmla="*/ 0 w 4706556"/>
              <a:gd name="connsiteY4" fmla="*/ 6491344 h 6491344"/>
              <a:gd name="connsiteX5" fmla="*/ 0 w 4706556"/>
              <a:gd name="connsiteY5" fmla="*/ 2986 h 6491344"/>
              <a:gd name="connsiteX0" fmla="*/ 0 w 4713104"/>
              <a:gd name="connsiteY0" fmla="*/ 2986 h 6491344"/>
              <a:gd name="connsiteX1" fmla="*/ 2727596 w 4713104"/>
              <a:gd name="connsiteY1" fmla="*/ 0 h 6491344"/>
              <a:gd name="connsiteX2" fmla="*/ 3937832 w 4713104"/>
              <a:gd name="connsiteY2" fmla="*/ 2217269 h 6491344"/>
              <a:gd name="connsiteX3" fmla="*/ 4430891 w 4713104"/>
              <a:gd name="connsiteY3" fmla="*/ 6491344 h 6491344"/>
              <a:gd name="connsiteX4" fmla="*/ 0 w 4713104"/>
              <a:gd name="connsiteY4" fmla="*/ 6491344 h 6491344"/>
              <a:gd name="connsiteX5" fmla="*/ 0 w 4713104"/>
              <a:gd name="connsiteY5" fmla="*/ 2986 h 6491344"/>
              <a:gd name="connsiteX0" fmla="*/ 0 w 4713104"/>
              <a:gd name="connsiteY0" fmla="*/ 2986 h 6491344"/>
              <a:gd name="connsiteX1" fmla="*/ 2727596 w 4713104"/>
              <a:gd name="connsiteY1" fmla="*/ 0 h 6491344"/>
              <a:gd name="connsiteX2" fmla="*/ 3937832 w 4713104"/>
              <a:gd name="connsiteY2" fmla="*/ 2217269 h 6491344"/>
              <a:gd name="connsiteX3" fmla="*/ 4430891 w 4713104"/>
              <a:gd name="connsiteY3" fmla="*/ 6491344 h 6491344"/>
              <a:gd name="connsiteX4" fmla="*/ 0 w 4713104"/>
              <a:gd name="connsiteY4" fmla="*/ 6491344 h 6491344"/>
              <a:gd name="connsiteX5" fmla="*/ 0 w 4713104"/>
              <a:gd name="connsiteY5" fmla="*/ 2986 h 6491344"/>
              <a:gd name="connsiteX0" fmla="*/ 0 w 4431482"/>
              <a:gd name="connsiteY0" fmla="*/ 2986 h 6491344"/>
              <a:gd name="connsiteX1" fmla="*/ 2727596 w 4431482"/>
              <a:gd name="connsiteY1" fmla="*/ 0 h 6491344"/>
              <a:gd name="connsiteX2" fmla="*/ 3937832 w 4431482"/>
              <a:gd name="connsiteY2" fmla="*/ 2217269 h 6491344"/>
              <a:gd name="connsiteX3" fmla="*/ 4430891 w 4431482"/>
              <a:gd name="connsiteY3" fmla="*/ 6491344 h 6491344"/>
              <a:gd name="connsiteX4" fmla="*/ 0 w 4431482"/>
              <a:gd name="connsiteY4" fmla="*/ 6491344 h 6491344"/>
              <a:gd name="connsiteX5" fmla="*/ 0 w 4431482"/>
              <a:gd name="connsiteY5" fmla="*/ 2986 h 6491344"/>
              <a:gd name="connsiteX0" fmla="*/ 0 w 4431482"/>
              <a:gd name="connsiteY0" fmla="*/ 2986 h 6491344"/>
              <a:gd name="connsiteX1" fmla="*/ 2727596 w 4431482"/>
              <a:gd name="connsiteY1" fmla="*/ 0 h 6491344"/>
              <a:gd name="connsiteX2" fmla="*/ 3937832 w 4431482"/>
              <a:gd name="connsiteY2" fmla="*/ 2217269 h 6491344"/>
              <a:gd name="connsiteX3" fmla="*/ 4430891 w 4431482"/>
              <a:gd name="connsiteY3" fmla="*/ 6491344 h 6491344"/>
              <a:gd name="connsiteX4" fmla="*/ 0 w 4431482"/>
              <a:gd name="connsiteY4" fmla="*/ 6491344 h 6491344"/>
              <a:gd name="connsiteX5" fmla="*/ 0 w 4431482"/>
              <a:gd name="connsiteY5" fmla="*/ 2986 h 649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1482" h="6491344">
                <a:moveTo>
                  <a:pt x="0" y="2986"/>
                </a:moveTo>
                <a:lnTo>
                  <a:pt x="2727596" y="0"/>
                </a:lnTo>
                <a:cubicBezTo>
                  <a:pt x="3107490" y="349624"/>
                  <a:pt x="3613608" y="1148825"/>
                  <a:pt x="3937832" y="2217269"/>
                </a:cubicBezTo>
                <a:cubicBezTo>
                  <a:pt x="4262056" y="3285713"/>
                  <a:pt x="4443231" y="4809316"/>
                  <a:pt x="4430891" y="6491344"/>
                </a:cubicBezTo>
                <a:lnTo>
                  <a:pt x="0" y="6491344"/>
                </a:lnTo>
                <a:lnTo>
                  <a:pt x="0" y="29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66670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4020341"/>
            <a:ext cx="11832392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180000"/>
            <a:ext cx="11832392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151733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2" preserve="1" userDrawn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20341"/>
            <a:ext cx="11834341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B6B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5A81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325058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3" preserve="1" userDrawn="1">
  <p:cSld name="Osan ylätunnis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20341"/>
            <a:ext cx="11834341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D964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BE5A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77332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4" preserve="1" userDrawn="1">
  <p:cSld name="Osan ylätunnis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699CDD43-C904-4C83-89E3-B4A65DCAA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8632" y="180000"/>
            <a:ext cx="11834341" cy="6488159"/>
            <a:chOff x="178632" y="172167"/>
            <a:chExt cx="11834341" cy="6488159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0CE7767-6758-4913-9796-391DDD99B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3955066"/>
              <a:ext cx="11834341" cy="2705260"/>
            </a:xfrm>
            <a:custGeom>
              <a:avLst/>
              <a:gdLst>
                <a:gd name="T0" fmla="*/ 0 w 32870"/>
                <a:gd name="T1" fmla="*/ 2226 h 7510"/>
                <a:gd name="T2" fmla="*/ 0 w 32870"/>
                <a:gd name="T3" fmla="*/ 7510 h 7510"/>
                <a:gd name="T4" fmla="*/ 14422 w 32870"/>
                <a:gd name="T5" fmla="*/ 4695 h 7510"/>
                <a:gd name="T6" fmla="*/ 32870 w 32870"/>
                <a:gd name="T7" fmla="*/ 4690 h 7510"/>
                <a:gd name="T8" fmla="*/ 32870 w 32870"/>
                <a:gd name="T9" fmla="*/ 0 h 7510"/>
                <a:gd name="T10" fmla="*/ 13779 w 32870"/>
                <a:gd name="T11" fmla="*/ 16 h 7510"/>
                <a:gd name="T12" fmla="*/ 0 w 32870"/>
                <a:gd name="T13" fmla="*/ 2226 h 7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70" h="7510">
                  <a:moveTo>
                    <a:pt x="0" y="2226"/>
                  </a:moveTo>
                  <a:lnTo>
                    <a:pt x="0" y="7510"/>
                  </a:lnTo>
                  <a:cubicBezTo>
                    <a:pt x="4241" y="5081"/>
                    <a:pt x="10659" y="4690"/>
                    <a:pt x="14422" y="4695"/>
                  </a:cubicBezTo>
                  <a:cubicBezTo>
                    <a:pt x="15294" y="4696"/>
                    <a:pt x="23963" y="4693"/>
                    <a:pt x="32870" y="4690"/>
                  </a:cubicBezTo>
                  <a:lnTo>
                    <a:pt x="32870" y="0"/>
                  </a:lnTo>
                  <a:cubicBezTo>
                    <a:pt x="23927" y="3"/>
                    <a:pt x="15112" y="8"/>
                    <a:pt x="13779" y="16"/>
                  </a:cubicBezTo>
                  <a:cubicBezTo>
                    <a:pt x="7620" y="56"/>
                    <a:pt x="3156" y="876"/>
                    <a:pt x="0" y="2226"/>
                  </a:cubicBezTo>
                  <a:close/>
                </a:path>
              </a:pathLst>
            </a:custGeom>
            <a:solidFill>
              <a:srgbClr val="577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7A82CFE-FC2A-469E-AAFA-303040F09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172167"/>
              <a:ext cx="11834341" cy="4632577"/>
            </a:xfrm>
            <a:custGeom>
              <a:avLst/>
              <a:gdLst>
                <a:gd name="T0" fmla="*/ 0 w 32870"/>
                <a:gd name="T1" fmla="*/ 0 h 12864"/>
                <a:gd name="T2" fmla="*/ 0 w 32870"/>
                <a:gd name="T3" fmla="*/ 12864 h 12864"/>
                <a:gd name="T4" fmla="*/ 13779 w 32870"/>
                <a:gd name="T5" fmla="*/ 10654 h 12864"/>
                <a:gd name="T6" fmla="*/ 32870 w 32870"/>
                <a:gd name="T7" fmla="*/ 10638 h 12864"/>
                <a:gd name="T8" fmla="*/ 32870 w 32870"/>
                <a:gd name="T9" fmla="*/ 0 h 12864"/>
                <a:gd name="T10" fmla="*/ 0 w 32870"/>
                <a:gd name="T11" fmla="*/ 0 h 1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70" h="12864">
                  <a:moveTo>
                    <a:pt x="0" y="0"/>
                  </a:moveTo>
                  <a:lnTo>
                    <a:pt x="0" y="12864"/>
                  </a:lnTo>
                  <a:cubicBezTo>
                    <a:pt x="3156" y="11514"/>
                    <a:pt x="7620" y="10694"/>
                    <a:pt x="13779" y="10654"/>
                  </a:cubicBezTo>
                  <a:cubicBezTo>
                    <a:pt x="15112" y="10646"/>
                    <a:pt x="23927" y="10641"/>
                    <a:pt x="32870" y="10638"/>
                  </a:cubicBezTo>
                  <a:lnTo>
                    <a:pt x="328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8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188268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5" preserve="1" userDrawn="1">
  <p:cSld name="Osan ylätunnis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699CDD43-C904-4C83-89E3-B4A65DCAA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8632" y="180000"/>
            <a:ext cx="11834341" cy="6488159"/>
            <a:chOff x="178632" y="172167"/>
            <a:chExt cx="11834341" cy="6488159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0CE7767-6758-4913-9796-391DDD99B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3955066"/>
              <a:ext cx="11834341" cy="2705260"/>
            </a:xfrm>
            <a:custGeom>
              <a:avLst/>
              <a:gdLst>
                <a:gd name="T0" fmla="*/ 0 w 32870"/>
                <a:gd name="T1" fmla="*/ 2226 h 7510"/>
                <a:gd name="T2" fmla="*/ 0 w 32870"/>
                <a:gd name="T3" fmla="*/ 7510 h 7510"/>
                <a:gd name="T4" fmla="*/ 14422 w 32870"/>
                <a:gd name="T5" fmla="*/ 4695 h 7510"/>
                <a:gd name="T6" fmla="*/ 32870 w 32870"/>
                <a:gd name="T7" fmla="*/ 4690 h 7510"/>
                <a:gd name="T8" fmla="*/ 32870 w 32870"/>
                <a:gd name="T9" fmla="*/ 0 h 7510"/>
                <a:gd name="T10" fmla="*/ 13779 w 32870"/>
                <a:gd name="T11" fmla="*/ 16 h 7510"/>
                <a:gd name="T12" fmla="*/ 0 w 32870"/>
                <a:gd name="T13" fmla="*/ 2226 h 7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70" h="7510">
                  <a:moveTo>
                    <a:pt x="0" y="2226"/>
                  </a:moveTo>
                  <a:lnTo>
                    <a:pt x="0" y="7510"/>
                  </a:lnTo>
                  <a:cubicBezTo>
                    <a:pt x="4241" y="5081"/>
                    <a:pt x="10659" y="4690"/>
                    <a:pt x="14422" y="4695"/>
                  </a:cubicBezTo>
                  <a:cubicBezTo>
                    <a:pt x="15294" y="4696"/>
                    <a:pt x="23963" y="4693"/>
                    <a:pt x="32870" y="4690"/>
                  </a:cubicBezTo>
                  <a:lnTo>
                    <a:pt x="32870" y="0"/>
                  </a:lnTo>
                  <a:cubicBezTo>
                    <a:pt x="23927" y="3"/>
                    <a:pt x="15112" y="8"/>
                    <a:pt x="13779" y="16"/>
                  </a:cubicBezTo>
                  <a:cubicBezTo>
                    <a:pt x="7620" y="56"/>
                    <a:pt x="3156" y="876"/>
                    <a:pt x="0" y="2226"/>
                  </a:cubicBezTo>
                  <a:close/>
                </a:path>
              </a:pathLst>
            </a:custGeom>
            <a:solidFill>
              <a:srgbClr val="B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7A82CFE-FC2A-469E-AAFA-303040F09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172167"/>
              <a:ext cx="11834341" cy="4632577"/>
            </a:xfrm>
            <a:custGeom>
              <a:avLst/>
              <a:gdLst>
                <a:gd name="T0" fmla="*/ 0 w 32870"/>
                <a:gd name="T1" fmla="*/ 0 h 12864"/>
                <a:gd name="T2" fmla="*/ 0 w 32870"/>
                <a:gd name="T3" fmla="*/ 12864 h 12864"/>
                <a:gd name="T4" fmla="*/ 13779 w 32870"/>
                <a:gd name="T5" fmla="*/ 10654 h 12864"/>
                <a:gd name="T6" fmla="*/ 32870 w 32870"/>
                <a:gd name="T7" fmla="*/ 10638 h 12864"/>
                <a:gd name="T8" fmla="*/ 32870 w 32870"/>
                <a:gd name="T9" fmla="*/ 0 h 12864"/>
                <a:gd name="T10" fmla="*/ 0 w 32870"/>
                <a:gd name="T11" fmla="*/ 0 h 1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70" h="12864">
                  <a:moveTo>
                    <a:pt x="0" y="0"/>
                  </a:moveTo>
                  <a:lnTo>
                    <a:pt x="0" y="12864"/>
                  </a:lnTo>
                  <a:cubicBezTo>
                    <a:pt x="3156" y="11514"/>
                    <a:pt x="7620" y="10694"/>
                    <a:pt x="13779" y="10654"/>
                  </a:cubicBezTo>
                  <a:cubicBezTo>
                    <a:pt x="15112" y="10646"/>
                    <a:pt x="23927" y="10641"/>
                    <a:pt x="32870" y="10638"/>
                  </a:cubicBezTo>
                  <a:lnTo>
                    <a:pt x="328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8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91790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3" preserve="1" userDrawn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19E26A5B-0527-2A40-8198-D97AB2849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0" y="180000"/>
            <a:ext cx="11834343" cy="5653369"/>
          </a:xfrm>
          <a:custGeom>
            <a:avLst/>
            <a:gdLst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4632577 h 5653369"/>
              <a:gd name="connsiteX7" fmla="*/ 2 w 11834343"/>
              <a:gd name="connsiteY7" fmla="*/ 2262418 h 5653369"/>
              <a:gd name="connsiteX8" fmla="*/ 2 w 11834343"/>
              <a:gd name="connsiteY8" fmla="*/ 1515743 h 5653369"/>
              <a:gd name="connsiteX9" fmla="*/ 4173164 w 11834343"/>
              <a:gd name="connsiteY9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2262418 h 5653369"/>
              <a:gd name="connsiteX7" fmla="*/ 2 w 11834343"/>
              <a:gd name="connsiteY7" fmla="*/ 1515743 h 5653369"/>
              <a:gd name="connsiteX8" fmla="*/ 4173164 w 11834343"/>
              <a:gd name="connsiteY8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1515743 h 5653369"/>
              <a:gd name="connsiteX7" fmla="*/ 4173164 w 11834343"/>
              <a:gd name="connsiteY7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4781242 h 5653369"/>
              <a:gd name="connsiteX4" fmla="*/ 2 w 11834343"/>
              <a:gd name="connsiteY4" fmla="*/ 5653369 h 5653369"/>
              <a:gd name="connsiteX5" fmla="*/ 2 w 11834343"/>
              <a:gd name="connsiteY5" fmla="*/ 1515743 h 5653369"/>
              <a:gd name="connsiteX6" fmla="*/ 4173164 w 11834343"/>
              <a:gd name="connsiteY6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4781242 h 5653369"/>
              <a:gd name="connsiteX3" fmla="*/ 2 w 11834343"/>
              <a:gd name="connsiteY3" fmla="*/ 5653369 h 5653369"/>
              <a:gd name="connsiteX4" fmla="*/ 2 w 11834343"/>
              <a:gd name="connsiteY4" fmla="*/ 1515743 h 5653369"/>
              <a:gd name="connsiteX5" fmla="*/ 4173164 w 11834343"/>
              <a:gd name="connsiteY5" fmla="*/ 0 h 565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4343" h="5653369">
                <a:moveTo>
                  <a:pt x="4173164" y="0"/>
                </a:moveTo>
                <a:lnTo>
                  <a:pt x="11834343" y="0"/>
                </a:lnTo>
                <a:lnTo>
                  <a:pt x="11834343" y="4781242"/>
                </a:lnTo>
                <a:cubicBezTo>
                  <a:pt x="11819942" y="4767138"/>
                  <a:pt x="-5758" y="5651802"/>
                  <a:pt x="2" y="5653369"/>
                </a:cubicBezTo>
                <a:lnTo>
                  <a:pt x="2" y="1515743"/>
                </a:lnTo>
                <a:cubicBezTo>
                  <a:pt x="2819434" y="1624499"/>
                  <a:pt x="3916820" y="928388"/>
                  <a:pt x="4173164" y="0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BFBF6B36-2C5D-4C96-B600-824137F55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78858" y="3996390"/>
            <a:ext cx="11834341" cy="2681610"/>
          </a:xfrm>
          <a:custGeom>
            <a:avLst/>
            <a:gdLst>
              <a:gd name="connsiteX0" fmla="*/ 0 w 11834341"/>
              <a:gd name="connsiteY0" fmla="*/ 0 h 2987423"/>
              <a:gd name="connsiteX1" fmla="*/ 11834341 w 11834341"/>
              <a:gd name="connsiteY1" fmla="*/ 0 h 2987423"/>
              <a:gd name="connsiteX2" fmla="*/ 11834341 w 11834341"/>
              <a:gd name="connsiteY2" fmla="*/ 2987423 h 2987423"/>
              <a:gd name="connsiteX3" fmla="*/ 0 w 11834341"/>
              <a:gd name="connsiteY3" fmla="*/ 2987423 h 2987423"/>
              <a:gd name="connsiteX4" fmla="*/ 0 w 11834341"/>
              <a:gd name="connsiteY4" fmla="*/ 0 h 2987423"/>
              <a:gd name="connsiteX0" fmla="*/ 9467 w 11843808"/>
              <a:gd name="connsiteY0" fmla="*/ 0 h 2987423"/>
              <a:gd name="connsiteX1" fmla="*/ 11843808 w 11843808"/>
              <a:gd name="connsiteY1" fmla="*/ 0 h 2987423"/>
              <a:gd name="connsiteX2" fmla="*/ 11843808 w 11843808"/>
              <a:gd name="connsiteY2" fmla="*/ 2987423 h 2987423"/>
              <a:gd name="connsiteX3" fmla="*/ 9467 w 11843808"/>
              <a:gd name="connsiteY3" fmla="*/ 2987423 h 2987423"/>
              <a:gd name="connsiteX4" fmla="*/ 0 w 11843808"/>
              <a:gd name="connsiteY4" fmla="*/ 1159280 h 2987423"/>
              <a:gd name="connsiteX5" fmla="*/ 9467 w 11843808"/>
              <a:gd name="connsiteY5" fmla="*/ 0 h 2987423"/>
              <a:gd name="connsiteX0" fmla="*/ 9467 w 11843808"/>
              <a:gd name="connsiteY0" fmla="*/ 2008 h 2989431"/>
              <a:gd name="connsiteX1" fmla="*/ 5925312 w 11843808"/>
              <a:gd name="connsiteY1" fmla="*/ 0 h 2989431"/>
              <a:gd name="connsiteX2" fmla="*/ 11843808 w 11843808"/>
              <a:gd name="connsiteY2" fmla="*/ 2008 h 2989431"/>
              <a:gd name="connsiteX3" fmla="*/ 11843808 w 11843808"/>
              <a:gd name="connsiteY3" fmla="*/ 2989431 h 2989431"/>
              <a:gd name="connsiteX4" fmla="*/ 9467 w 11843808"/>
              <a:gd name="connsiteY4" fmla="*/ 2989431 h 2989431"/>
              <a:gd name="connsiteX5" fmla="*/ 0 w 11843808"/>
              <a:gd name="connsiteY5" fmla="*/ 1161288 h 2989431"/>
              <a:gd name="connsiteX6" fmla="*/ 9467 w 11843808"/>
              <a:gd name="connsiteY6" fmla="*/ 2008 h 2989431"/>
              <a:gd name="connsiteX0" fmla="*/ 650 w 11834991"/>
              <a:gd name="connsiteY0" fmla="*/ 2008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6" fmla="*/ 650 w 11834991"/>
              <a:gd name="connsiteY6" fmla="*/ 2008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732 h 2989700"/>
              <a:gd name="connsiteX1" fmla="*/ 5916495 w 11834991"/>
              <a:gd name="connsiteY1" fmla="*/ 269 h 2989700"/>
              <a:gd name="connsiteX2" fmla="*/ 11834991 w 11834991"/>
              <a:gd name="connsiteY2" fmla="*/ 2277 h 2989700"/>
              <a:gd name="connsiteX3" fmla="*/ 11834991 w 11834991"/>
              <a:gd name="connsiteY3" fmla="*/ 2989700 h 2989700"/>
              <a:gd name="connsiteX4" fmla="*/ 650 w 11834991"/>
              <a:gd name="connsiteY4" fmla="*/ 2989700 h 2989700"/>
              <a:gd name="connsiteX5" fmla="*/ 3883 w 11834991"/>
              <a:gd name="connsiteY5" fmla="*/ 1164732 h 2989700"/>
              <a:gd name="connsiteX0" fmla="*/ 3883 w 11834991"/>
              <a:gd name="connsiteY0" fmla="*/ 1164463 h 2989431"/>
              <a:gd name="connsiteX1" fmla="*/ 1805336 w 11834991"/>
              <a:gd name="connsiteY1" fmla="*/ 525357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6530 h 2991498"/>
              <a:gd name="connsiteX1" fmla="*/ 1758770 w 11834991"/>
              <a:gd name="connsiteY1" fmla="*/ 453341 h 2991498"/>
              <a:gd name="connsiteX2" fmla="*/ 5916495 w 11834991"/>
              <a:gd name="connsiteY2" fmla="*/ 2067 h 2991498"/>
              <a:gd name="connsiteX3" fmla="*/ 11834991 w 11834991"/>
              <a:gd name="connsiteY3" fmla="*/ 4075 h 2991498"/>
              <a:gd name="connsiteX4" fmla="*/ 11834991 w 11834991"/>
              <a:gd name="connsiteY4" fmla="*/ 2991498 h 2991498"/>
              <a:gd name="connsiteX5" fmla="*/ 650 w 11834991"/>
              <a:gd name="connsiteY5" fmla="*/ 2991498 h 2991498"/>
              <a:gd name="connsiteX6" fmla="*/ 3883 w 11834991"/>
              <a:gd name="connsiteY6" fmla="*/ 1166530 h 2991498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775 h 2989743"/>
              <a:gd name="connsiteX1" fmla="*/ 1758770 w 11834991"/>
              <a:gd name="connsiteY1" fmla="*/ 451586 h 2989743"/>
              <a:gd name="connsiteX2" fmla="*/ 5916495 w 11834991"/>
              <a:gd name="connsiteY2" fmla="*/ 312 h 2989743"/>
              <a:gd name="connsiteX3" fmla="*/ 11834991 w 11834991"/>
              <a:gd name="connsiteY3" fmla="*/ 2320 h 2989743"/>
              <a:gd name="connsiteX4" fmla="*/ 11834991 w 11834991"/>
              <a:gd name="connsiteY4" fmla="*/ 2989743 h 2989743"/>
              <a:gd name="connsiteX5" fmla="*/ 650 w 11834991"/>
              <a:gd name="connsiteY5" fmla="*/ 2989743 h 2989743"/>
              <a:gd name="connsiteX6" fmla="*/ 3883 w 11834991"/>
              <a:gd name="connsiteY6" fmla="*/ 1164775 h 2989743"/>
              <a:gd name="connsiteX0" fmla="*/ 3883 w 11834991"/>
              <a:gd name="connsiteY0" fmla="*/ 1164880 h 2989848"/>
              <a:gd name="connsiteX1" fmla="*/ 1932336 w 11834991"/>
              <a:gd name="connsiteY1" fmla="*/ 411474 h 2989848"/>
              <a:gd name="connsiteX2" fmla="*/ 5916495 w 11834991"/>
              <a:gd name="connsiteY2" fmla="*/ 417 h 2989848"/>
              <a:gd name="connsiteX3" fmla="*/ 11834991 w 11834991"/>
              <a:gd name="connsiteY3" fmla="*/ 2425 h 2989848"/>
              <a:gd name="connsiteX4" fmla="*/ 11834991 w 11834991"/>
              <a:gd name="connsiteY4" fmla="*/ 2989848 h 2989848"/>
              <a:gd name="connsiteX5" fmla="*/ 650 w 11834991"/>
              <a:gd name="connsiteY5" fmla="*/ 2989848 h 2989848"/>
              <a:gd name="connsiteX6" fmla="*/ 3883 w 11834991"/>
              <a:gd name="connsiteY6" fmla="*/ 1164880 h 2989848"/>
              <a:gd name="connsiteX0" fmla="*/ 3883 w 11834991"/>
              <a:gd name="connsiteY0" fmla="*/ 1164867 h 2989835"/>
              <a:gd name="connsiteX1" fmla="*/ 1932336 w 11834991"/>
              <a:gd name="connsiteY1" fmla="*/ 411461 h 2989835"/>
              <a:gd name="connsiteX2" fmla="*/ 5916495 w 11834991"/>
              <a:gd name="connsiteY2" fmla="*/ 404 h 2989835"/>
              <a:gd name="connsiteX3" fmla="*/ 11834991 w 11834991"/>
              <a:gd name="connsiteY3" fmla="*/ 2412 h 2989835"/>
              <a:gd name="connsiteX4" fmla="*/ 11834991 w 11834991"/>
              <a:gd name="connsiteY4" fmla="*/ 2989835 h 2989835"/>
              <a:gd name="connsiteX5" fmla="*/ 650 w 11834991"/>
              <a:gd name="connsiteY5" fmla="*/ 2989835 h 2989835"/>
              <a:gd name="connsiteX6" fmla="*/ 3883 w 11834991"/>
              <a:gd name="connsiteY6" fmla="*/ 1164867 h 2989835"/>
              <a:gd name="connsiteX0" fmla="*/ 3883 w 11834991"/>
              <a:gd name="connsiteY0" fmla="*/ 1164888 h 2989856"/>
              <a:gd name="connsiteX1" fmla="*/ 1921753 w 11834991"/>
              <a:gd name="connsiteY1" fmla="*/ 405132 h 2989856"/>
              <a:gd name="connsiteX2" fmla="*/ 5916495 w 11834991"/>
              <a:gd name="connsiteY2" fmla="*/ 425 h 2989856"/>
              <a:gd name="connsiteX3" fmla="*/ 11834991 w 11834991"/>
              <a:gd name="connsiteY3" fmla="*/ 2433 h 2989856"/>
              <a:gd name="connsiteX4" fmla="*/ 11834991 w 11834991"/>
              <a:gd name="connsiteY4" fmla="*/ 2989856 h 2989856"/>
              <a:gd name="connsiteX5" fmla="*/ 650 w 11834991"/>
              <a:gd name="connsiteY5" fmla="*/ 2989856 h 2989856"/>
              <a:gd name="connsiteX6" fmla="*/ 3883 w 11834991"/>
              <a:gd name="connsiteY6" fmla="*/ 1164888 h 2989856"/>
              <a:gd name="connsiteX0" fmla="*/ 43 w 11835384"/>
              <a:gd name="connsiteY0" fmla="*/ 893516 h 2989610"/>
              <a:gd name="connsiteX1" fmla="*/ 1922146 w 11835384"/>
              <a:gd name="connsiteY1" fmla="*/ 404886 h 2989610"/>
              <a:gd name="connsiteX2" fmla="*/ 5916888 w 11835384"/>
              <a:gd name="connsiteY2" fmla="*/ 179 h 2989610"/>
              <a:gd name="connsiteX3" fmla="*/ 11835384 w 11835384"/>
              <a:gd name="connsiteY3" fmla="*/ 2187 h 2989610"/>
              <a:gd name="connsiteX4" fmla="*/ 11835384 w 11835384"/>
              <a:gd name="connsiteY4" fmla="*/ 2989610 h 2989610"/>
              <a:gd name="connsiteX5" fmla="*/ 1043 w 11835384"/>
              <a:gd name="connsiteY5" fmla="*/ 2989610 h 2989610"/>
              <a:gd name="connsiteX6" fmla="*/ 43 w 11835384"/>
              <a:gd name="connsiteY6" fmla="*/ 893516 h 2989610"/>
              <a:gd name="connsiteX0" fmla="*/ 0 w 11835341"/>
              <a:gd name="connsiteY0" fmla="*/ 893516 h 2989610"/>
              <a:gd name="connsiteX1" fmla="*/ 1922103 w 11835341"/>
              <a:gd name="connsiteY1" fmla="*/ 404886 h 2989610"/>
              <a:gd name="connsiteX2" fmla="*/ 5916845 w 11835341"/>
              <a:gd name="connsiteY2" fmla="*/ 179 h 2989610"/>
              <a:gd name="connsiteX3" fmla="*/ 11835341 w 11835341"/>
              <a:gd name="connsiteY3" fmla="*/ 2187 h 2989610"/>
              <a:gd name="connsiteX4" fmla="*/ 11835341 w 11835341"/>
              <a:gd name="connsiteY4" fmla="*/ 2989610 h 2989610"/>
              <a:gd name="connsiteX5" fmla="*/ 1000 w 11835341"/>
              <a:gd name="connsiteY5" fmla="*/ 2989610 h 2989610"/>
              <a:gd name="connsiteX6" fmla="*/ 0 w 11835341"/>
              <a:gd name="connsiteY6" fmla="*/ 893516 h 2989610"/>
              <a:gd name="connsiteX0" fmla="*/ 0 w 11835341"/>
              <a:gd name="connsiteY0" fmla="*/ 893720 h 2989814"/>
              <a:gd name="connsiteX1" fmla="*/ 2025820 w 11835341"/>
              <a:gd name="connsiteY1" fmla="*/ 260013 h 2989814"/>
              <a:gd name="connsiteX2" fmla="*/ 5916845 w 11835341"/>
              <a:gd name="connsiteY2" fmla="*/ 383 h 2989814"/>
              <a:gd name="connsiteX3" fmla="*/ 11835341 w 11835341"/>
              <a:gd name="connsiteY3" fmla="*/ 2391 h 2989814"/>
              <a:gd name="connsiteX4" fmla="*/ 11835341 w 11835341"/>
              <a:gd name="connsiteY4" fmla="*/ 2989814 h 2989814"/>
              <a:gd name="connsiteX5" fmla="*/ 1000 w 11835341"/>
              <a:gd name="connsiteY5" fmla="*/ 2989814 h 2989814"/>
              <a:gd name="connsiteX6" fmla="*/ 0 w 11835341"/>
              <a:gd name="connsiteY6" fmla="*/ 893720 h 2989814"/>
              <a:gd name="connsiteX0" fmla="*/ 0 w 11835341"/>
              <a:gd name="connsiteY0" fmla="*/ 897278 h 2993372"/>
              <a:gd name="connsiteX1" fmla="*/ 2025820 w 11835341"/>
              <a:gd name="connsiteY1" fmla="*/ 263571 h 2993372"/>
              <a:gd name="connsiteX2" fmla="*/ 5916845 w 11835341"/>
              <a:gd name="connsiteY2" fmla="*/ 3941 h 2993372"/>
              <a:gd name="connsiteX3" fmla="*/ 11835341 w 11835341"/>
              <a:gd name="connsiteY3" fmla="*/ 5949 h 2993372"/>
              <a:gd name="connsiteX4" fmla="*/ 11835341 w 11835341"/>
              <a:gd name="connsiteY4" fmla="*/ 2993372 h 2993372"/>
              <a:gd name="connsiteX5" fmla="*/ 1000 w 11835341"/>
              <a:gd name="connsiteY5" fmla="*/ 2993372 h 2993372"/>
              <a:gd name="connsiteX6" fmla="*/ 0 w 11835341"/>
              <a:gd name="connsiteY6" fmla="*/ 897278 h 2993372"/>
              <a:gd name="connsiteX0" fmla="*/ 0 w 11835341"/>
              <a:gd name="connsiteY0" fmla="*/ 898261 h 2994355"/>
              <a:gd name="connsiteX1" fmla="*/ 2025820 w 11835341"/>
              <a:gd name="connsiteY1" fmla="*/ 264554 h 2994355"/>
              <a:gd name="connsiteX2" fmla="*/ 5916845 w 11835341"/>
              <a:gd name="connsiteY2" fmla="*/ 4924 h 2994355"/>
              <a:gd name="connsiteX3" fmla="*/ 11835341 w 11835341"/>
              <a:gd name="connsiteY3" fmla="*/ 6932 h 2994355"/>
              <a:gd name="connsiteX4" fmla="*/ 11835341 w 11835341"/>
              <a:gd name="connsiteY4" fmla="*/ 2994355 h 2994355"/>
              <a:gd name="connsiteX5" fmla="*/ 1000 w 11835341"/>
              <a:gd name="connsiteY5" fmla="*/ 2994355 h 2994355"/>
              <a:gd name="connsiteX6" fmla="*/ 0 w 11835341"/>
              <a:gd name="connsiteY6" fmla="*/ 898261 h 299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5341" h="2994355">
                <a:moveTo>
                  <a:pt x="0" y="898261"/>
                </a:moveTo>
                <a:cubicBezTo>
                  <a:pt x="436248" y="646332"/>
                  <a:pt x="1024862" y="449117"/>
                  <a:pt x="2025820" y="264554"/>
                </a:cubicBezTo>
                <a:cubicBezTo>
                  <a:pt x="3026778" y="79991"/>
                  <a:pt x="3851536" y="-24505"/>
                  <a:pt x="5916845" y="4924"/>
                </a:cubicBezTo>
                <a:lnTo>
                  <a:pt x="11835341" y="6932"/>
                </a:lnTo>
                <a:lnTo>
                  <a:pt x="11835341" y="2994355"/>
                </a:lnTo>
                <a:lnTo>
                  <a:pt x="1000" y="2994355"/>
                </a:lnTo>
                <a:cubicBezTo>
                  <a:pt x="667" y="2295657"/>
                  <a:pt x="333" y="1596959"/>
                  <a:pt x="0" y="89826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 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 tai poistamalla kuvan ja lisäämällä uuden kuvan napsauttamalla kuvaketta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184148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2948" y="3325673"/>
            <a:ext cx="6950798" cy="642034"/>
          </a:xfrm>
        </p:spPr>
        <p:txBody>
          <a:bodyPr anchor="t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885340FB-A085-44AC-B06C-1418A7E1FA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3972" y="3326656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5.8.2021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F912D628-CD7A-4946-A2B4-D103992E9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1172" y="3052610"/>
            <a:ext cx="4114800" cy="20460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Valeria Kerkkä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8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6" preserve="1" userDrawn="1">
  <p:cSld name="Osan ylätunnist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>
            <a:extLst>
              <a:ext uri="{FF2B5EF4-FFF2-40B4-BE49-F238E27FC236}">
                <a16:creationId xmlns:a16="http://schemas.microsoft.com/office/drawing/2014/main" id="{90CE7767-6758-4913-9796-391DDD99B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962899"/>
            <a:ext cx="11834341" cy="2705260"/>
          </a:xfrm>
          <a:custGeom>
            <a:avLst/>
            <a:gdLst>
              <a:gd name="T0" fmla="*/ 0 w 32870"/>
              <a:gd name="T1" fmla="*/ 2226 h 7510"/>
              <a:gd name="T2" fmla="*/ 0 w 32870"/>
              <a:gd name="T3" fmla="*/ 7510 h 7510"/>
              <a:gd name="T4" fmla="*/ 14422 w 32870"/>
              <a:gd name="T5" fmla="*/ 4695 h 7510"/>
              <a:gd name="T6" fmla="*/ 32870 w 32870"/>
              <a:gd name="T7" fmla="*/ 4690 h 7510"/>
              <a:gd name="T8" fmla="*/ 32870 w 32870"/>
              <a:gd name="T9" fmla="*/ 0 h 7510"/>
              <a:gd name="T10" fmla="*/ 13779 w 32870"/>
              <a:gd name="T11" fmla="*/ 16 h 7510"/>
              <a:gd name="T12" fmla="*/ 0 w 32870"/>
              <a:gd name="T13" fmla="*/ 2226 h 7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510">
                <a:moveTo>
                  <a:pt x="0" y="2226"/>
                </a:moveTo>
                <a:lnTo>
                  <a:pt x="0" y="7510"/>
                </a:lnTo>
                <a:cubicBezTo>
                  <a:pt x="4241" y="5081"/>
                  <a:pt x="10659" y="4690"/>
                  <a:pt x="14422" y="4695"/>
                </a:cubicBezTo>
                <a:cubicBezTo>
                  <a:pt x="15294" y="4696"/>
                  <a:pt x="23963" y="4693"/>
                  <a:pt x="32870" y="469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D964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C7A82CFE-FC2A-469E-AAFA-303040F09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2577"/>
          </a:xfrm>
          <a:custGeom>
            <a:avLst/>
            <a:gdLst>
              <a:gd name="T0" fmla="*/ 0 w 32870"/>
              <a:gd name="T1" fmla="*/ 0 h 12864"/>
              <a:gd name="T2" fmla="*/ 0 w 32870"/>
              <a:gd name="T3" fmla="*/ 12864 h 12864"/>
              <a:gd name="T4" fmla="*/ 13779 w 32870"/>
              <a:gd name="T5" fmla="*/ 10654 h 12864"/>
              <a:gd name="T6" fmla="*/ 32870 w 32870"/>
              <a:gd name="T7" fmla="*/ 10638 h 12864"/>
              <a:gd name="T8" fmla="*/ 32870 w 32870"/>
              <a:gd name="T9" fmla="*/ 0 h 12864"/>
              <a:gd name="T10" fmla="*/ 0 w 32870"/>
              <a:gd name="T11" fmla="*/ 0 h 1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2864">
                <a:moveTo>
                  <a:pt x="0" y="0"/>
                </a:moveTo>
                <a:lnTo>
                  <a:pt x="0" y="12864"/>
                </a:lnTo>
                <a:cubicBezTo>
                  <a:pt x="3156" y="11514"/>
                  <a:pt x="7620" y="10694"/>
                  <a:pt x="13779" y="10654"/>
                </a:cubicBezTo>
                <a:cubicBezTo>
                  <a:pt x="15112" y="10646"/>
                  <a:pt x="23927" y="10641"/>
                  <a:pt x="32870" y="10638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BE5A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107409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" preserve="1" userDrawn="1">
  <p:cSld name="Osan ylätunniste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9">
            <a:extLst>
              <a:ext uri="{FF2B5EF4-FFF2-40B4-BE49-F238E27FC236}">
                <a16:creationId xmlns:a16="http://schemas.microsoft.com/office/drawing/2014/main" id="{14FF7E8B-4CDF-4CAC-83E6-4DFDE038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1865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80083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 2" preserve="1" userDrawn="1">
  <p:cSld name="Osan ylätunniste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9">
            <a:extLst>
              <a:ext uri="{FF2B5EF4-FFF2-40B4-BE49-F238E27FC236}">
                <a16:creationId xmlns:a16="http://schemas.microsoft.com/office/drawing/2014/main" id="{86227721-48B2-43B3-8526-34B0C73A1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5A8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3200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35221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 3" preserve="1" userDrawn="1">
  <p:cSld name="Osan ylätunniste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9">
            <a:extLst>
              <a:ext uri="{FF2B5EF4-FFF2-40B4-BE49-F238E27FC236}">
                <a16:creationId xmlns:a16="http://schemas.microsoft.com/office/drawing/2014/main" id="{F4B276F3-D064-4656-A9E4-A4F6D1ABB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D964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3200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02614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4B3679A-A389-400D-A744-C43C2270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EF9C706D-5C6A-42FA-B522-02CB8028F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08CEC9F-7456-473A-8F4A-6918F37BC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23.8.2021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A5411A7-57B3-491D-9820-EBA16DCC4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Riina Arffman</a:t>
            </a:r>
          </a:p>
        </p:txBody>
      </p:sp>
    </p:spTree>
    <p:extLst>
      <p:ext uri="{BB962C8B-B14F-4D97-AF65-F5344CB8AC3E}">
        <p14:creationId xmlns:p14="http://schemas.microsoft.com/office/powerpoint/2010/main" val="269187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CB941E6F-111D-4022-8CFD-1CC1B2ADB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3A4A4694-9735-4EF6-8D9E-9C60AE2853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23.8.2021   |   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78F21DE0-9EC0-4B8E-AE3C-CC8F7C9E3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Riina Arffman</a:t>
            </a:r>
          </a:p>
        </p:txBody>
      </p:sp>
    </p:spTree>
    <p:extLst>
      <p:ext uri="{BB962C8B-B14F-4D97-AF65-F5344CB8AC3E}">
        <p14:creationId xmlns:p14="http://schemas.microsoft.com/office/powerpoint/2010/main" val="66405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" type="title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3">
            <a:extLst>
              <a:ext uri="{FF2B5EF4-FFF2-40B4-BE49-F238E27FC236}">
                <a16:creationId xmlns:a16="http://schemas.microsoft.com/office/drawing/2014/main" id="{E1153FAC-44DF-431E-A26D-60482F42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9603"/>
          </a:xfrm>
          <a:custGeom>
            <a:avLst/>
            <a:gdLst>
              <a:gd name="T0" fmla="*/ 32870 w 32870"/>
              <a:gd name="T1" fmla="*/ 11160 h 12864"/>
              <a:gd name="T2" fmla="*/ 32870 w 32870"/>
              <a:gd name="T3" fmla="*/ 0 h 12864"/>
              <a:gd name="T4" fmla="*/ 11591 w 32870"/>
              <a:gd name="T5" fmla="*/ 0 h 12864"/>
              <a:gd name="T6" fmla="*/ 0 w 32870"/>
              <a:gd name="T7" fmla="*/ 4209 h 12864"/>
              <a:gd name="T8" fmla="*/ 0 w 32870"/>
              <a:gd name="T9" fmla="*/ 12864 h 12864"/>
              <a:gd name="T10" fmla="*/ 13779 w 32870"/>
              <a:gd name="T11" fmla="*/ 10654 h 12864"/>
              <a:gd name="T12" fmla="*/ 32870 w 32870"/>
              <a:gd name="T13" fmla="*/ 10638 h 12864"/>
              <a:gd name="T14" fmla="*/ 32870 w 32870"/>
              <a:gd name="T15" fmla="*/ 11160 h 12864"/>
              <a:gd name="connsiteX0" fmla="*/ 32870 w 32870"/>
              <a:gd name="connsiteY0" fmla="*/ 11160 h 13093"/>
              <a:gd name="connsiteX1" fmla="*/ 32870 w 32870"/>
              <a:gd name="connsiteY1" fmla="*/ 0 h 13093"/>
              <a:gd name="connsiteX2" fmla="*/ 11591 w 32870"/>
              <a:gd name="connsiteY2" fmla="*/ 0 h 13093"/>
              <a:gd name="connsiteX3" fmla="*/ 0 w 32870"/>
              <a:gd name="connsiteY3" fmla="*/ 4209 h 13093"/>
              <a:gd name="connsiteX4" fmla="*/ 0 w 32870"/>
              <a:gd name="connsiteY4" fmla="*/ 12864 h 13093"/>
              <a:gd name="connsiteX5" fmla="*/ 32870 w 32870"/>
              <a:gd name="connsiteY5" fmla="*/ 10638 h 13093"/>
              <a:gd name="connsiteX6" fmla="*/ 32870 w 32870"/>
              <a:gd name="connsiteY6" fmla="*/ 11160 h 13093"/>
              <a:gd name="connsiteX0" fmla="*/ 32870 w 32870"/>
              <a:gd name="connsiteY0" fmla="*/ 11160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  <a:gd name="connsiteX6" fmla="*/ 32870 w 32870"/>
              <a:gd name="connsiteY6" fmla="*/ 11160 h 12864"/>
              <a:gd name="connsiteX0" fmla="*/ 32870 w 32870"/>
              <a:gd name="connsiteY0" fmla="*/ 10638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  <a:gd name="connsiteX0" fmla="*/ 32870 w 32870"/>
              <a:gd name="connsiteY0" fmla="*/ 10638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2864">
                <a:moveTo>
                  <a:pt x="32870" y="10638"/>
                </a:move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2864"/>
                </a:lnTo>
                <a:cubicBezTo>
                  <a:pt x="65" y="12881"/>
                  <a:pt x="32861" y="10626"/>
                  <a:pt x="32870" y="10638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05F8CEAE-2B96-485D-B411-8B7C510B0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16534"/>
            <a:ext cx="11834341" cy="2661466"/>
          </a:xfrm>
          <a:custGeom>
            <a:avLst/>
            <a:gdLst>
              <a:gd name="T0" fmla="*/ 0 w 32870"/>
              <a:gd name="T1" fmla="*/ 2226 h 7380"/>
              <a:gd name="T2" fmla="*/ 0 w 32870"/>
              <a:gd name="T3" fmla="*/ 7380 h 7380"/>
              <a:gd name="T4" fmla="*/ 14422 w 32870"/>
              <a:gd name="T5" fmla="*/ 4565 h 7380"/>
              <a:gd name="T6" fmla="*/ 32870 w 32870"/>
              <a:gd name="T7" fmla="*/ 4560 h 7380"/>
              <a:gd name="T8" fmla="*/ 32870 w 32870"/>
              <a:gd name="T9" fmla="*/ 0 h 7380"/>
              <a:gd name="T10" fmla="*/ 13779 w 32870"/>
              <a:gd name="T11" fmla="*/ 16 h 7380"/>
              <a:gd name="T12" fmla="*/ 0 w 32870"/>
              <a:gd name="T13" fmla="*/ 2226 h 7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380">
                <a:moveTo>
                  <a:pt x="0" y="2226"/>
                </a:moveTo>
                <a:lnTo>
                  <a:pt x="0" y="7380"/>
                </a:lnTo>
                <a:cubicBezTo>
                  <a:pt x="4241" y="4951"/>
                  <a:pt x="10659" y="4560"/>
                  <a:pt x="14422" y="4565"/>
                </a:cubicBezTo>
                <a:cubicBezTo>
                  <a:pt x="15294" y="4566"/>
                  <a:pt x="23963" y="4563"/>
                  <a:pt x="32870" y="456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755647"/>
            <a:ext cx="8193024" cy="1170923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4375404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8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 2" type="title" preserve="1">
  <p:cSld name="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7">
            <a:extLst>
              <a:ext uri="{FF2B5EF4-FFF2-40B4-BE49-F238E27FC236}">
                <a16:creationId xmlns:a16="http://schemas.microsoft.com/office/drawing/2014/main" id="{EB983361-D7DC-4F8A-A98B-CCC6C2C2A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180000"/>
            <a:ext cx="11832392" cy="4674025"/>
          </a:xfrm>
          <a:custGeom>
            <a:avLst/>
            <a:gdLst>
              <a:gd name="T0" fmla="*/ 0 w 32870"/>
              <a:gd name="T1" fmla="*/ 4209 h 12980"/>
              <a:gd name="T2" fmla="*/ 0 w 32870"/>
              <a:gd name="T3" fmla="*/ 12980 h 12980"/>
              <a:gd name="T4" fmla="*/ 15744 w 32870"/>
              <a:gd name="T5" fmla="*/ 9766 h 12980"/>
              <a:gd name="T6" fmla="*/ 32870 w 32870"/>
              <a:gd name="T7" fmla="*/ 9751 h 12980"/>
              <a:gd name="T8" fmla="*/ 32870 w 32870"/>
              <a:gd name="T9" fmla="*/ 0 h 12980"/>
              <a:gd name="T10" fmla="*/ 11591 w 32870"/>
              <a:gd name="T11" fmla="*/ 0 h 12980"/>
              <a:gd name="T12" fmla="*/ 0 w 32870"/>
              <a:gd name="T13" fmla="*/ 4209 h 12980"/>
              <a:gd name="connsiteX0" fmla="*/ 0 w 32870"/>
              <a:gd name="connsiteY0" fmla="*/ 4209 h 13212"/>
              <a:gd name="connsiteX1" fmla="*/ 0 w 32870"/>
              <a:gd name="connsiteY1" fmla="*/ 12980 h 13212"/>
              <a:gd name="connsiteX2" fmla="*/ 32870 w 32870"/>
              <a:gd name="connsiteY2" fmla="*/ 9751 h 13212"/>
              <a:gd name="connsiteX3" fmla="*/ 32870 w 32870"/>
              <a:gd name="connsiteY3" fmla="*/ 0 h 13212"/>
              <a:gd name="connsiteX4" fmla="*/ 11591 w 32870"/>
              <a:gd name="connsiteY4" fmla="*/ 0 h 13212"/>
              <a:gd name="connsiteX5" fmla="*/ 0 w 32870"/>
              <a:gd name="connsiteY5" fmla="*/ 4209 h 13212"/>
              <a:gd name="connsiteX0" fmla="*/ 0 w 32870"/>
              <a:gd name="connsiteY0" fmla="*/ 4209 h 12980"/>
              <a:gd name="connsiteX1" fmla="*/ 0 w 32870"/>
              <a:gd name="connsiteY1" fmla="*/ 12980 h 12980"/>
              <a:gd name="connsiteX2" fmla="*/ 32870 w 32870"/>
              <a:gd name="connsiteY2" fmla="*/ 9751 h 12980"/>
              <a:gd name="connsiteX3" fmla="*/ 32870 w 32870"/>
              <a:gd name="connsiteY3" fmla="*/ 0 h 12980"/>
              <a:gd name="connsiteX4" fmla="*/ 11591 w 32870"/>
              <a:gd name="connsiteY4" fmla="*/ 0 h 12980"/>
              <a:gd name="connsiteX5" fmla="*/ 0 w 32870"/>
              <a:gd name="connsiteY5" fmla="*/ 4209 h 12980"/>
              <a:gd name="connsiteX0" fmla="*/ 0 w 32870"/>
              <a:gd name="connsiteY0" fmla="*/ 4209 h 12980"/>
              <a:gd name="connsiteX1" fmla="*/ 0 w 32870"/>
              <a:gd name="connsiteY1" fmla="*/ 12980 h 12980"/>
              <a:gd name="connsiteX2" fmla="*/ 32870 w 32870"/>
              <a:gd name="connsiteY2" fmla="*/ 9751 h 12980"/>
              <a:gd name="connsiteX3" fmla="*/ 32870 w 32870"/>
              <a:gd name="connsiteY3" fmla="*/ 0 h 12980"/>
              <a:gd name="connsiteX4" fmla="*/ 11591 w 32870"/>
              <a:gd name="connsiteY4" fmla="*/ 0 h 12980"/>
              <a:gd name="connsiteX5" fmla="*/ 0 w 32870"/>
              <a:gd name="connsiteY5" fmla="*/ 4209 h 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2980">
                <a:moveTo>
                  <a:pt x="0" y="4209"/>
                </a:moveTo>
                <a:lnTo>
                  <a:pt x="0" y="12980"/>
                </a:lnTo>
                <a:cubicBezTo>
                  <a:pt x="-29" y="12959"/>
                  <a:pt x="32843" y="9745"/>
                  <a:pt x="32870" y="9751"/>
                </a:cubicBez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8425028E-4F6B-423C-8786-AC5A436EB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3690302"/>
            <a:ext cx="11832392" cy="2987423"/>
          </a:xfrm>
          <a:custGeom>
            <a:avLst/>
            <a:gdLst>
              <a:gd name="T0" fmla="*/ 0 w 32870"/>
              <a:gd name="T1" fmla="*/ 3229 h 8296"/>
              <a:gd name="T2" fmla="*/ 0 w 32870"/>
              <a:gd name="T3" fmla="*/ 8296 h 8296"/>
              <a:gd name="T4" fmla="*/ 16387 w 32870"/>
              <a:gd name="T5" fmla="*/ 4042 h 8296"/>
              <a:gd name="T6" fmla="*/ 32870 w 32870"/>
              <a:gd name="T7" fmla="*/ 4037 h 8296"/>
              <a:gd name="T8" fmla="*/ 32870 w 32870"/>
              <a:gd name="T9" fmla="*/ 0 h 8296"/>
              <a:gd name="T10" fmla="*/ 15744 w 32870"/>
              <a:gd name="T11" fmla="*/ 14 h 8296"/>
              <a:gd name="T12" fmla="*/ 0 w 32870"/>
              <a:gd name="T13" fmla="*/ 3229 h 8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8296">
                <a:moveTo>
                  <a:pt x="0" y="3229"/>
                </a:moveTo>
                <a:lnTo>
                  <a:pt x="0" y="8296"/>
                </a:lnTo>
                <a:cubicBezTo>
                  <a:pt x="3928" y="4574"/>
                  <a:pt x="11978" y="4035"/>
                  <a:pt x="16387" y="4042"/>
                </a:cubicBezTo>
                <a:cubicBezTo>
                  <a:pt x="17194" y="4043"/>
                  <a:pt x="24691" y="4041"/>
                  <a:pt x="32870" y="4037"/>
                </a:cubicBezTo>
                <a:lnTo>
                  <a:pt x="32870" y="0"/>
                </a:lnTo>
                <a:cubicBezTo>
                  <a:pt x="24550" y="3"/>
                  <a:pt x="16871" y="7"/>
                  <a:pt x="15744" y="14"/>
                </a:cubicBezTo>
                <a:cubicBezTo>
                  <a:pt x="8177" y="64"/>
                  <a:pt x="3166" y="1290"/>
                  <a:pt x="0" y="3229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126571"/>
            <a:ext cx="8193024" cy="1415461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5518404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45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 3" type="title" preserve="1">
  <p:cSld name="Lopetu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9">
            <a:extLst>
              <a:ext uri="{FF2B5EF4-FFF2-40B4-BE49-F238E27FC236}">
                <a16:creationId xmlns:a16="http://schemas.microsoft.com/office/drawing/2014/main" id="{2F879CE6-F58E-498F-BFF8-897875D76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2393" cy="4209097"/>
          </a:xfrm>
          <a:custGeom>
            <a:avLst/>
            <a:gdLst>
              <a:gd name="T0" fmla="*/ 0 w 32870"/>
              <a:gd name="T1" fmla="*/ 4740 h 11678"/>
              <a:gd name="T2" fmla="*/ 0 w 32870"/>
              <a:gd name="T3" fmla="*/ 11678 h 11678"/>
              <a:gd name="T4" fmla="*/ 19067 w 32870"/>
              <a:gd name="T5" fmla="*/ 4661 h 11678"/>
              <a:gd name="T6" fmla="*/ 32870 w 32870"/>
              <a:gd name="T7" fmla="*/ 4650 h 11678"/>
              <a:gd name="T8" fmla="*/ 32870 w 32870"/>
              <a:gd name="T9" fmla="*/ 0 h 11678"/>
              <a:gd name="T10" fmla="*/ 18389 w 32870"/>
              <a:gd name="T11" fmla="*/ 20 h 11678"/>
              <a:gd name="T12" fmla="*/ 0 w 32870"/>
              <a:gd name="T13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1678">
                <a:moveTo>
                  <a:pt x="0" y="4740"/>
                </a:moveTo>
                <a:lnTo>
                  <a:pt x="0" y="11678"/>
                </a:lnTo>
                <a:cubicBezTo>
                  <a:pt x="-29" y="11700"/>
                  <a:pt x="32880" y="4689"/>
                  <a:pt x="32870" y="4650"/>
                </a:cubicBezTo>
                <a:lnTo>
                  <a:pt x="32870" y="0"/>
                </a:lnTo>
                <a:lnTo>
                  <a:pt x="18389" y="20"/>
                </a:lnTo>
                <a:cubicBezTo>
                  <a:pt x="8797" y="82"/>
                  <a:pt x="3102" y="1939"/>
                  <a:pt x="0" y="4740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3308B19E-C811-4A25-A76E-FD76B06ED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2393" cy="5588186"/>
          </a:xfrm>
          <a:custGeom>
            <a:avLst/>
            <a:gdLst>
              <a:gd name="T0" fmla="*/ 32870 w 32870"/>
              <a:gd name="T1" fmla="*/ 15500 h 15500"/>
              <a:gd name="T2" fmla="*/ 32870 w 32870"/>
              <a:gd name="T3" fmla="*/ 0 h 15500"/>
              <a:gd name="T4" fmla="*/ 32870 w 32870"/>
              <a:gd name="T5" fmla="*/ 0 h 15500"/>
              <a:gd name="T6" fmla="*/ 32870 w 32870"/>
              <a:gd name="T7" fmla="*/ 4650 h 15500"/>
              <a:gd name="T8" fmla="*/ 19067 w 32870"/>
              <a:gd name="T9" fmla="*/ 4661 h 15500"/>
              <a:gd name="T10" fmla="*/ 0 w 32870"/>
              <a:gd name="T11" fmla="*/ 11678 h 15500"/>
              <a:gd name="T12" fmla="*/ 0 w 32870"/>
              <a:gd name="T13" fmla="*/ 15500 h 15500"/>
              <a:gd name="T14" fmla="*/ 32870 w 32870"/>
              <a:gd name="T15" fmla="*/ 15500 h 15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870" h="15500">
                <a:moveTo>
                  <a:pt x="32870" y="15500"/>
                </a:moveTo>
                <a:lnTo>
                  <a:pt x="32870" y="0"/>
                </a:lnTo>
                <a:lnTo>
                  <a:pt x="32870" y="0"/>
                </a:lnTo>
                <a:lnTo>
                  <a:pt x="32870" y="4650"/>
                </a:lnTo>
                <a:cubicBezTo>
                  <a:pt x="28166" y="4655"/>
                  <a:pt x="20406" y="4664"/>
                  <a:pt x="19067" y="4661"/>
                </a:cubicBezTo>
                <a:cubicBezTo>
                  <a:pt x="13563" y="4653"/>
                  <a:pt x="2671" y="5450"/>
                  <a:pt x="0" y="11678"/>
                </a:cubicBezTo>
                <a:lnTo>
                  <a:pt x="0" y="15500"/>
                </a:lnTo>
                <a:lnTo>
                  <a:pt x="32870" y="1550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3428999"/>
            <a:ext cx="8193024" cy="1125203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5102352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AF5ED276-0204-40E6-B3D6-A29A0811A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510394"/>
            <a:ext cx="11834341" cy="3159498"/>
          </a:xfrm>
          <a:custGeom>
            <a:avLst/>
            <a:gdLst>
              <a:gd name="T0" fmla="*/ 0 w 32870"/>
              <a:gd name="T1" fmla="*/ 3229 h 8296"/>
              <a:gd name="T2" fmla="*/ 0 w 32870"/>
              <a:gd name="T3" fmla="*/ 8296 h 8296"/>
              <a:gd name="T4" fmla="*/ 16387 w 32870"/>
              <a:gd name="T5" fmla="*/ 4042 h 8296"/>
              <a:gd name="T6" fmla="*/ 32870 w 32870"/>
              <a:gd name="T7" fmla="*/ 4037 h 8296"/>
              <a:gd name="T8" fmla="*/ 32870 w 32870"/>
              <a:gd name="T9" fmla="*/ 0 h 8296"/>
              <a:gd name="T10" fmla="*/ 15744 w 32870"/>
              <a:gd name="T11" fmla="*/ 14 h 8296"/>
              <a:gd name="T12" fmla="*/ 0 w 32870"/>
              <a:gd name="T13" fmla="*/ 3229 h 8296"/>
              <a:gd name="connsiteX0" fmla="*/ 0 w 10000"/>
              <a:gd name="connsiteY0" fmla="*/ 4445 h 10553"/>
              <a:gd name="connsiteX1" fmla="*/ 0 w 10000"/>
              <a:gd name="connsiteY1" fmla="*/ 10553 h 10553"/>
              <a:gd name="connsiteX2" fmla="*/ 4985 w 10000"/>
              <a:gd name="connsiteY2" fmla="*/ 5425 h 10553"/>
              <a:gd name="connsiteX3" fmla="*/ 10000 w 10000"/>
              <a:gd name="connsiteY3" fmla="*/ 5419 h 10553"/>
              <a:gd name="connsiteX4" fmla="*/ 10000 w 10000"/>
              <a:gd name="connsiteY4" fmla="*/ 553 h 10553"/>
              <a:gd name="connsiteX5" fmla="*/ 4601 w 10000"/>
              <a:gd name="connsiteY5" fmla="*/ 0 h 10553"/>
              <a:gd name="connsiteX6" fmla="*/ 0 w 10000"/>
              <a:gd name="connsiteY6" fmla="*/ 4445 h 10553"/>
              <a:gd name="connsiteX0" fmla="*/ 0 w 10000"/>
              <a:gd name="connsiteY0" fmla="*/ 4468 h 10576"/>
              <a:gd name="connsiteX1" fmla="*/ 0 w 10000"/>
              <a:gd name="connsiteY1" fmla="*/ 10576 h 10576"/>
              <a:gd name="connsiteX2" fmla="*/ 4985 w 10000"/>
              <a:gd name="connsiteY2" fmla="*/ 5448 h 10576"/>
              <a:gd name="connsiteX3" fmla="*/ 10000 w 10000"/>
              <a:gd name="connsiteY3" fmla="*/ 5442 h 10576"/>
              <a:gd name="connsiteX4" fmla="*/ 10000 w 10000"/>
              <a:gd name="connsiteY4" fmla="*/ 576 h 10576"/>
              <a:gd name="connsiteX5" fmla="*/ 4601 w 10000"/>
              <a:gd name="connsiteY5" fmla="*/ 23 h 10576"/>
              <a:gd name="connsiteX6" fmla="*/ 0 w 10000"/>
              <a:gd name="connsiteY6" fmla="*/ 4468 h 10576"/>
              <a:gd name="connsiteX0" fmla="*/ 0 w 10000"/>
              <a:gd name="connsiteY0" fmla="*/ 4468 h 10576"/>
              <a:gd name="connsiteX1" fmla="*/ 0 w 10000"/>
              <a:gd name="connsiteY1" fmla="*/ 10576 h 10576"/>
              <a:gd name="connsiteX2" fmla="*/ 4985 w 10000"/>
              <a:gd name="connsiteY2" fmla="*/ 5448 h 10576"/>
              <a:gd name="connsiteX3" fmla="*/ 10000 w 10000"/>
              <a:gd name="connsiteY3" fmla="*/ 5442 h 10576"/>
              <a:gd name="connsiteX4" fmla="*/ 10000 w 10000"/>
              <a:gd name="connsiteY4" fmla="*/ 576 h 10576"/>
              <a:gd name="connsiteX5" fmla="*/ 4601 w 10000"/>
              <a:gd name="connsiteY5" fmla="*/ 23 h 10576"/>
              <a:gd name="connsiteX6" fmla="*/ 0 w 10000"/>
              <a:gd name="connsiteY6" fmla="*/ 4468 h 1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576">
                <a:moveTo>
                  <a:pt x="0" y="4468"/>
                </a:moveTo>
                <a:lnTo>
                  <a:pt x="0" y="10576"/>
                </a:lnTo>
                <a:cubicBezTo>
                  <a:pt x="1195" y="6090"/>
                  <a:pt x="3644" y="5440"/>
                  <a:pt x="4985" y="5448"/>
                </a:cubicBezTo>
                <a:lnTo>
                  <a:pt x="10000" y="5442"/>
                </a:lnTo>
                <a:lnTo>
                  <a:pt x="10000" y="576"/>
                </a:lnTo>
                <a:cubicBezTo>
                  <a:pt x="7689" y="-155"/>
                  <a:pt x="4944" y="14"/>
                  <a:pt x="4601" y="23"/>
                </a:cubicBezTo>
                <a:cubicBezTo>
                  <a:pt x="2299" y="83"/>
                  <a:pt x="342" y="2596"/>
                  <a:pt x="0" y="4468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18A66D6D-8F98-4660-A768-97FB85B4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74025"/>
          </a:xfrm>
          <a:custGeom>
            <a:avLst/>
            <a:gdLst>
              <a:gd name="T0" fmla="*/ 0 w 32870"/>
              <a:gd name="T1" fmla="*/ 4209 h 12980"/>
              <a:gd name="T2" fmla="*/ 0 w 32870"/>
              <a:gd name="T3" fmla="*/ 12980 h 12980"/>
              <a:gd name="T4" fmla="*/ 15744 w 32870"/>
              <a:gd name="T5" fmla="*/ 9766 h 12980"/>
              <a:gd name="T6" fmla="*/ 32870 w 32870"/>
              <a:gd name="T7" fmla="*/ 9751 h 12980"/>
              <a:gd name="T8" fmla="*/ 32870 w 32870"/>
              <a:gd name="T9" fmla="*/ 0 h 12980"/>
              <a:gd name="T10" fmla="*/ 11591 w 32870"/>
              <a:gd name="T11" fmla="*/ 0 h 12980"/>
              <a:gd name="T12" fmla="*/ 0 w 32870"/>
              <a:gd name="T13" fmla="*/ 4209 h 12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12980">
                <a:moveTo>
                  <a:pt x="0" y="4209"/>
                </a:moveTo>
                <a:lnTo>
                  <a:pt x="0" y="12980"/>
                </a:lnTo>
                <a:cubicBezTo>
                  <a:pt x="3166" y="11041"/>
                  <a:pt x="8177" y="9815"/>
                  <a:pt x="15744" y="9766"/>
                </a:cubicBezTo>
                <a:cubicBezTo>
                  <a:pt x="16871" y="9758"/>
                  <a:pt x="24550" y="9754"/>
                  <a:pt x="32870" y="9751"/>
                </a:cubicBez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378395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5458" y="5732590"/>
            <a:ext cx="7060949" cy="642035"/>
          </a:xfrm>
        </p:spPr>
        <p:txBody>
          <a:bodyPr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B88DF8E-5E02-40AB-90C4-DE45B779F0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14879" y="5732590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tx2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11.11.2021</a:t>
            </a:r>
            <a:endParaRPr lang="fi-FI" sz="1600">
              <a:solidFill>
                <a:schemeClr val="tx2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79E75F-9A0D-4860-913E-C4C401DAD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28116" y="5455057"/>
            <a:ext cx="4114800" cy="204601"/>
          </a:xfrm>
        </p:spPr>
        <p:txBody>
          <a:bodyPr/>
          <a:lstStyle>
            <a:lvl1pPr algn="r">
              <a:defRPr lang="fi-FI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i-FI"/>
              <a:t>Valeria Kerkkä</a:t>
            </a:r>
            <a:endParaRPr lang="fi-FI" sz="16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10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4" preserve="1" userDrawn="1">
  <p:cSld name="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8">
            <a:extLst>
              <a:ext uri="{FF2B5EF4-FFF2-40B4-BE49-F238E27FC236}">
                <a16:creationId xmlns:a16="http://schemas.microsoft.com/office/drawing/2014/main" id="{9D79146F-FB5D-482D-BEE2-42A25810F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2661957"/>
            <a:ext cx="11834341" cy="3985046"/>
          </a:xfrm>
          <a:custGeom>
            <a:avLst/>
            <a:gdLst>
              <a:gd name="T0" fmla="*/ 32870 w 32870"/>
              <a:gd name="T1" fmla="*/ 15500 h 15500"/>
              <a:gd name="T2" fmla="*/ 32870 w 32870"/>
              <a:gd name="T3" fmla="*/ 0 h 15500"/>
              <a:gd name="T4" fmla="*/ 32870 w 32870"/>
              <a:gd name="T5" fmla="*/ 0 h 15500"/>
              <a:gd name="T6" fmla="*/ 32870 w 32870"/>
              <a:gd name="T7" fmla="*/ 4650 h 15500"/>
              <a:gd name="T8" fmla="*/ 19067 w 32870"/>
              <a:gd name="T9" fmla="*/ 4661 h 15500"/>
              <a:gd name="T10" fmla="*/ 0 w 32870"/>
              <a:gd name="T11" fmla="*/ 11678 h 15500"/>
              <a:gd name="T12" fmla="*/ 0 w 32870"/>
              <a:gd name="T13" fmla="*/ 15500 h 15500"/>
              <a:gd name="T14" fmla="*/ 32870 w 32870"/>
              <a:gd name="T15" fmla="*/ 15500 h 15500"/>
              <a:gd name="connsiteX0" fmla="*/ 32870 w 32870"/>
              <a:gd name="connsiteY0" fmla="*/ 15500 h 15500"/>
              <a:gd name="connsiteX1" fmla="*/ 32870 w 32870"/>
              <a:gd name="connsiteY1" fmla="*/ 0 h 15500"/>
              <a:gd name="connsiteX2" fmla="*/ 32870 w 32870"/>
              <a:gd name="connsiteY2" fmla="*/ 4650 h 15500"/>
              <a:gd name="connsiteX3" fmla="*/ 19067 w 32870"/>
              <a:gd name="connsiteY3" fmla="*/ 4661 h 15500"/>
              <a:gd name="connsiteX4" fmla="*/ 0 w 32870"/>
              <a:gd name="connsiteY4" fmla="*/ 11678 h 15500"/>
              <a:gd name="connsiteX5" fmla="*/ 0 w 32870"/>
              <a:gd name="connsiteY5" fmla="*/ 15500 h 15500"/>
              <a:gd name="connsiteX6" fmla="*/ 32870 w 32870"/>
              <a:gd name="connsiteY6" fmla="*/ 15500 h 15500"/>
              <a:gd name="connsiteX0" fmla="*/ 32870 w 32870"/>
              <a:gd name="connsiteY0" fmla="*/ 10850 h 10850"/>
              <a:gd name="connsiteX1" fmla="*/ 32870 w 32870"/>
              <a:gd name="connsiteY1" fmla="*/ 0 h 10850"/>
              <a:gd name="connsiteX2" fmla="*/ 19067 w 32870"/>
              <a:gd name="connsiteY2" fmla="*/ 11 h 10850"/>
              <a:gd name="connsiteX3" fmla="*/ 0 w 32870"/>
              <a:gd name="connsiteY3" fmla="*/ 7028 h 10850"/>
              <a:gd name="connsiteX4" fmla="*/ 0 w 32870"/>
              <a:gd name="connsiteY4" fmla="*/ 10850 h 10850"/>
              <a:gd name="connsiteX5" fmla="*/ 32870 w 32870"/>
              <a:gd name="connsiteY5" fmla="*/ 10850 h 1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0850">
                <a:moveTo>
                  <a:pt x="32870" y="10850"/>
                </a:moveTo>
                <a:lnTo>
                  <a:pt x="32870" y="0"/>
                </a:lnTo>
                <a:lnTo>
                  <a:pt x="19067" y="11"/>
                </a:lnTo>
                <a:cubicBezTo>
                  <a:pt x="13563" y="3"/>
                  <a:pt x="2671" y="800"/>
                  <a:pt x="0" y="7028"/>
                </a:cubicBezTo>
                <a:lnTo>
                  <a:pt x="0" y="10850"/>
                </a:lnTo>
                <a:lnTo>
                  <a:pt x="32870" y="1085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B5B976A8-CE61-4DC9-871A-17A9AC0F8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4341" cy="4209096"/>
          </a:xfrm>
          <a:custGeom>
            <a:avLst/>
            <a:gdLst>
              <a:gd name="T0" fmla="*/ 0 w 32870"/>
              <a:gd name="T1" fmla="*/ 4740 h 11678"/>
              <a:gd name="T2" fmla="*/ 0 w 32870"/>
              <a:gd name="T3" fmla="*/ 11678 h 11678"/>
              <a:gd name="T4" fmla="*/ 19067 w 32870"/>
              <a:gd name="T5" fmla="*/ 4661 h 11678"/>
              <a:gd name="T6" fmla="*/ 32870 w 32870"/>
              <a:gd name="T7" fmla="*/ 4650 h 11678"/>
              <a:gd name="T8" fmla="*/ 32870 w 32870"/>
              <a:gd name="T9" fmla="*/ 0 h 11678"/>
              <a:gd name="T10" fmla="*/ 18389 w 32870"/>
              <a:gd name="T11" fmla="*/ 20 h 11678"/>
              <a:gd name="T12" fmla="*/ 0 w 32870"/>
              <a:gd name="T13" fmla="*/ 4740 h 11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11678">
                <a:moveTo>
                  <a:pt x="0" y="4740"/>
                </a:moveTo>
                <a:lnTo>
                  <a:pt x="0" y="11678"/>
                </a:lnTo>
                <a:cubicBezTo>
                  <a:pt x="2671" y="5450"/>
                  <a:pt x="13563" y="4653"/>
                  <a:pt x="19067" y="4661"/>
                </a:cubicBezTo>
                <a:cubicBezTo>
                  <a:pt x="20406" y="4663"/>
                  <a:pt x="28166" y="4655"/>
                  <a:pt x="32870" y="4650"/>
                </a:cubicBezTo>
                <a:lnTo>
                  <a:pt x="32870" y="0"/>
                </a:lnTo>
                <a:cubicBezTo>
                  <a:pt x="28197" y="2"/>
                  <a:pt x="20433" y="7"/>
                  <a:pt x="18389" y="20"/>
                </a:cubicBezTo>
                <a:cubicBezTo>
                  <a:pt x="8797" y="82"/>
                  <a:pt x="3102" y="1939"/>
                  <a:pt x="0" y="4740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3012948" y="3387374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3012949" y="5597458"/>
            <a:ext cx="6969312" cy="642035"/>
          </a:xfrm>
        </p:spPr>
        <p:txBody>
          <a:bodyPr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985E3F4-62CC-4CEC-8965-E8A66FBC78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2260" y="5597458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5.8.2021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53E613E-3102-404E-9128-95F7165B5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09460" y="5307460"/>
            <a:ext cx="4114800" cy="24109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Valeria Kerkkä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4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>
            <a:extLst>
              <a:ext uri="{FF2B5EF4-FFF2-40B4-BE49-F238E27FC236}">
                <a16:creationId xmlns:a16="http://schemas.microsoft.com/office/drawing/2014/main" id="{05F8CEAE-2B96-485D-B411-8B7C510B0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939871"/>
            <a:ext cx="11834341" cy="2720456"/>
          </a:xfrm>
          <a:custGeom>
            <a:avLst/>
            <a:gdLst>
              <a:gd name="T0" fmla="*/ 0 w 32870"/>
              <a:gd name="T1" fmla="*/ 2226 h 7380"/>
              <a:gd name="T2" fmla="*/ 0 w 32870"/>
              <a:gd name="T3" fmla="*/ 7380 h 7380"/>
              <a:gd name="T4" fmla="*/ 14422 w 32870"/>
              <a:gd name="T5" fmla="*/ 4565 h 7380"/>
              <a:gd name="T6" fmla="*/ 32870 w 32870"/>
              <a:gd name="T7" fmla="*/ 4560 h 7380"/>
              <a:gd name="T8" fmla="*/ 32870 w 32870"/>
              <a:gd name="T9" fmla="*/ 0 h 7380"/>
              <a:gd name="T10" fmla="*/ 13779 w 32870"/>
              <a:gd name="T11" fmla="*/ 16 h 7380"/>
              <a:gd name="T12" fmla="*/ 0 w 32870"/>
              <a:gd name="T13" fmla="*/ 2226 h 7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380">
                <a:moveTo>
                  <a:pt x="0" y="2226"/>
                </a:moveTo>
                <a:lnTo>
                  <a:pt x="0" y="7380"/>
                </a:lnTo>
                <a:cubicBezTo>
                  <a:pt x="4241" y="4951"/>
                  <a:pt x="10659" y="4560"/>
                  <a:pt x="14422" y="4565"/>
                </a:cubicBezTo>
                <a:cubicBezTo>
                  <a:pt x="15294" y="4566"/>
                  <a:pt x="23963" y="4563"/>
                  <a:pt x="32870" y="456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E1153FAC-44DF-431E-A26D-60482F42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2577"/>
          </a:xfrm>
          <a:custGeom>
            <a:avLst/>
            <a:gdLst>
              <a:gd name="T0" fmla="*/ 32870 w 32870"/>
              <a:gd name="T1" fmla="*/ 11160 h 12864"/>
              <a:gd name="T2" fmla="*/ 32870 w 32870"/>
              <a:gd name="T3" fmla="*/ 0 h 12864"/>
              <a:gd name="T4" fmla="*/ 11591 w 32870"/>
              <a:gd name="T5" fmla="*/ 0 h 12864"/>
              <a:gd name="T6" fmla="*/ 0 w 32870"/>
              <a:gd name="T7" fmla="*/ 4209 h 12864"/>
              <a:gd name="T8" fmla="*/ 0 w 32870"/>
              <a:gd name="T9" fmla="*/ 12864 h 12864"/>
              <a:gd name="T10" fmla="*/ 13779 w 32870"/>
              <a:gd name="T11" fmla="*/ 10654 h 12864"/>
              <a:gd name="T12" fmla="*/ 32870 w 32870"/>
              <a:gd name="T13" fmla="*/ 10638 h 12864"/>
              <a:gd name="T14" fmla="*/ 32870 w 32870"/>
              <a:gd name="T15" fmla="*/ 11160 h 1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870" h="12864">
                <a:moveTo>
                  <a:pt x="32870" y="11160"/>
                </a:move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2864"/>
                </a:lnTo>
                <a:cubicBezTo>
                  <a:pt x="3156" y="11514"/>
                  <a:pt x="7620" y="10694"/>
                  <a:pt x="13779" y="10654"/>
                </a:cubicBezTo>
                <a:cubicBezTo>
                  <a:pt x="15112" y="10646"/>
                  <a:pt x="23927" y="10641"/>
                  <a:pt x="32870" y="10638"/>
                </a:cubicBezTo>
                <a:lnTo>
                  <a:pt x="32870" y="1116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720931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5458" y="4737495"/>
            <a:ext cx="7068698" cy="642035"/>
          </a:xfrm>
        </p:spPr>
        <p:txBody>
          <a:bodyPr anchor="t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39075F1A-02C4-4735-B1E3-C64DC67F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4156" y="4737495"/>
            <a:ext cx="1240109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11.11.2021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6BD6B811-C650-4A18-9C6D-CB0DEFCA7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1172" y="4459962"/>
            <a:ext cx="4114800" cy="20460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Valeria Kerkkä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38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3" preserve="1" userDrawn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19E26A5B-0527-2A40-8198-D97AB2849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0" y="180000"/>
            <a:ext cx="11834343" cy="5653369"/>
          </a:xfrm>
          <a:custGeom>
            <a:avLst/>
            <a:gdLst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4632577 h 5653369"/>
              <a:gd name="connsiteX7" fmla="*/ 2 w 11834343"/>
              <a:gd name="connsiteY7" fmla="*/ 2262418 h 5653369"/>
              <a:gd name="connsiteX8" fmla="*/ 2 w 11834343"/>
              <a:gd name="connsiteY8" fmla="*/ 1515743 h 5653369"/>
              <a:gd name="connsiteX9" fmla="*/ 4173164 w 11834343"/>
              <a:gd name="connsiteY9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2262418 h 5653369"/>
              <a:gd name="connsiteX7" fmla="*/ 2 w 11834343"/>
              <a:gd name="connsiteY7" fmla="*/ 1515743 h 5653369"/>
              <a:gd name="connsiteX8" fmla="*/ 4173164 w 11834343"/>
              <a:gd name="connsiteY8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1515743 h 5653369"/>
              <a:gd name="connsiteX7" fmla="*/ 4173164 w 11834343"/>
              <a:gd name="connsiteY7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4781242 h 5653369"/>
              <a:gd name="connsiteX4" fmla="*/ 2 w 11834343"/>
              <a:gd name="connsiteY4" fmla="*/ 5653369 h 5653369"/>
              <a:gd name="connsiteX5" fmla="*/ 2 w 11834343"/>
              <a:gd name="connsiteY5" fmla="*/ 1515743 h 5653369"/>
              <a:gd name="connsiteX6" fmla="*/ 4173164 w 11834343"/>
              <a:gd name="connsiteY6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4781242 h 5653369"/>
              <a:gd name="connsiteX3" fmla="*/ 2 w 11834343"/>
              <a:gd name="connsiteY3" fmla="*/ 5653369 h 5653369"/>
              <a:gd name="connsiteX4" fmla="*/ 2 w 11834343"/>
              <a:gd name="connsiteY4" fmla="*/ 1515743 h 5653369"/>
              <a:gd name="connsiteX5" fmla="*/ 4173164 w 11834343"/>
              <a:gd name="connsiteY5" fmla="*/ 0 h 565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4343" h="5653369">
                <a:moveTo>
                  <a:pt x="4173164" y="0"/>
                </a:moveTo>
                <a:lnTo>
                  <a:pt x="11834343" y="0"/>
                </a:lnTo>
                <a:lnTo>
                  <a:pt x="11834343" y="4781242"/>
                </a:lnTo>
                <a:cubicBezTo>
                  <a:pt x="11819942" y="4767138"/>
                  <a:pt x="-5758" y="5651802"/>
                  <a:pt x="2" y="5653369"/>
                </a:cubicBezTo>
                <a:lnTo>
                  <a:pt x="2" y="1515743"/>
                </a:lnTo>
                <a:cubicBezTo>
                  <a:pt x="2819434" y="1624499"/>
                  <a:pt x="3916820" y="928388"/>
                  <a:pt x="4173164" y="0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BFBF6B36-2C5D-4C96-B600-824137F55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78858" y="3996390"/>
            <a:ext cx="11834341" cy="2681610"/>
          </a:xfrm>
          <a:custGeom>
            <a:avLst/>
            <a:gdLst>
              <a:gd name="connsiteX0" fmla="*/ 0 w 11834341"/>
              <a:gd name="connsiteY0" fmla="*/ 0 h 2987423"/>
              <a:gd name="connsiteX1" fmla="*/ 11834341 w 11834341"/>
              <a:gd name="connsiteY1" fmla="*/ 0 h 2987423"/>
              <a:gd name="connsiteX2" fmla="*/ 11834341 w 11834341"/>
              <a:gd name="connsiteY2" fmla="*/ 2987423 h 2987423"/>
              <a:gd name="connsiteX3" fmla="*/ 0 w 11834341"/>
              <a:gd name="connsiteY3" fmla="*/ 2987423 h 2987423"/>
              <a:gd name="connsiteX4" fmla="*/ 0 w 11834341"/>
              <a:gd name="connsiteY4" fmla="*/ 0 h 2987423"/>
              <a:gd name="connsiteX0" fmla="*/ 9467 w 11843808"/>
              <a:gd name="connsiteY0" fmla="*/ 0 h 2987423"/>
              <a:gd name="connsiteX1" fmla="*/ 11843808 w 11843808"/>
              <a:gd name="connsiteY1" fmla="*/ 0 h 2987423"/>
              <a:gd name="connsiteX2" fmla="*/ 11843808 w 11843808"/>
              <a:gd name="connsiteY2" fmla="*/ 2987423 h 2987423"/>
              <a:gd name="connsiteX3" fmla="*/ 9467 w 11843808"/>
              <a:gd name="connsiteY3" fmla="*/ 2987423 h 2987423"/>
              <a:gd name="connsiteX4" fmla="*/ 0 w 11843808"/>
              <a:gd name="connsiteY4" fmla="*/ 1159280 h 2987423"/>
              <a:gd name="connsiteX5" fmla="*/ 9467 w 11843808"/>
              <a:gd name="connsiteY5" fmla="*/ 0 h 2987423"/>
              <a:gd name="connsiteX0" fmla="*/ 9467 w 11843808"/>
              <a:gd name="connsiteY0" fmla="*/ 2008 h 2989431"/>
              <a:gd name="connsiteX1" fmla="*/ 5925312 w 11843808"/>
              <a:gd name="connsiteY1" fmla="*/ 0 h 2989431"/>
              <a:gd name="connsiteX2" fmla="*/ 11843808 w 11843808"/>
              <a:gd name="connsiteY2" fmla="*/ 2008 h 2989431"/>
              <a:gd name="connsiteX3" fmla="*/ 11843808 w 11843808"/>
              <a:gd name="connsiteY3" fmla="*/ 2989431 h 2989431"/>
              <a:gd name="connsiteX4" fmla="*/ 9467 w 11843808"/>
              <a:gd name="connsiteY4" fmla="*/ 2989431 h 2989431"/>
              <a:gd name="connsiteX5" fmla="*/ 0 w 11843808"/>
              <a:gd name="connsiteY5" fmla="*/ 1161288 h 2989431"/>
              <a:gd name="connsiteX6" fmla="*/ 9467 w 11843808"/>
              <a:gd name="connsiteY6" fmla="*/ 2008 h 2989431"/>
              <a:gd name="connsiteX0" fmla="*/ 650 w 11834991"/>
              <a:gd name="connsiteY0" fmla="*/ 2008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6" fmla="*/ 650 w 11834991"/>
              <a:gd name="connsiteY6" fmla="*/ 2008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732 h 2989700"/>
              <a:gd name="connsiteX1" fmla="*/ 5916495 w 11834991"/>
              <a:gd name="connsiteY1" fmla="*/ 269 h 2989700"/>
              <a:gd name="connsiteX2" fmla="*/ 11834991 w 11834991"/>
              <a:gd name="connsiteY2" fmla="*/ 2277 h 2989700"/>
              <a:gd name="connsiteX3" fmla="*/ 11834991 w 11834991"/>
              <a:gd name="connsiteY3" fmla="*/ 2989700 h 2989700"/>
              <a:gd name="connsiteX4" fmla="*/ 650 w 11834991"/>
              <a:gd name="connsiteY4" fmla="*/ 2989700 h 2989700"/>
              <a:gd name="connsiteX5" fmla="*/ 3883 w 11834991"/>
              <a:gd name="connsiteY5" fmla="*/ 1164732 h 2989700"/>
              <a:gd name="connsiteX0" fmla="*/ 3883 w 11834991"/>
              <a:gd name="connsiteY0" fmla="*/ 1164463 h 2989431"/>
              <a:gd name="connsiteX1" fmla="*/ 1805336 w 11834991"/>
              <a:gd name="connsiteY1" fmla="*/ 525357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6530 h 2991498"/>
              <a:gd name="connsiteX1" fmla="*/ 1758770 w 11834991"/>
              <a:gd name="connsiteY1" fmla="*/ 453341 h 2991498"/>
              <a:gd name="connsiteX2" fmla="*/ 5916495 w 11834991"/>
              <a:gd name="connsiteY2" fmla="*/ 2067 h 2991498"/>
              <a:gd name="connsiteX3" fmla="*/ 11834991 w 11834991"/>
              <a:gd name="connsiteY3" fmla="*/ 4075 h 2991498"/>
              <a:gd name="connsiteX4" fmla="*/ 11834991 w 11834991"/>
              <a:gd name="connsiteY4" fmla="*/ 2991498 h 2991498"/>
              <a:gd name="connsiteX5" fmla="*/ 650 w 11834991"/>
              <a:gd name="connsiteY5" fmla="*/ 2991498 h 2991498"/>
              <a:gd name="connsiteX6" fmla="*/ 3883 w 11834991"/>
              <a:gd name="connsiteY6" fmla="*/ 1166530 h 2991498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775 h 2989743"/>
              <a:gd name="connsiteX1" fmla="*/ 1758770 w 11834991"/>
              <a:gd name="connsiteY1" fmla="*/ 451586 h 2989743"/>
              <a:gd name="connsiteX2" fmla="*/ 5916495 w 11834991"/>
              <a:gd name="connsiteY2" fmla="*/ 312 h 2989743"/>
              <a:gd name="connsiteX3" fmla="*/ 11834991 w 11834991"/>
              <a:gd name="connsiteY3" fmla="*/ 2320 h 2989743"/>
              <a:gd name="connsiteX4" fmla="*/ 11834991 w 11834991"/>
              <a:gd name="connsiteY4" fmla="*/ 2989743 h 2989743"/>
              <a:gd name="connsiteX5" fmla="*/ 650 w 11834991"/>
              <a:gd name="connsiteY5" fmla="*/ 2989743 h 2989743"/>
              <a:gd name="connsiteX6" fmla="*/ 3883 w 11834991"/>
              <a:gd name="connsiteY6" fmla="*/ 1164775 h 2989743"/>
              <a:gd name="connsiteX0" fmla="*/ 3883 w 11834991"/>
              <a:gd name="connsiteY0" fmla="*/ 1164880 h 2989848"/>
              <a:gd name="connsiteX1" fmla="*/ 1932336 w 11834991"/>
              <a:gd name="connsiteY1" fmla="*/ 411474 h 2989848"/>
              <a:gd name="connsiteX2" fmla="*/ 5916495 w 11834991"/>
              <a:gd name="connsiteY2" fmla="*/ 417 h 2989848"/>
              <a:gd name="connsiteX3" fmla="*/ 11834991 w 11834991"/>
              <a:gd name="connsiteY3" fmla="*/ 2425 h 2989848"/>
              <a:gd name="connsiteX4" fmla="*/ 11834991 w 11834991"/>
              <a:gd name="connsiteY4" fmla="*/ 2989848 h 2989848"/>
              <a:gd name="connsiteX5" fmla="*/ 650 w 11834991"/>
              <a:gd name="connsiteY5" fmla="*/ 2989848 h 2989848"/>
              <a:gd name="connsiteX6" fmla="*/ 3883 w 11834991"/>
              <a:gd name="connsiteY6" fmla="*/ 1164880 h 2989848"/>
              <a:gd name="connsiteX0" fmla="*/ 3883 w 11834991"/>
              <a:gd name="connsiteY0" fmla="*/ 1164867 h 2989835"/>
              <a:gd name="connsiteX1" fmla="*/ 1932336 w 11834991"/>
              <a:gd name="connsiteY1" fmla="*/ 411461 h 2989835"/>
              <a:gd name="connsiteX2" fmla="*/ 5916495 w 11834991"/>
              <a:gd name="connsiteY2" fmla="*/ 404 h 2989835"/>
              <a:gd name="connsiteX3" fmla="*/ 11834991 w 11834991"/>
              <a:gd name="connsiteY3" fmla="*/ 2412 h 2989835"/>
              <a:gd name="connsiteX4" fmla="*/ 11834991 w 11834991"/>
              <a:gd name="connsiteY4" fmla="*/ 2989835 h 2989835"/>
              <a:gd name="connsiteX5" fmla="*/ 650 w 11834991"/>
              <a:gd name="connsiteY5" fmla="*/ 2989835 h 2989835"/>
              <a:gd name="connsiteX6" fmla="*/ 3883 w 11834991"/>
              <a:gd name="connsiteY6" fmla="*/ 1164867 h 2989835"/>
              <a:gd name="connsiteX0" fmla="*/ 3883 w 11834991"/>
              <a:gd name="connsiteY0" fmla="*/ 1164888 h 2989856"/>
              <a:gd name="connsiteX1" fmla="*/ 1921753 w 11834991"/>
              <a:gd name="connsiteY1" fmla="*/ 405132 h 2989856"/>
              <a:gd name="connsiteX2" fmla="*/ 5916495 w 11834991"/>
              <a:gd name="connsiteY2" fmla="*/ 425 h 2989856"/>
              <a:gd name="connsiteX3" fmla="*/ 11834991 w 11834991"/>
              <a:gd name="connsiteY3" fmla="*/ 2433 h 2989856"/>
              <a:gd name="connsiteX4" fmla="*/ 11834991 w 11834991"/>
              <a:gd name="connsiteY4" fmla="*/ 2989856 h 2989856"/>
              <a:gd name="connsiteX5" fmla="*/ 650 w 11834991"/>
              <a:gd name="connsiteY5" fmla="*/ 2989856 h 2989856"/>
              <a:gd name="connsiteX6" fmla="*/ 3883 w 11834991"/>
              <a:gd name="connsiteY6" fmla="*/ 1164888 h 2989856"/>
              <a:gd name="connsiteX0" fmla="*/ 43 w 11835384"/>
              <a:gd name="connsiteY0" fmla="*/ 893516 h 2989610"/>
              <a:gd name="connsiteX1" fmla="*/ 1922146 w 11835384"/>
              <a:gd name="connsiteY1" fmla="*/ 404886 h 2989610"/>
              <a:gd name="connsiteX2" fmla="*/ 5916888 w 11835384"/>
              <a:gd name="connsiteY2" fmla="*/ 179 h 2989610"/>
              <a:gd name="connsiteX3" fmla="*/ 11835384 w 11835384"/>
              <a:gd name="connsiteY3" fmla="*/ 2187 h 2989610"/>
              <a:gd name="connsiteX4" fmla="*/ 11835384 w 11835384"/>
              <a:gd name="connsiteY4" fmla="*/ 2989610 h 2989610"/>
              <a:gd name="connsiteX5" fmla="*/ 1043 w 11835384"/>
              <a:gd name="connsiteY5" fmla="*/ 2989610 h 2989610"/>
              <a:gd name="connsiteX6" fmla="*/ 43 w 11835384"/>
              <a:gd name="connsiteY6" fmla="*/ 893516 h 2989610"/>
              <a:gd name="connsiteX0" fmla="*/ 0 w 11835341"/>
              <a:gd name="connsiteY0" fmla="*/ 893516 h 2989610"/>
              <a:gd name="connsiteX1" fmla="*/ 1922103 w 11835341"/>
              <a:gd name="connsiteY1" fmla="*/ 404886 h 2989610"/>
              <a:gd name="connsiteX2" fmla="*/ 5916845 w 11835341"/>
              <a:gd name="connsiteY2" fmla="*/ 179 h 2989610"/>
              <a:gd name="connsiteX3" fmla="*/ 11835341 w 11835341"/>
              <a:gd name="connsiteY3" fmla="*/ 2187 h 2989610"/>
              <a:gd name="connsiteX4" fmla="*/ 11835341 w 11835341"/>
              <a:gd name="connsiteY4" fmla="*/ 2989610 h 2989610"/>
              <a:gd name="connsiteX5" fmla="*/ 1000 w 11835341"/>
              <a:gd name="connsiteY5" fmla="*/ 2989610 h 2989610"/>
              <a:gd name="connsiteX6" fmla="*/ 0 w 11835341"/>
              <a:gd name="connsiteY6" fmla="*/ 893516 h 2989610"/>
              <a:gd name="connsiteX0" fmla="*/ 0 w 11835341"/>
              <a:gd name="connsiteY0" fmla="*/ 893720 h 2989814"/>
              <a:gd name="connsiteX1" fmla="*/ 2025820 w 11835341"/>
              <a:gd name="connsiteY1" fmla="*/ 260013 h 2989814"/>
              <a:gd name="connsiteX2" fmla="*/ 5916845 w 11835341"/>
              <a:gd name="connsiteY2" fmla="*/ 383 h 2989814"/>
              <a:gd name="connsiteX3" fmla="*/ 11835341 w 11835341"/>
              <a:gd name="connsiteY3" fmla="*/ 2391 h 2989814"/>
              <a:gd name="connsiteX4" fmla="*/ 11835341 w 11835341"/>
              <a:gd name="connsiteY4" fmla="*/ 2989814 h 2989814"/>
              <a:gd name="connsiteX5" fmla="*/ 1000 w 11835341"/>
              <a:gd name="connsiteY5" fmla="*/ 2989814 h 2989814"/>
              <a:gd name="connsiteX6" fmla="*/ 0 w 11835341"/>
              <a:gd name="connsiteY6" fmla="*/ 893720 h 2989814"/>
              <a:gd name="connsiteX0" fmla="*/ 0 w 11835341"/>
              <a:gd name="connsiteY0" fmla="*/ 897278 h 2993372"/>
              <a:gd name="connsiteX1" fmla="*/ 2025820 w 11835341"/>
              <a:gd name="connsiteY1" fmla="*/ 263571 h 2993372"/>
              <a:gd name="connsiteX2" fmla="*/ 5916845 w 11835341"/>
              <a:gd name="connsiteY2" fmla="*/ 3941 h 2993372"/>
              <a:gd name="connsiteX3" fmla="*/ 11835341 w 11835341"/>
              <a:gd name="connsiteY3" fmla="*/ 5949 h 2993372"/>
              <a:gd name="connsiteX4" fmla="*/ 11835341 w 11835341"/>
              <a:gd name="connsiteY4" fmla="*/ 2993372 h 2993372"/>
              <a:gd name="connsiteX5" fmla="*/ 1000 w 11835341"/>
              <a:gd name="connsiteY5" fmla="*/ 2993372 h 2993372"/>
              <a:gd name="connsiteX6" fmla="*/ 0 w 11835341"/>
              <a:gd name="connsiteY6" fmla="*/ 897278 h 2993372"/>
              <a:gd name="connsiteX0" fmla="*/ 0 w 11835341"/>
              <a:gd name="connsiteY0" fmla="*/ 898261 h 2994355"/>
              <a:gd name="connsiteX1" fmla="*/ 2025820 w 11835341"/>
              <a:gd name="connsiteY1" fmla="*/ 264554 h 2994355"/>
              <a:gd name="connsiteX2" fmla="*/ 5916845 w 11835341"/>
              <a:gd name="connsiteY2" fmla="*/ 4924 h 2994355"/>
              <a:gd name="connsiteX3" fmla="*/ 11835341 w 11835341"/>
              <a:gd name="connsiteY3" fmla="*/ 6932 h 2994355"/>
              <a:gd name="connsiteX4" fmla="*/ 11835341 w 11835341"/>
              <a:gd name="connsiteY4" fmla="*/ 2994355 h 2994355"/>
              <a:gd name="connsiteX5" fmla="*/ 1000 w 11835341"/>
              <a:gd name="connsiteY5" fmla="*/ 2994355 h 2994355"/>
              <a:gd name="connsiteX6" fmla="*/ 0 w 11835341"/>
              <a:gd name="connsiteY6" fmla="*/ 898261 h 299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5341" h="2994355">
                <a:moveTo>
                  <a:pt x="0" y="898261"/>
                </a:moveTo>
                <a:cubicBezTo>
                  <a:pt x="436248" y="646332"/>
                  <a:pt x="1024862" y="449117"/>
                  <a:pt x="2025820" y="264554"/>
                </a:cubicBezTo>
                <a:cubicBezTo>
                  <a:pt x="3026778" y="79991"/>
                  <a:pt x="3851536" y="-24505"/>
                  <a:pt x="5916845" y="4924"/>
                </a:cubicBezTo>
                <a:lnTo>
                  <a:pt x="11835341" y="6932"/>
                </a:lnTo>
                <a:lnTo>
                  <a:pt x="11835341" y="2994355"/>
                </a:lnTo>
                <a:lnTo>
                  <a:pt x="1000" y="2994355"/>
                </a:lnTo>
                <a:cubicBezTo>
                  <a:pt x="667" y="2295657"/>
                  <a:pt x="333" y="1596959"/>
                  <a:pt x="0" y="89826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 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 tai poistamalla kuvan ja lisäämällä uuden kuvan napsauttamalla kuvaketta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184148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2948" y="3325673"/>
            <a:ext cx="6950798" cy="642034"/>
          </a:xfrm>
        </p:spPr>
        <p:txBody>
          <a:bodyPr anchor="t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885340FB-A085-44AC-B06C-1418A7E1FA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3972" y="3326656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11.11.2021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F912D628-CD7A-4946-A2B4-D103992E9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1172" y="3052610"/>
            <a:ext cx="4114800" cy="20460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Valeria Kerkkä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4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4" preserve="1" userDrawn="1">
  <p:cSld name="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8">
            <a:extLst>
              <a:ext uri="{FF2B5EF4-FFF2-40B4-BE49-F238E27FC236}">
                <a16:creationId xmlns:a16="http://schemas.microsoft.com/office/drawing/2014/main" id="{9D79146F-FB5D-482D-BEE2-42A25810F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2661957"/>
            <a:ext cx="11834341" cy="3985046"/>
          </a:xfrm>
          <a:custGeom>
            <a:avLst/>
            <a:gdLst>
              <a:gd name="T0" fmla="*/ 32870 w 32870"/>
              <a:gd name="T1" fmla="*/ 15500 h 15500"/>
              <a:gd name="T2" fmla="*/ 32870 w 32870"/>
              <a:gd name="T3" fmla="*/ 0 h 15500"/>
              <a:gd name="T4" fmla="*/ 32870 w 32870"/>
              <a:gd name="T5" fmla="*/ 0 h 15500"/>
              <a:gd name="T6" fmla="*/ 32870 w 32870"/>
              <a:gd name="T7" fmla="*/ 4650 h 15500"/>
              <a:gd name="T8" fmla="*/ 19067 w 32870"/>
              <a:gd name="T9" fmla="*/ 4661 h 15500"/>
              <a:gd name="T10" fmla="*/ 0 w 32870"/>
              <a:gd name="T11" fmla="*/ 11678 h 15500"/>
              <a:gd name="T12" fmla="*/ 0 w 32870"/>
              <a:gd name="T13" fmla="*/ 15500 h 15500"/>
              <a:gd name="T14" fmla="*/ 32870 w 32870"/>
              <a:gd name="T15" fmla="*/ 15500 h 15500"/>
              <a:gd name="connsiteX0" fmla="*/ 32870 w 32870"/>
              <a:gd name="connsiteY0" fmla="*/ 15500 h 15500"/>
              <a:gd name="connsiteX1" fmla="*/ 32870 w 32870"/>
              <a:gd name="connsiteY1" fmla="*/ 0 h 15500"/>
              <a:gd name="connsiteX2" fmla="*/ 32870 w 32870"/>
              <a:gd name="connsiteY2" fmla="*/ 4650 h 15500"/>
              <a:gd name="connsiteX3" fmla="*/ 19067 w 32870"/>
              <a:gd name="connsiteY3" fmla="*/ 4661 h 15500"/>
              <a:gd name="connsiteX4" fmla="*/ 0 w 32870"/>
              <a:gd name="connsiteY4" fmla="*/ 11678 h 15500"/>
              <a:gd name="connsiteX5" fmla="*/ 0 w 32870"/>
              <a:gd name="connsiteY5" fmla="*/ 15500 h 15500"/>
              <a:gd name="connsiteX6" fmla="*/ 32870 w 32870"/>
              <a:gd name="connsiteY6" fmla="*/ 15500 h 15500"/>
              <a:gd name="connsiteX0" fmla="*/ 32870 w 32870"/>
              <a:gd name="connsiteY0" fmla="*/ 10850 h 10850"/>
              <a:gd name="connsiteX1" fmla="*/ 32870 w 32870"/>
              <a:gd name="connsiteY1" fmla="*/ 0 h 10850"/>
              <a:gd name="connsiteX2" fmla="*/ 19067 w 32870"/>
              <a:gd name="connsiteY2" fmla="*/ 11 h 10850"/>
              <a:gd name="connsiteX3" fmla="*/ 0 w 32870"/>
              <a:gd name="connsiteY3" fmla="*/ 7028 h 10850"/>
              <a:gd name="connsiteX4" fmla="*/ 0 w 32870"/>
              <a:gd name="connsiteY4" fmla="*/ 10850 h 10850"/>
              <a:gd name="connsiteX5" fmla="*/ 32870 w 32870"/>
              <a:gd name="connsiteY5" fmla="*/ 10850 h 1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0850">
                <a:moveTo>
                  <a:pt x="32870" y="10850"/>
                </a:moveTo>
                <a:lnTo>
                  <a:pt x="32870" y="0"/>
                </a:lnTo>
                <a:lnTo>
                  <a:pt x="19067" y="11"/>
                </a:lnTo>
                <a:cubicBezTo>
                  <a:pt x="13563" y="3"/>
                  <a:pt x="2671" y="800"/>
                  <a:pt x="0" y="7028"/>
                </a:cubicBezTo>
                <a:lnTo>
                  <a:pt x="0" y="10850"/>
                </a:lnTo>
                <a:lnTo>
                  <a:pt x="32870" y="1085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B5B976A8-CE61-4DC9-871A-17A9AC0F8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4341" cy="4209096"/>
          </a:xfrm>
          <a:custGeom>
            <a:avLst/>
            <a:gdLst>
              <a:gd name="T0" fmla="*/ 0 w 32870"/>
              <a:gd name="T1" fmla="*/ 4740 h 11678"/>
              <a:gd name="T2" fmla="*/ 0 w 32870"/>
              <a:gd name="T3" fmla="*/ 11678 h 11678"/>
              <a:gd name="T4" fmla="*/ 19067 w 32870"/>
              <a:gd name="T5" fmla="*/ 4661 h 11678"/>
              <a:gd name="T6" fmla="*/ 32870 w 32870"/>
              <a:gd name="T7" fmla="*/ 4650 h 11678"/>
              <a:gd name="T8" fmla="*/ 32870 w 32870"/>
              <a:gd name="T9" fmla="*/ 0 h 11678"/>
              <a:gd name="T10" fmla="*/ 18389 w 32870"/>
              <a:gd name="T11" fmla="*/ 20 h 11678"/>
              <a:gd name="T12" fmla="*/ 0 w 32870"/>
              <a:gd name="T13" fmla="*/ 4740 h 11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11678">
                <a:moveTo>
                  <a:pt x="0" y="4740"/>
                </a:moveTo>
                <a:lnTo>
                  <a:pt x="0" y="11678"/>
                </a:lnTo>
                <a:cubicBezTo>
                  <a:pt x="2671" y="5450"/>
                  <a:pt x="13563" y="4653"/>
                  <a:pt x="19067" y="4661"/>
                </a:cubicBezTo>
                <a:cubicBezTo>
                  <a:pt x="20406" y="4663"/>
                  <a:pt x="28166" y="4655"/>
                  <a:pt x="32870" y="4650"/>
                </a:cubicBezTo>
                <a:lnTo>
                  <a:pt x="32870" y="0"/>
                </a:lnTo>
                <a:cubicBezTo>
                  <a:pt x="28197" y="2"/>
                  <a:pt x="20433" y="7"/>
                  <a:pt x="18389" y="20"/>
                </a:cubicBezTo>
                <a:cubicBezTo>
                  <a:pt x="8797" y="82"/>
                  <a:pt x="3102" y="1939"/>
                  <a:pt x="0" y="4740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3012948" y="3387374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3012949" y="5597458"/>
            <a:ext cx="6969312" cy="642035"/>
          </a:xfrm>
        </p:spPr>
        <p:txBody>
          <a:bodyPr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985E3F4-62CC-4CEC-8965-E8A66FBC78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2260" y="5597458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11.11.2021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53E613E-3102-404E-9128-95F7165B5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09460" y="5307460"/>
            <a:ext cx="4114800" cy="24109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Valeria Kerkkä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82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5" preserve="1" userDrawn="1">
  <p:cSld name="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7" name="Freeform 24">
            <a:extLst>
              <a:ext uri="{FF2B5EF4-FFF2-40B4-BE49-F238E27FC236}">
                <a16:creationId xmlns:a16="http://schemas.microsoft.com/office/drawing/2014/main" id="{1A042BF1-EF78-493D-A6DE-B399BD8FC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8284039" cy="6515254"/>
          </a:xfrm>
          <a:custGeom>
            <a:avLst/>
            <a:gdLst>
              <a:gd name="T0" fmla="*/ 23006 w 23006"/>
              <a:gd name="T1" fmla="*/ 0 h 18070"/>
              <a:gd name="T2" fmla="*/ 11591 w 23006"/>
              <a:gd name="T3" fmla="*/ 0 h 18070"/>
              <a:gd name="T4" fmla="*/ 0 w 23006"/>
              <a:gd name="T5" fmla="*/ 4209 h 18070"/>
              <a:gd name="T6" fmla="*/ 0 w 23006"/>
              <a:gd name="T7" fmla="*/ 18070 h 18070"/>
              <a:gd name="T8" fmla="*/ 18262 w 23006"/>
              <a:gd name="T9" fmla="*/ 18070 h 18070"/>
              <a:gd name="T10" fmla="*/ 18262 w 23006"/>
              <a:gd name="T11" fmla="*/ 17566 h 18070"/>
              <a:gd name="T12" fmla="*/ 23006 w 23006"/>
              <a:gd name="T13" fmla="*/ 0 h 18070"/>
              <a:gd name="connsiteX0" fmla="*/ 23006 w 23006"/>
              <a:gd name="connsiteY0" fmla="*/ 0 h 18070"/>
              <a:gd name="connsiteX1" fmla="*/ 11591 w 23006"/>
              <a:gd name="connsiteY1" fmla="*/ 0 h 18070"/>
              <a:gd name="connsiteX2" fmla="*/ 0 w 23006"/>
              <a:gd name="connsiteY2" fmla="*/ 4209 h 18070"/>
              <a:gd name="connsiteX3" fmla="*/ 0 w 23006"/>
              <a:gd name="connsiteY3" fmla="*/ 18070 h 18070"/>
              <a:gd name="connsiteX4" fmla="*/ 18262 w 23006"/>
              <a:gd name="connsiteY4" fmla="*/ 18070 h 18070"/>
              <a:gd name="connsiteX5" fmla="*/ 18295 w 23006"/>
              <a:gd name="connsiteY5" fmla="*/ 17555 h 18070"/>
              <a:gd name="connsiteX6" fmla="*/ 23006 w 23006"/>
              <a:gd name="connsiteY6" fmla="*/ 0 h 18070"/>
              <a:gd name="connsiteX0" fmla="*/ 23006 w 23120"/>
              <a:gd name="connsiteY0" fmla="*/ 0 h 18070"/>
              <a:gd name="connsiteX1" fmla="*/ 11591 w 23120"/>
              <a:gd name="connsiteY1" fmla="*/ 0 h 18070"/>
              <a:gd name="connsiteX2" fmla="*/ 0 w 23120"/>
              <a:gd name="connsiteY2" fmla="*/ 4209 h 18070"/>
              <a:gd name="connsiteX3" fmla="*/ 0 w 23120"/>
              <a:gd name="connsiteY3" fmla="*/ 18070 h 18070"/>
              <a:gd name="connsiteX4" fmla="*/ 18262 w 23120"/>
              <a:gd name="connsiteY4" fmla="*/ 18070 h 18070"/>
              <a:gd name="connsiteX5" fmla="*/ 23120 w 23120"/>
              <a:gd name="connsiteY5" fmla="*/ 7420 h 18070"/>
              <a:gd name="connsiteX6" fmla="*/ 23006 w 23120"/>
              <a:gd name="connsiteY6" fmla="*/ 0 h 18070"/>
              <a:gd name="connsiteX0" fmla="*/ 23006 w 23309"/>
              <a:gd name="connsiteY0" fmla="*/ 0 h 18070"/>
              <a:gd name="connsiteX1" fmla="*/ 11591 w 23309"/>
              <a:gd name="connsiteY1" fmla="*/ 0 h 18070"/>
              <a:gd name="connsiteX2" fmla="*/ 0 w 23309"/>
              <a:gd name="connsiteY2" fmla="*/ 4209 h 18070"/>
              <a:gd name="connsiteX3" fmla="*/ 0 w 23309"/>
              <a:gd name="connsiteY3" fmla="*/ 18070 h 18070"/>
              <a:gd name="connsiteX4" fmla="*/ 18262 w 23309"/>
              <a:gd name="connsiteY4" fmla="*/ 18070 h 18070"/>
              <a:gd name="connsiteX5" fmla="*/ 23006 w 23309"/>
              <a:gd name="connsiteY5" fmla="*/ 0 h 18070"/>
              <a:gd name="connsiteX0" fmla="*/ 23006 w 23146"/>
              <a:gd name="connsiteY0" fmla="*/ 0 h 18070"/>
              <a:gd name="connsiteX1" fmla="*/ 11591 w 23146"/>
              <a:gd name="connsiteY1" fmla="*/ 0 h 18070"/>
              <a:gd name="connsiteX2" fmla="*/ 0 w 23146"/>
              <a:gd name="connsiteY2" fmla="*/ 4209 h 18070"/>
              <a:gd name="connsiteX3" fmla="*/ 0 w 23146"/>
              <a:gd name="connsiteY3" fmla="*/ 18070 h 18070"/>
              <a:gd name="connsiteX4" fmla="*/ 18262 w 23146"/>
              <a:gd name="connsiteY4" fmla="*/ 18070 h 18070"/>
              <a:gd name="connsiteX5" fmla="*/ 23006 w 23146"/>
              <a:gd name="connsiteY5" fmla="*/ 0 h 18070"/>
              <a:gd name="connsiteX0" fmla="*/ 23006 w 23006"/>
              <a:gd name="connsiteY0" fmla="*/ 0 h 18070"/>
              <a:gd name="connsiteX1" fmla="*/ 11591 w 23006"/>
              <a:gd name="connsiteY1" fmla="*/ 0 h 18070"/>
              <a:gd name="connsiteX2" fmla="*/ 0 w 23006"/>
              <a:gd name="connsiteY2" fmla="*/ 4209 h 18070"/>
              <a:gd name="connsiteX3" fmla="*/ 0 w 23006"/>
              <a:gd name="connsiteY3" fmla="*/ 18070 h 18070"/>
              <a:gd name="connsiteX4" fmla="*/ 18262 w 23006"/>
              <a:gd name="connsiteY4" fmla="*/ 18070 h 18070"/>
              <a:gd name="connsiteX5" fmla="*/ 23006 w 23006"/>
              <a:gd name="connsiteY5" fmla="*/ 0 h 1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6" h="18070">
                <a:moveTo>
                  <a:pt x="23006" y="0"/>
                </a:move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8070"/>
                </a:lnTo>
                <a:lnTo>
                  <a:pt x="18262" y="18070"/>
                </a:lnTo>
                <a:cubicBezTo>
                  <a:pt x="18287" y="18090"/>
                  <a:pt x="22931" y="62"/>
                  <a:pt x="23006" y="0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9868" y="2825496"/>
            <a:ext cx="5143500" cy="2391156"/>
          </a:xfrm>
        </p:spPr>
        <p:txBody>
          <a:bodyPr anchor="ctr" anchorCtr="0"/>
          <a:lstStyle>
            <a:lvl1pPr algn="l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2074" y="5703145"/>
            <a:ext cx="4195818" cy="642035"/>
          </a:xfrm>
        </p:spPr>
        <p:txBody>
          <a:bodyPr anchor="t" anchorCtr="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BFBF6B36-2C5D-4C96-B600-824137F55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747818" y="180000"/>
            <a:ext cx="5266800" cy="6516000"/>
          </a:xfrm>
          <a:custGeom>
            <a:avLst/>
            <a:gdLst>
              <a:gd name="connsiteX0" fmla="*/ 0 w 11834341"/>
              <a:gd name="connsiteY0" fmla="*/ 0 h 2987423"/>
              <a:gd name="connsiteX1" fmla="*/ 11834341 w 11834341"/>
              <a:gd name="connsiteY1" fmla="*/ 0 h 2987423"/>
              <a:gd name="connsiteX2" fmla="*/ 11834341 w 11834341"/>
              <a:gd name="connsiteY2" fmla="*/ 2987423 h 2987423"/>
              <a:gd name="connsiteX3" fmla="*/ 0 w 11834341"/>
              <a:gd name="connsiteY3" fmla="*/ 2987423 h 2987423"/>
              <a:gd name="connsiteX4" fmla="*/ 0 w 11834341"/>
              <a:gd name="connsiteY4" fmla="*/ 0 h 2987423"/>
              <a:gd name="connsiteX0" fmla="*/ 9467 w 11843808"/>
              <a:gd name="connsiteY0" fmla="*/ 0 h 2987423"/>
              <a:gd name="connsiteX1" fmla="*/ 11843808 w 11843808"/>
              <a:gd name="connsiteY1" fmla="*/ 0 h 2987423"/>
              <a:gd name="connsiteX2" fmla="*/ 11843808 w 11843808"/>
              <a:gd name="connsiteY2" fmla="*/ 2987423 h 2987423"/>
              <a:gd name="connsiteX3" fmla="*/ 9467 w 11843808"/>
              <a:gd name="connsiteY3" fmla="*/ 2987423 h 2987423"/>
              <a:gd name="connsiteX4" fmla="*/ 0 w 11843808"/>
              <a:gd name="connsiteY4" fmla="*/ 1159280 h 2987423"/>
              <a:gd name="connsiteX5" fmla="*/ 9467 w 11843808"/>
              <a:gd name="connsiteY5" fmla="*/ 0 h 2987423"/>
              <a:gd name="connsiteX0" fmla="*/ 9467 w 11843808"/>
              <a:gd name="connsiteY0" fmla="*/ 2008 h 2989431"/>
              <a:gd name="connsiteX1" fmla="*/ 5925312 w 11843808"/>
              <a:gd name="connsiteY1" fmla="*/ 0 h 2989431"/>
              <a:gd name="connsiteX2" fmla="*/ 11843808 w 11843808"/>
              <a:gd name="connsiteY2" fmla="*/ 2008 h 2989431"/>
              <a:gd name="connsiteX3" fmla="*/ 11843808 w 11843808"/>
              <a:gd name="connsiteY3" fmla="*/ 2989431 h 2989431"/>
              <a:gd name="connsiteX4" fmla="*/ 9467 w 11843808"/>
              <a:gd name="connsiteY4" fmla="*/ 2989431 h 2989431"/>
              <a:gd name="connsiteX5" fmla="*/ 0 w 11843808"/>
              <a:gd name="connsiteY5" fmla="*/ 1161288 h 2989431"/>
              <a:gd name="connsiteX6" fmla="*/ 9467 w 11843808"/>
              <a:gd name="connsiteY6" fmla="*/ 2008 h 2989431"/>
              <a:gd name="connsiteX0" fmla="*/ 650 w 11834991"/>
              <a:gd name="connsiteY0" fmla="*/ 2008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6" fmla="*/ 650 w 11834991"/>
              <a:gd name="connsiteY6" fmla="*/ 2008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732 h 2989700"/>
              <a:gd name="connsiteX1" fmla="*/ 5916495 w 11834991"/>
              <a:gd name="connsiteY1" fmla="*/ 269 h 2989700"/>
              <a:gd name="connsiteX2" fmla="*/ 11834991 w 11834991"/>
              <a:gd name="connsiteY2" fmla="*/ 2277 h 2989700"/>
              <a:gd name="connsiteX3" fmla="*/ 11834991 w 11834991"/>
              <a:gd name="connsiteY3" fmla="*/ 2989700 h 2989700"/>
              <a:gd name="connsiteX4" fmla="*/ 650 w 11834991"/>
              <a:gd name="connsiteY4" fmla="*/ 2989700 h 2989700"/>
              <a:gd name="connsiteX5" fmla="*/ 3883 w 11834991"/>
              <a:gd name="connsiteY5" fmla="*/ 1164732 h 2989700"/>
              <a:gd name="connsiteX0" fmla="*/ 3883 w 11834991"/>
              <a:gd name="connsiteY0" fmla="*/ 1164463 h 2989431"/>
              <a:gd name="connsiteX1" fmla="*/ 1805336 w 11834991"/>
              <a:gd name="connsiteY1" fmla="*/ 525357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6530 h 2991498"/>
              <a:gd name="connsiteX1" fmla="*/ 1758770 w 11834991"/>
              <a:gd name="connsiteY1" fmla="*/ 453341 h 2991498"/>
              <a:gd name="connsiteX2" fmla="*/ 5916495 w 11834991"/>
              <a:gd name="connsiteY2" fmla="*/ 2067 h 2991498"/>
              <a:gd name="connsiteX3" fmla="*/ 11834991 w 11834991"/>
              <a:gd name="connsiteY3" fmla="*/ 4075 h 2991498"/>
              <a:gd name="connsiteX4" fmla="*/ 11834991 w 11834991"/>
              <a:gd name="connsiteY4" fmla="*/ 2991498 h 2991498"/>
              <a:gd name="connsiteX5" fmla="*/ 650 w 11834991"/>
              <a:gd name="connsiteY5" fmla="*/ 2991498 h 2991498"/>
              <a:gd name="connsiteX6" fmla="*/ 3883 w 11834991"/>
              <a:gd name="connsiteY6" fmla="*/ 1166530 h 2991498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775 h 2989743"/>
              <a:gd name="connsiteX1" fmla="*/ 1758770 w 11834991"/>
              <a:gd name="connsiteY1" fmla="*/ 451586 h 2989743"/>
              <a:gd name="connsiteX2" fmla="*/ 5916495 w 11834991"/>
              <a:gd name="connsiteY2" fmla="*/ 312 h 2989743"/>
              <a:gd name="connsiteX3" fmla="*/ 11834991 w 11834991"/>
              <a:gd name="connsiteY3" fmla="*/ 2320 h 2989743"/>
              <a:gd name="connsiteX4" fmla="*/ 11834991 w 11834991"/>
              <a:gd name="connsiteY4" fmla="*/ 2989743 h 2989743"/>
              <a:gd name="connsiteX5" fmla="*/ 650 w 11834991"/>
              <a:gd name="connsiteY5" fmla="*/ 2989743 h 2989743"/>
              <a:gd name="connsiteX6" fmla="*/ 3883 w 11834991"/>
              <a:gd name="connsiteY6" fmla="*/ 1164775 h 2989743"/>
              <a:gd name="connsiteX0" fmla="*/ 3883 w 11834991"/>
              <a:gd name="connsiteY0" fmla="*/ 1164880 h 2989848"/>
              <a:gd name="connsiteX1" fmla="*/ 1932336 w 11834991"/>
              <a:gd name="connsiteY1" fmla="*/ 411474 h 2989848"/>
              <a:gd name="connsiteX2" fmla="*/ 5916495 w 11834991"/>
              <a:gd name="connsiteY2" fmla="*/ 417 h 2989848"/>
              <a:gd name="connsiteX3" fmla="*/ 11834991 w 11834991"/>
              <a:gd name="connsiteY3" fmla="*/ 2425 h 2989848"/>
              <a:gd name="connsiteX4" fmla="*/ 11834991 w 11834991"/>
              <a:gd name="connsiteY4" fmla="*/ 2989848 h 2989848"/>
              <a:gd name="connsiteX5" fmla="*/ 650 w 11834991"/>
              <a:gd name="connsiteY5" fmla="*/ 2989848 h 2989848"/>
              <a:gd name="connsiteX6" fmla="*/ 3883 w 11834991"/>
              <a:gd name="connsiteY6" fmla="*/ 1164880 h 2989848"/>
              <a:gd name="connsiteX0" fmla="*/ 3883 w 11834991"/>
              <a:gd name="connsiteY0" fmla="*/ 1164867 h 2989835"/>
              <a:gd name="connsiteX1" fmla="*/ 1932336 w 11834991"/>
              <a:gd name="connsiteY1" fmla="*/ 411461 h 2989835"/>
              <a:gd name="connsiteX2" fmla="*/ 5916495 w 11834991"/>
              <a:gd name="connsiteY2" fmla="*/ 404 h 2989835"/>
              <a:gd name="connsiteX3" fmla="*/ 11834991 w 11834991"/>
              <a:gd name="connsiteY3" fmla="*/ 2412 h 2989835"/>
              <a:gd name="connsiteX4" fmla="*/ 11834991 w 11834991"/>
              <a:gd name="connsiteY4" fmla="*/ 2989835 h 2989835"/>
              <a:gd name="connsiteX5" fmla="*/ 650 w 11834991"/>
              <a:gd name="connsiteY5" fmla="*/ 2989835 h 2989835"/>
              <a:gd name="connsiteX6" fmla="*/ 3883 w 11834991"/>
              <a:gd name="connsiteY6" fmla="*/ 1164867 h 2989835"/>
              <a:gd name="connsiteX0" fmla="*/ 3883 w 11834991"/>
              <a:gd name="connsiteY0" fmla="*/ 1164888 h 2989856"/>
              <a:gd name="connsiteX1" fmla="*/ 1921753 w 11834991"/>
              <a:gd name="connsiteY1" fmla="*/ 405132 h 2989856"/>
              <a:gd name="connsiteX2" fmla="*/ 5916495 w 11834991"/>
              <a:gd name="connsiteY2" fmla="*/ 425 h 2989856"/>
              <a:gd name="connsiteX3" fmla="*/ 11834991 w 11834991"/>
              <a:gd name="connsiteY3" fmla="*/ 2433 h 2989856"/>
              <a:gd name="connsiteX4" fmla="*/ 11834991 w 11834991"/>
              <a:gd name="connsiteY4" fmla="*/ 2989856 h 2989856"/>
              <a:gd name="connsiteX5" fmla="*/ 650 w 11834991"/>
              <a:gd name="connsiteY5" fmla="*/ 2989856 h 2989856"/>
              <a:gd name="connsiteX6" fmla="*/ 3883 w 11834991"/>
              <a:gd name="connsiteY6" fmla="*/ 1164888 h 2989856"/>
              <a:gd name="connsiteX0" fmla="*/ 43 w 11835384"/>
              <a:gd name="connsiteY0" fmla="*/ 893516 h 2989610"/>
              <a:gd name="connsiteX1" fmla="*/ 1922146 w 11835384"/>
              <a:gd name="connsiteY1" fmla="*/ 404886 h 2989610"/>
              <a:gd name="connsiteX2" fmla="*/ 5916888 w 11835384"/>
              <a:gd name="connsiteY2" fmla="*/ 179 h 2989610"/>
              <a:gd name="connsiteX3" fmla="*/ 11835384 w 11835384"/>
              <a:gd name="connsiteY3" fmla="*/ 2187 h 2989610"/>
              <a:gd name="connsiteX4" fmla="*/ 11835384 w 11835384"/>
              <a:gd name="connsiteY4" fmla="*/ 2989610 h 2989610"/>
              <a:gd name="connsiteX5" fmla="*/ 1043 w 11835384"/>
              <a:gd name="connsiteY5" fmla="*/ 2989610 h 2989610"/>
              <a:gd name="connsiteX6" fmla="*/ 43 w 11835384"/>
              <a:gd name="connsiteY6" fmla="*/ 893516 h 2989610"/>
              <a:gd name="connsiteX0" fmla="*/ 0 w 11835341"/>
              <a:gd name="connsiteY0" fmla="*/ 893516 h 2989610"/>
              <a:gd name="connsiteX1" fmla="*/ 1922103 w 11835341"/>
              <a:gd name="connsiteY1" fmla="*/ 404886 h 2989610"/>
              <a:gd name="connsiteX2" fmla="*/ 5916845 w 11835341"/>
              <a:gd name="connsiteY2" fmla="*/ 179 h 2989610"/>
              <a:gd name="connsiteX3" fmla="*/ 11835341 w 11835341"/>
              <a:gd name="connsiteY3" fmla="*/ 2187 h 2989610"/>
              <a:gd name="connsiteX4" fmla="*/ 11835341 w 11835341"/>
              <a:gd name="connsiteY4" fmla="*/ 2989610 h 2989610"/>
              <a:gd name="connsiteX5" fmla="*/ 1000 w 11835341"/>
              <a:gd name="connsiteY5" fmla="*/ 2989610 h 2989610"/>
              <a:gd name="connsiteX6" fmla="*/ 0 w 11835341"/>
              <a:gd name="connsiteY6" fmla="*/ 893516 h 2989610"/>
              <a:gd name="connsiteX0" fmla="*/ 0 w 11835341"/>
              <a:gd name="connsiteY0" fmla="*/ 893720 h 2989814"/>
              <a:gd name="connsiteX1" fmla="*/ 2025820 w 11835341"/>
              <a:gd name="connsiteY1" fmla="*/ 260013 h 2989814"/>
              <a:gd name="connsiteX2" fmla="*/ 5916845 w 11835341"/>
              <a:gd name="connsiteY2" fmla="*/ 383 h 2989814"/>
              <a:gd name="connsiteX3" fmla="*/ 11835341 w 11835341"/>
              <a:gd name="connsiteY3" fmla="*/ 2391 h 2989814"/>
              <a:gd name="connsiteX4" fmla="*/ 11835341 w 11835341"/>
              <a:gd name="connsiteY4" fmla="*/ 2989814 h 2989814"/>
              <a:gd name="connsiteX5" fmla="*/ 1000 w 11835341"/>
              <a:gd name="connsiteY5" fmla="*/ 2989814 h 2989814"/>
              <a:gd name="connsiteX6" fmla="*/ 0 w 11835341"/>
              <a:gd name="connsiteY6" fmla="*/ 893720 h 2989814"/>
              <a:gd name="connsiteX0" fmla="*/ 0 w 11835341"/>
              <a:gd name="connsiteY0" fmla="*/ 897278 h 2993372"/>
              <a:gd name="connsiteX1" fmla="*/ 2025820 w 11835341"/>
              <a:gd name="connsiteY1" fmla="*/ 263571 h 2993372"/>
              <a:gd name="connsiteX2" fmla="*/ 5916845 w 11835341"/>
              <a:gd name="connsiteY2" fmla="*/ 3941 h 2993372"/>
              <a:gd name="connsiteX3" fmla="*/ 11835341 w 11835341"/>
              <a:gd name="connsiteY3" fmla="*/ 5949 h 2993372"/>
              <a:gd name="connsiteX4" fmla="*/ 11835341 w 11835341"/>
              <a:gd name="connsiteY4" fmla="*/ 2993372 h 2993372"/>
              <a:gd name="connsiteX5" fmla="*/ 1000 w 11835341"/>
              <a:gd name="connsiteY5" fmla="*/ 2993372 h 2993372"/>
              <a:gd name="connsiteX6" fmla="*/ 0 w 11835341"/>
              <a:gd name="connsiteY6" fmla="*/ 897278 h 2993372"/>
              <a:gd name="connsiteX0" fmla="*/ 0 w 11835341"/>
              <a:gd name="connsiteY0" fmla="*/ 898261 h 2994355"/>
              <a:gd name="connsiteX1" fmla="*/ 2025820 w 11835341"/>
              <a:gd name="connsiteY1" fmla="*/ 264554 h 2994355"/>
              <a:gd name="connsiteX2" fmla="*/ 5916845 w 11835341"/>
              <a:gd name="connsiteY2" fmla="*/ 4924 h 2994355"/>
              <a:gd name="connsiteX3" fmla="*/ 11835341 w 11835341"/>
              <a:gd name="connsiteY3" fmla="*/ 6932 h 2994355"/>
              <a:gd name="connsiteX4" fmla="*/ 11835341 w 11835341"/>
              <a:gd name="connsiteY4" fmla="*/ 2994355 h 2994355"/>
              <a:gd name="connsiteX5" fmla="*/ 1000 w 11835341"/>
              <a:gd name="connsiteY5" fmla="*/ 2994355 h 2994355"/>
              <a:gd name="connsiteX6" fmla="*/ 0 w 11835341"/>
              <a:gd name="connsiteY6" fmla="*/ 898261 h 2994355"/>
              <a:gd name="connsiteX0" fmla="*/ 0 w 11835341"/>
              <a:gd name="connsiteY0" fmla="*/ 901345 h 2997439"/>
              <a:gd name="connsiteX1" fmla="*/ 2025820 w 11835341"/>
              <a:gd name="connsiteY1" fmla="*/ 267638 h 2997439"/>
              <a:gd name="connsiteX2" fmla="*/ 3810844 w 11835341"/>
              <a:gd name="connsiteY2" fmla="*/ 3863 h 2997439"/>
              <a:gd name="connsiteX3" fmla="*/ 11835341 w 11835341"/>
              <a:gd name="connsiteY3" fmla="*/ 10016 h 2997439"/>
              <a:gd name="connsiteX4" fmla="*/ 11835341 w 11835341"/>
              <a:gd name="connsiteY4" fmla="*/ 2997439 h 2997439"/>
              <a:gd name="connsiteX5" fmla="*/ 1000 w 11835341"/>
              <a:gd name="connsiteY5" fmla="*/ 2997439 h 2997439"/>
              <a:gd name="connsiteX6" fmla="*/ 0 w 11835341"/>
              <a:gd name="connsiteY6" fmla="*/ 901345 h 2997439"/>
              <a:gd name="connsiteX0" fmla="*/ 0 w 11835341"/>
              <a:gd name="connsiteY0" fmla="*/ 897482 h 2993576"/>
              <a:gd name="connsiteX1" fmla="*/ 2025820 w 11835341"/>
              <a:gd name="connsiteY1" fmla="*/ 263775 h 2993576"/>
              <a:gd name="connsiteX2" fmla="*/ 3810844 w 11835341"/>
              <a:gd name="connsiteY2" fmla="*/ 0 h 2993576"/>
              <a:gd name="connsiteX3" fmla="*/ 11835341 w 11835341"/>
              <a:gd name="connsiteY3" fmla="*/ 6153 h 2993576"/>
              <a:gd name="connsiteX4" fmla="*/ 11835341 w 11835341"/>
              <a:gd name="connsiteY4" fmla="*/ 2993576 h 2993576"/>
              <a:gd name="connsiteX5" fmla="*/ 1000 w 11835341"/>
              <a:gd name="connsiteY5" fmla="*/ 2993576 h 2993576"/>
              <a:gd name="connsiteX6" fmla="*/ 0 w 11835341"/>
              <a:gd name="connsiteY6" fmla="*/ 897482 h 2993576"/>
              <a:gd name="connsiteX0" fmla="*/ 478839 w 12313180"/>
              <a:gd name="connsiteY0" fmla="*/ 2993576 h 2993576"/>
              <a:gd name="connsiteX1" fmla="*/ 2503659 w 12313180"/>
              <a:gd name="connsiteY1" fmla="*/ 263775 h 2993576"/>
              <a:gd name="connsiteX2" fmla="*/ 4288683 w 12313180"/>
              <a:gd name="connsiteY2" fmla="*/ 0 h 2993576"/>
              <a:gd name="connsiteX3" fmla="*/ 12313180 w 12313180"/>
              <a:gd name="connsiteY3" fmla="*/ 6153 h 2993576"/>
              <a:gd name="connsiteX4" fmla="*/ 12313180 w 12313180"/>
              <a:gd name="connsiteY4" fmla="*/ 2993576 h 2993576"/>
              <a:gd name="connsiteX5" fmla="*/ 478839 w 12313180"/>
              <a:gd name="connsiteY5" fmla="*/ 2993576 h 2993576"/>
              <a:gd name="connsiteX0" fmla="*/ 478855 w 12313196"/>
              <a:gd name="connsiteY0" fmla="*/ 2993576 h 2993576"/>
              <a:gd name="connsiteX1" fmla="*/ 2503675 w 12313196"/>
              <a:gd name="connsiteY1" fmla="*/ 263775 h 2993576"/>
              <a:gd name="connsiteX2" fmla="*/ 4288699 w 12313196"/>
              <a:gd name="connsiteY2" fmla="*/ 0 h 2993576"/>
              <a:gd name="connsiteX3" fmla="*/ 12313196 w 12313196"/>
              <a:gd name="connsiteY3" fmla="*/ 6153 h 2993576"/>
              <a:gd name="connsiteX4" fmla="*/ 12313196 w 12313196"/>
              <a:gd name="connsiteY4" fmla="*/ 2993576 h 2993576"/>
              <a:gd name="connsiteX5" fmla="*/ 478855 w 12313196"/>
              <a:gd name="connsiteY5" fmla="*/ 2993576 h 2993576"/>
              <a:gd name="connsiteX0" fmla="*/ 455988 w 12290329"/>
              <a:gd name="connsiteY0" fmla="*/ 2993576 h 2993576"/>
              <a:gd name="connsiteX1" fmla="*/ 2694909 w 12290329"/>
              <a:gd name="connsiteY1" fmla="*/ 983556 h 2993576"/>
              <a:gd name="connsiteX2" fmla="*/ 4265832 w 12290329"/>
              <a:gd name="connsiteY2" fmla="*/ 0 h 2993576"/>
              <a:gd name="connsiteX3" fmla="*/ 12290329 w 12290329"/>
              <a:gd name="connsiteY3" fmla="*/ 6153 h 2993576"/>
              <a:gd name="connsiteX4" fmla="*/ 12290329 w 12290329"/>
              <a:gd name="connsiteY4" fmla="*/ 2993576 h 2993576"/>
              <a:gd name="connsiteX5" fmla="*/ 455988 w 12290329"/>
              <a:gd name="connsiteY5" fmla="*/ 2993576 h 2993576"/>
              <a:gd name="connsiteX0" fmla="*/ 611227 w 12445568"/>
              <a:gd name="connsiteY0" fmla="*/ 2993576 h 2993576"/>
              <a:gd name="connsiteX1" fmla="*/ 1703514 w 12445568"/>
              <a:gd name="connsiteY1" fmla="*/ 1061475 h 2993576"/>
              <a:gd name="connsiteX2" fmla="*/ 4421071 w 12445568"/>
              <a:gd name="connsiteY2" fmla="*/ 0 h 2993576"/>
              <a:gd name="connsiteX3" fmla="*/ 12445568 w 12445568"/>
              <a:gd name="connsiteY3" fmla="*/ 6153 h 2993576"/>
              <a:gd name="connsiteX4" fmla="*/ 12445568 w 12445568"/>
              <a:gd name="connsiteY4" fmla="*/ 2993576 h 2993576"/>
              <a:gd name="connsiteX5" fmla="*/ 611227 w 12445568"/>
              <a:gd name="connsiteY5" fmla="*/ 2993576 h 2993576"/>
              <a:gd name="connsiteX0" fmla="*/ 591975 w 12426316"/>
              <a:gd name="connsiteY0" fmla="*/ 2993576 h 2993576"/>
              <a:gd name="connsiteX1" fmla="*/ 1684262 w 12426316"/>
              <a:gd name="connsiteY1" fmla="*/ 1061475 h 2993576"/>
              <a:gd name="connsiteX2" fmla="*/ 4401819 w 12426316"/>
              <a:gd name="connsiteY2" fmla="*/ 0 h 2993576"/>
              <a:gd name="connsiteX3" fmla="*/ 12426316 w 12426316"/>
              <a:gd name="connsiteY3" fmla="*/ 6153 h 2993576"/>
              <a:gd name="connsiteX4" fmla="*/ 12426316 w 12426316"/>
              <a:gd name="connsiteY4" fmla="*/ 2993576 h 2993576"/>
              <a:gd name="connsiteX5" fmla="*/ 591975 w 12426316"/>
              <a:gd name="connsiteY5" fmla="*/ 2993576 h 2993576"/>
              <a:gd name="connsiteX0" fmla="*/ 0 w 11834341"/>
              <a:gd name="connsiteY0" fmla="*/ 2993576 h 2993576"/>
              <a:gd name="connsiteX1" fmla="*/ 1092287 w 11834341"/>
              <a:gd name="connsiteY1" fmla="*/ 1061475 h 2993576"/>
              <a:gd name="connsiteX2" fmla="*/ 3809844 w 11834341"/>
              <a:gd name="connsiteY2" fmla="*/ 0 h 2993576"/>
              <a:gd name="connsiteX3" fmla="*/ 11834341 w 11834341"/>
              <a:gd name="connsiteY3" fmla="*/ 6153 h 2993576"/>
              <a:gd name="connsiteX4" fmla="*/ 11834341 w 11834341"/>
              <a:gd name="connsiteY4" fmla="*/ 2993576 h 2993576"/>
              <a:gd name="connsiteX5" fmla="*/ 0 w 11834341"/>
              <a:gd name="connsiteY5" fmla="*/ 2993576 h 2993576"/>
              <a:gd name="connsiteX0" fmla="*/ 274 w 11834615"/>
              <a:gd name="connsiteY0" fmla="*/ 2993576 h 2993576"/>
              <a:gd name="connsiteX1" fmla="*/ 1092561 w 11834615"/>
              <a:gd name="connsiteY1" fmla="*/ 1061475 h 2993576"/>
              <a:gd name="connsiteX2" fmla="*/ 3810118 w 11834615"/>
              <a:gd name="connsiteY2" fmla="*/ 0 h 2993576"/>
              <a:gd name="connsiteX3" fmla="*/ 11834615 w 11834615"/>
              <a:gd name="connsiteY3" fmla="*/ 6153 h 2993576"/>
              <a:gd name="connsiteX4" fmla="*/ 11834615 w 11834615"/>
              <a:gd name="connsiteY4" fmla="*/ 2993576 h 2993576"/>
              <a:gd name="connsiteX5" fmla="*/ 274 w 11834615"/>
              <a:gd name="connsiteY5" fmla="*/ 2993576 h 2993576"/>
              <a:gd name="connsiteX0" fmla="*/ 400 w 11834741"/>
              <a:gd name="connsiteY0" fmla="*/ 2993576 h 2993576"/>
              <a:gd name="connsiteX1" fmla="*/ 900311 w 11834741"/>
              <a:gd name="connsiteY1" fmla="*/ 1204494 h 2993576"/>
              <a:gd name="connsiteX2" fmla="*/ 3810244 w 11834741"/>
              <a:gd name="connsiteY2" fmla="*/ 0 h 2993576"/>
              <a:gd name="connsiteX3" fmla="*/ 11834741 w 11834741"/>
              <a:gd name="connsiteY3" fmla="*/ 6153 h 2993576"/>
              <a:gd name="connsiteX4" fmla="*/ 11834741 w 11834741"/>
              <a:gd name="connsiteY4" fmla="*/ 2993576 h 2993576"/>
              <a:gd name="connsiteX5" fmla="*/ 400 w 11834741"/>
              <a:gd name="connsiteY5" fmla="*/ 2993576 h 2993576"/>
              <a:gd name="connsiteX0" fmla="*/ 494 w 11834835"/>
              <a:gd name="connsiteY0" fmla="*/ 2993576 h 2993576"/>
              <a:gd name="connsiteX1" fmla="*/ 900405 w 11834835"/>
              <a:gd name="connsiteY1" fmla="*/ 1204494 h 2993576"/>
              <a:gd name="connsiteX2" fmla="*/ 3810338 w 11834835"/>
              <a:gd name="connsiteY2" fmla="*/ 0 h 2993576"/>
              <a:gd name="connsiteX3" fmla="*/ 11834835 w 11834835"/>
              <a:gd name="connsiteY3" fmla="*/ 6153 h 2993576"/>
              <a:gd name="connsiteX4" fmla="*/ 11834835 w 11834835"/>
              <a:gd name="connsiteY4" fmla="*/ 2993576 h 2993576"/>
              <a:gd name="connsiteX5" fmla="*/ 494 w 11834835"/>
              <a:gd name="connsiteY5" fmla="*/ 2993576 h 2993576"/>
              <a:gd name="connsiteX0" fmla="*/ 602 w 11834943"/>
              <a:gd name="connsiteY0" fmla="*/ 2993576 h 2993576"/>
              <a:gd name="connsiteX1" fmla="*/ 900513 w 11834943"/>
              <a:gd name="connsiteY1" fmla="*/ 1204494 h 2993576"/>
              <a:gd name="connsiteX2" fmla="*/ 3810446 w 11834943"/>
              <a:gd name="connsiteY2" fmla="*/ 0 h 2993576"/>
              <a:gd name="connsiteX3" fmla="*/ 11834943 w 11834943"/>
              <a:gd name="connsiteY3" fmla="*/ 6153 h 2993576"/>
              <a:gd name="connsiteX4" fmla="*/ 11834943 w 11834943"/>
              <a:gd name="connsiteY4" fmla="*/ 2993576 h 2993576"/>
              <a:gd name="connsiteX5" fmla="*/ 602 w 11834943"/>
              <a:gd name="connsiteY5" fmla="*/ 2993576 h 2993576"/>
              <a:gd name="connsiteX0" fmla="*/ 602 w 11834943"/>
              <a:gd name="connsiteY0" fmla="*/ 2993576 h 2993576"/>
              <a:gd name="connsiteX1" fmla="*/ 900513 w 11834943"/>
              <a:gd name="connsiteY1" fmla="*/ 1204494 h 2993576"/>
              <a:gd name="connsiteX2" fmla="*/ 3810446 w 11834943"/>
              <a:gd name="connsiteY2" fmla="*/ 0 h 2993576"/>
              <a:gd name="connsiteX3" fmla="*/ 11834943 w 11834943"/>
              <a:gd name="connsiteY3" fmla="*/ 6153 h 2993576"/>
              <a:gd name="connsiteX4" fmla="*/ 11834943 w 11834943"/>
              <a:gd name="connsiteY4" fmla="*/ 2993576 h 2993576"/>
              <a:gd name="connsiteX5" fmla="*/ 602 w 11834943"/>
              <a:gd name="connsiteY5" fmla="*/ 2993576 h 2993576"/>
              <a:gd name="connsiteX0" fmla="*/ 566 w 11834907"/>
              <a:gd name="connsiteY0" fmla="*/ 2991384 h 2991384"/>
              <a:gd name="connsiteX1" fmla="*/ 900477 w 11834907"/>
              <a:gd name="connsiteY1" fmla="*/ 1202302 h 2991384"/>
              <a:gd name="connsiteX2" fmla="*/ 3813977 w 11834907"/>
              <a:gd name="connsiteY2" fmla="*/ 0 h 2991384"/>
              <a:gd name="connsiteX3" fmla="*/ 11834907 w 11834907"/>
              <a:gd name="connsiteY3" fmla="*/ 3961 h 2991384"/>
              <a:gd name="connsiteX4" fmla="*/ 11834907 w 11834907"/>
              <a:gd name="connsiteY4" fmla="*/ 2991384 h 2991384"/>
              <a:gd name="connsiteX5" fmla="*/ 566 w 11834907"/>
              <a:gd name="connsiteY5" fmla="*/ 2991384 h 299138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99 w 11834940"/>
              <a:gd name="connsiteY0" fmla="*/ 2992114 h 2992114"/>
              <a:gd name="connsiteX1" fmla="*/ 889804 w 11834940"/>
              <a:gd name="connsiteY1" fmla="*/ 1201573 h 2992114"/>
              <a:gd name="connsiteX2" fmla="*/ 3853263 w 11834940"/>
              <a:gd name="connsiteY2" fmla="*/ 0 h 2992114"/>
              <a:gd name="connsiteX3" fmla="*/ 11834940 w 11834940"/>
              <a:gd name="connsiteY3" fmla="*/ 4691 h 2992114"/>
              <a:gd name="connsiteX4" fmla="*/ 11834940 w 11834940"/>
              <a:gd name="connsiteY4" fmla="*/ 2992114 h 2992114"/>
              <a:gd name="connsiteX5" fmla="*/ 599 w 11834940"/>
              <a:gd name="connsiteY5" fmla="*/ 2992114 h 299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4940" h="2992114">
                <a:moveTo>
                  <a:pt x="599" y="2992114"/>
                </a:moveTo>
                <a:cubicBezTo>
                  <a:pt x="-14320" y="2456311"/>
                  <a:pt x="247693" y="1700259"/>
                  <a:pt x="889804" y="1201573"/>
                </a:cubicBezTo>
                <a:cubicBezTo>
                  <a:pt x="1531915" y="702887"/>
                  <a:pt x="2418364" y="284089"/>
                  <a:pt x="3853263" y="0"/>
                </a:cubicBezTo>
                <a:lnTo>
                  <a:pt x="11834940" y="4691"/>
                </a:lnTo>
                <a:lnTo>
                  <a:pt x="11834940" y="2992114"/>
                </a:lnTo>
                <a:lnTo>
                  <a:pt x="599" y="29921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C6FEECCB-0ADF-4D17-9F84-4B82085D7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867" y="5719568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10000"/>
              </a:lnSpc>
              <a:buClr>
                <a:schemeClr val="tx2"/>
              </a:buClr>
            </a:pPr>
            <a:r>
              <a:rPr lang="fi-FI"/>
              <a:t>11.11.2021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580B187D-B133-4F32-8568-D26ED15FC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9868" y="5462054"/>
            <a:ext cx="4114800" cy="241091"/>
          </a:xfr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10000"/>
              </a:lnSpc>
              <a:buClr>
                <a:schemeClr val="tx2"/>
              </a:buClr>
            </a:pPr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86875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Tekstisivu, yksipalstainen.</a:t>
            </a:r>
            <a:br>
              <a:rPr lang="fi-FI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     Toinen tekstitaso, jos sivulle tulee enemmän tekstiä.</a:t>
            </a:r>
            <a:br>
              <a:rPr lang="fi-FI"/>
            </a:br>
            <a:r>
              <a:rPr lang="fi-FI"/>
              <a:t>           Kolmas tekstitaso, jos haluat esittää enemmän tekstiä.</a:t>
            </a:r>
            <a:br>
              <a:rPr lang="fi-FI"/>
            </a:br>
            <a:r>
              <a:rPr lang="fi-FI"/>
              <a:t>Muistathan, että kun tekstin koko pienenee, myös viesti pienenee.</a:t>
            </a:r>
            <a:br>
              <a:rPr lang="fi-FI"/>
            </a:br>
            <a:r>
              <a:rPr lang="fi-FI" noProof="0"/>
              <a:t>Esityksen tulee olla myös kaukaa luettavissa.</a:t>
            </a:r>
            <a:endParaRPr lang="fi-FI"/>
          </a:p>
          <a:p>
            <a:pPr marL="715963" marR="0" lvl="1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59A7EFB5-C255-48FB-AC67-FD651DD26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AFC3A855-B6C3-4D1E-B148-55910A2578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11.11.2021   |   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032AC8CB-3366-4A2A-8272-93E368384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117239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avio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Graafisivu</a:t>
            </a:r>
            <a:endParaRPr lang="fi-FI"/>
          </a:p>
        </p:txBody>
      </p:sp>
      <p:sp>
        <p:nvSpPr>
          <p:cNvPr id="7" name="Kaavion paikkamerkki 6">
            <a:extLst>
              <a:ext uri="{FF2B5EF4-FFF2-40B4-BE49-F238E27FC236}">
                <a16:creationId xmlns:a16="http://schemas.microsoft.com/office/drawing/2014/main" id="{0579DF22-3A20-4908-84E3-C2B55F28B856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922338" y="1857375"/>
            <a:ext cx="10636236" cy="4087813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Käytä graafissa esityspohjan väripalettiin määriteltyjä värejä.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209C6B0D-979F-4D60-BDCD-B9E08FEB1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AC29B563-2EC1-44DE-A678-D8C61D32BA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11.11.2021   |   </a:t>
            </a: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26AFE581-53A8-4FFC-BC3A-F2173293E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402233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65B018F-777B-44D1-9664-1407CB845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Tekstisivu, kaksi palstaa. </a:t>
            </a:r>
            <a:br>
              <a:rPr lang="fi-FI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60330"/>
            <a:ext cx="5094402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Esityksen teksti tulee aina tiivistää mahdollisimman lyhyeksi ja selkeäksi.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Muistathan, että kun tekstin koko pienenee, myös viesti pienenee. Esityksen tulee olla myös kaukaa luettavissa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  <a:p>
            <a:pPr lvl="0"/>
            <a:endParaRPr lang="fi-FI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28EEFB21-D5D7-40FA-809A-551ABC7D90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64608" y="1860330"/>
            <a:ext cx="5094402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Esityksen teksti tulee aina tiivistää mahdollisimman lyhyeksi ja selkeäksi.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Muistathan, että kun tekstin koko pienenee, myös viesti pienenee. Esityksen tulee olla myös kaukaa luettavissa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D47A3072-D8CC-4075-92AE-6CB4C819B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980BC45E-8E9E-4CF2-9961-01D9993652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11.11.2021   |   </a:t>
            </a: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B063AE42-CA71-44E3-9D58-B8058F37E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74921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avio" preserve="1" userDrawn="1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65B018F-777B-44D1-9664-1407CB845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Graafisivu</a:t>
            </a:r>
            <a:br>
              <a:rPr lang="fi-FI" noProof="0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60330"/>
            <a:ext cx="3827881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 err="1"/>
              <a:t>Värejä</a:t>
            </a:r>
            <a:r>
              <a:rPr lang="en-GB"/>
              <a:t> </a:t>
            </a:r>
            <a:r>
              <a:rPr lang="en-GB" err="1"/>
              <a:t>käytetään</a:t>
            </a:r>
            <a:r>
              <a:rPr lang="en-GB"/>
              <a:t> </a:t>
            </a:r>
            <a:r>
              <a:rPr lang="en-GB" err="1"/>
              <a:t>malliesimerkin</a:t>
            </a:r>
            <a:r>
              <a:rPr lang="en-GB"/>
              <a:t> </a:t>
            </a:r>
            <a:r>
              <a:rPr lang="en-GB" err="1"/>
              <a:t>järjestyksessä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Kaavion paikkamerkki 3">
            <a:extLst>
              <a:ext uri="{FF2B5EF4-FFF2-40B4-BE49-F238E27FC236}">
                <a16:creationId xmlns:a16="http://schemas.microsoft.com/office/drawing/2014/main" id="{E32C4822-3ED1-4503-A322-1C32778E2B1A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866468" y="1860550"/>
            <a:ext cx="6692117" cy="4084638"/>
          </a:xfrm>
        </p:spPr>
        <p:txBody>
          <a:bodyPr/>
          <a:lstStyle/>
          <a:p>
            <a:r>
              <a:rPr lang="fi-FI"/>
              <a:t>Lisää kaavio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B133760A-D9BD-4C93-958B-C47029D5F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232B50DE-A870-4680-8BF1-626B59A71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11.11.2021   |   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660E423A-B2D8-4B91-B7C0-AB18B43AB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413778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ulukko" preserve="1" userDrawn="1">
  <p:cSld name="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err="1"/>
              <a:t>Taulukkosivu</a:t>
            </a:r>
            <a:br>
              <a:rPr lang="en-GB"/>
            </a:br>
            <a:r>
              <a:rPr lang="fi-FI"/>
              <a:t>Otsikon pituus korkeintaan kaksi riviä</a:t>
            </a:r>
          </a:p>
        </p:txBody>
      </p:sp>
      <p:sp>
        <p:nvSpPr>
          <p:cNvPr id="3" name="Taulukon paikkamerkki 2">
            <a:extLst>
              <a:ext uri="{FF2B5EF4-FFF2-40B4-BE49-F238E27FC236}">
                <a16:creationId xmlns:a16="http://schemas.microsoft.com/office/drawing/2014/main" id="{E46430B6-E098-40A9-A388-1C65D76FE095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22338" y="1857375"/>
            <a:ext cx="10636236" cy="4087813"/>
          </a:xfrm>
        </p:spPr>
        <p:txBody>
          <a:bodyPr/>
          <a:lstStyle/>
          <a:p>
            <a:r>
              <a:rPr lang="fi-FI"/>
              <a:t>Lisää taulukko napsauttamalla kuvaketta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7027DE1D-8E91-406F-8B96-045A387C4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E58D47DE-4D0E-4225-AD7A-47FB6CC38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11.11.2021   |   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34D358F0-BE1E-4ABA-A0E1-A93C9E529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354061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nen kuva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7092366" cy="1119501"/>
          </a:xfrm>
        </p:spPr>
        <p:txBody>
          <a:bodyPr/>
          <a:lstStyle/>
          <a:p>
            <a:r>
              <a:rPr lang="fi-FI"/>
              <a:t>Tekstisivu kapealla kuvalla</a:t>
            </a:r>
            <a:br>
              <a:rPr lang="fi-FI"/>
            </a:br>
            <a:r>
              <a:rPr lang="fi-FI"/>
              <a:t>ja lyhyellä otsikolla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7092366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FFD8799F-5DA0-4FBF-A2A7-B65BDEB3B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A1F75C40-780C-491C-87BC-6A3B74DBF7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11.11.2021   |   </a:t>
            </a: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A3A71661-0388-4C74-813D-CFA192A73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14654" y="180000"/>
            <a:ext cx="3598545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82821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5" preserve="1" userDrawn="1">
  <p:cSld name="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7" name="Freeform 24">
            <a:extLst>
              <a:ext uri="{FF2B5EF4-FFF2-40B4-BE49-F238E27FC236}">
                <a16:creationId xmlns:a16="http://schemas.microsoft.com/office/drawing/2014/main" id="{1A042BF1-EF78-493D-A6DE-B399BD8FC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8284039" cy="6515254"/>
          </a:xfrm>
          <a:custGeom>
            <a:avLst/>
            <a:gdLst>
              <a:gd name="T0" fmla="*/ 23006 w 23006"/>
              <a:gd name="T1" fmla="*/ 0 h 18070"/>
              <a:gd name="T2" fmla="*/ 11591 w 23006"/>
              <a:gd name="T3" fmla="*/ 0 h 18070"/>
              <a:gd name="T4" fmla="*/ 0 w 23006"/>
              <a:gd name="T5" fmla="*/ 4209 h 18070"/>
              <a:gd name="T6" fmla="*/ 0 w 23006"/>
              <a:gd name="T7" fmla="*/ 18070 h 18070"/>
              <a:gd name="T8" fmla="*/ 18262 w 23006"/>
              <a:gd name="T9" fmla="*/ 18070 h 18070"/>
              <a:gd name="T10" fmla="*/ 18262 w 23006"/>
              <a:gd name="T11" fmla="*/ 17566 h 18070"/>
              <a:gd name="T12" fmla="*/ 23006 w 23006"/>
              <a:gd name="T13" fmla="*/ 0 h 18070"/>
              <a:gd name="connsiteX0" fmla="*/ 23006 w 23006"/>
              <a:gd name="connsiteY0" fmla="*/ 0 h 18070"/>
              <a:gd name="connsiteX1" fmla="*/ 11591 w 23006"/>
              <a:gd name="connsiteY1" fmla="*/ 0 h 18070"/>
              <a:gd name="connsiteX2" fmla="*/ 0 w 23006"/>
              <a:gd name="connsiteY2" fmla="*/ 4209 h 18070"/>
              <a:gd name="connsiteX3" fmla="*/ 0 w 23006"/>
              <a:gd name="connsiteY3" fmla="*/ 18070 h 18070"/>
              <a:gd name="connsiteX4" fmla="*/ 18262 w 23006"/>
              <a:gd name="connsiteY4" fmla="*/ 18070 h 18070"/>
              <a:gd name="connsiteX5" fmla="*/ 18295 w 23006"/>
              <a:gd name="connsiteY5" fmla="*/ 17555 h 18070"/>
              <a:gd name="connsiteX6" fmla="*/ 23006 w 23006"/>
              <a:gd name="connsiteY6" fmla="*/ 0 h 18070"/>
              <a:gd name="connsiteX0" fmla="*/ 23006 w 23120"/>
              <a:gd name="connsiteY0" fmla="*/ 0 h 18070"/>
              <a:gd name="connsiteX1" fmla="*/ 11591 w 23120"/>
              <a:gd name="connsiteY1" fmla="*/ 0 h 18070"/>
              <a:gd name="connsiteX2" fmla="*/ 0 w 23120"/>
              <a:gd name="connsiteY2" fmla="*/ 4209 h 18070"/>
              <a:gd name="connsiteX3" fmla="*/ 0 w 23120"/>
              <a:gd name="connsiteY3" fmla="*/ 18070 h 18070"/>
              <a:gd name="connsiteX4" fmla="*/ 18262 w 23120"/>
              <a:gd name="connsiteY4" fmla="*/ 18070 h 18070"/>
              <a:gd name="connsiteX5" fmla="*/ 23120 w 23120"/>
              <a:gd name="connsiteY5" fmla="*/ 7420 h 18070"/>
              <a:gd name="connsiteX6" fmla="*/ 23006 w 23120"/>
              <a:gd name="connsiteY6" fmla="*/ 0 h 18070"/>
              <a:gd name="connsiteX0" fmla="*/ 23006 w 23309"/>
              <a:gd name="connsiteY0" fmla="*/ 0 h 18070"/>
              <a:gd name="connsiteX1" fmla="*/ 11591 w 23309"/>
              <a:gd name="connsiteY1" fmla="*/ 0 h 18070"/>
              <a:gd name="connsiteX2" fmla="*/ 0 w 23309"/>
              <a:gd name="connsiteY2" fmla="*/ 4209 h 18070"/>
              <a:gd name="connsiteX3" fmla="*/ 0 w 23309"/>
              <a:gd name="connsiteY3" fmla="*/ 18070 h 18070"/>
              <a:gd name="connsiteX4" fmla="*/ 18262 w 23309"/>
              <a:gd name="connsiteY4" fmla="*/ 18070 h 18070"/>
              <a:gd name="connsiteX5" fmla="*/ 23006 w 23309"/>
              <a:gd name="connsiteY5" fmla="*/ 0 h 18070"/>
              <a:gd name="connsiteX0" fmla="*/ 23006 w 23146"/>
              <a:gd name="connsiteY0" fmla="*/ 0 h 18070"/>
              <a:gd name="connsiteX1" fmla="*/ 11591 w 23146"/>
              <a:gd name="connsiteY1" fmla="*/ 0 h 18070"/>
              <a:gd name="connsiteX2" fmla="*/ 0 w 23146"/>
              <a:gd name="connsiteY2" fmla="*/ 4209 h 18070"/>
              <a:gd name="connsiteX3" fmla="*/ 0 w 23146"/>
              <a:gd name="connsiteY3" fmla="*/ 18070 h 18070"/>
              <a:gd name="connsiteX4" fmla="*/ 18262 w 23146"/>
              <a:gd name="connsiteY4" fmla="*/ 18070 h 18070"/>
              <a:gd name="connsiteX5" fmla="*/ 23006 w 23146"/>
              <a:gd name="connsiteY5" fmla="*/ 0 h 18070"/>
              <a:gd name="connsiteX0" fmla="*/ 23006 w 23006"/>
              <a:gd name="connsiteY0" fmla="*/ 0 h 18070"/>
              <a:gd name="connsiteX1" fmla="*/ 11591 w 23006"/>
              <a:gd name="connsiteY1" fmla="*/ 0 h 18070"/>
              <a:gd name="connsiteX2" fmla="*/ 0 w 23006"/>
              <a:gd name="connsiteY2" fmla="*/ 4209 h 18070"/>
              <a:gd name="connsiteX3" fmla="*/ 0 w 23006"/>
              <a:gd name="connsiteY3" fmla="*/ 18070 h 18070"/>
              <a:gd name="connsiteX4" fmla="*/ 18262 w 23006"/>
              <a:gd name="connsiteY4" fmla="*/ 18070 h 18070"/>
              <a:gd name="connsiteX5" fmla="*/ 23006 w 23006"/>
              <a:gd name="connsiteY5" fmla="*/ 0 h 1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6" h="18070">
                <a:moveTo>
                  <a:pt x="23006" y="0"/>
                </a:move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8070"/>
                </a:lnTo>
                <a:lnTo>
                  <a:pt x="18262" y="18070"/>
                </a:lnTo>
                <a:cubicBezTo>
                  <a:pt x="18287" y="18090"/>
                  <a:pt x="22931" y="62"/>
                  <a:pt x="23006" y="0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9868" y="2825496"/>
            <a:ext cx="5143500" cy="2391156"/>
          </a:xfrm>
        </p:spPr>
        <p:txBody>
          <a:bodyPr anchor="ctr" anchorCtr="0"/>
          <a:lstStyle>
            <a:lvl1pPr algn="l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2074" y="5703145"/>
            <a:ext cx="4195818" cy="642035"/>
          </a:xfrm>
        </p:spPr>
        <p:txBody>
          <a:bodyPr anchor="t" anchorCtr="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BFBF6B36-2C5D-4C96-B600-824137F55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747818" y="180000"/>
            <a:ext cx="5266800" cy="6516000"/>
          </a:xfrm>
          <a:custGeom>
            <a:avLst/>
            <a:gdLst>
              <a:gd name="connsiteX0" fmla="*/ 0 w 11834341"/>
              <a:gd name="connsiteY0" fmla="*/ 0 h 2987423"/>
              <a:gd name="connsiteX1" fmla="*/ 11834341 w 11834341"/>
              <a:gd name="connsiteY1" fmla="*/ 0 h 2987423"/>
              <a:gd name="connsiteX2" fmla="*/ 11834341 w 11834341"/>
              <a:gd name="connsiteY2" fmla="*/ 2987423 h 2987423"/>
              <a:gd name="connsiteX3" fmla="*/ 0 w 11834341"/>
              <a:gd name="connsiteY3" fmla="*/ 2987423 h 2987423"/>
              <a:gd name="connsiteX4" fmla="*/ 0 w 11834341"/>
              <a:gd name="connsiteY4" fmla="*/ 0 h 2987423"/>
              <a:gd name="connsiteX0" fmla="*/ 9467 w 11843808"/>
              <a:gd name="connsiteY0" fmla="*/ 0 h 2987423"/>
              <a:gd name="connsiteX1" fmla="*/ 11843808 w 11843808"/>
              <a:gd name="connsiteY1" fmla="*/ 0 h 2987423"/>
              <a:gd name="connsiteX2" fmla="*/ 11843808 w 11843808"/>
              <a:gd name="connsiteY2" fmla="*/ 2987423 h 2987423"/>
              <a:gd name="connsiteX3" fmla="*/ 9467 w 11843808"/>
              <a:gd name="connsiteY3" fmla="*/ 2987423 h 2987423"/>
              <a:gd name="connsiteX4" fmla="*/ 0 w 11843808"/>
              <a:gd name="connsiteY4" fmla="*/ 1159280 h 2987423"/>
              <a:gd name="connsiteX5" fmla="*/ 9467 w 11843808"/>
              <a:gd name="connsiteY5" fmla="*/ 0 h 2987423"/>
              <a:gd name="connsiteX0" fmla="*/ 9467 w 11843808"/>
              <a:gd name="connsiteY0" fmla="*/ 2008 h 2989431"/>
              <a:gd name="connsiteX1" fmla="*/ 5925312 w 11843808"/>
              <a:gd name="connsiteY1" fmla="*/ 0 h 2989431"/>
              <a:gd name="connsiteX2" fmla="*/ 11843808 w 11843808"/>
              <a:gd name="connsiteY2" fmla="*/ 2008 h 2989431"/>
              <a:gd name="connsiteX3" fmla="*/ 11843808 w 11843808"/>
              <a:gd name="connsiteY3" fmla="*/ 2989431 h 2989431"/>
              <a:gd name="connsiteX4" fmla="*/ 9467 w 11843808"/>
              <a:gd name="connsiteY4" fmla="*/ 2989431 h 2989431"/>
              <a:gd name="connsiteX5" fmla="*/ 0 w 11843808"/>
              <a:gd name="connsiteY5" fmla="*/ 1161288 h 2989431"/>
              <a:gd name="connsiteX6" fmla="*/ 9467 w 11843808"/>
              <a:gd name="connsiteY6" fmla="*/ 2008 h 2989431"/>
              <a:gd name="connsiteX0" fmla="*/ 650 w 11834991"/>
              <a:gd name="connsiteY0" fmla="*/ 2008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6" fmla="*/ 650 w 11834991"/>
              <a:gd name="connsiteY6" fmla="*/ 2008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732 h 2989700"/>
              <a:gd name="connsiteX1" fmla="*/ 5916495 w 11834991"/>
              <a:gd name="connsiteY1" fmla="*/ 269 h 2989700"/>
              <a:gd name="connsiteX2" fmla="*/ 11834991 w 11834991"/>
              <a:gd name="connsiteY2" fmla="*/ 2277 h 2989700"/>
              <a:gd name="connsiteX3" fmla="*/ 11834991 w 11834991"/>
              <a:gd name="connsiteY3" fmla="*/ 2989700 h 2989700"/>
              <a:gd name="connsiteX4" fmla="*/ 650 w 11834991"/>
              <a:gd name="connsiteY4" fmla="*/ 2989700 h 2989700"/>
              <a:gd name="connsiteX5" fmla="*/ 3883 w 11834991"/>
              <a:gd name="connsiteY5" fmla="*/ 1164732 h 2989700"/>
              <a:gd name="connsiteX0" fmla="*/ 3883 w 11834991"/>
              <a:gd name="connsiteY0" fmla="*/ 1164463 h 2989431"/>
              <a:gd name="connsiteX1" fmla="*/ 1805336 w 11834991"/>
              <a:gd name="connsiteY1" fmla="*/ 525357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6530 h 2991498"/>
              <a:gd name="connsiteX1" fmla="*/ 1758770 w 11834991"/>
              <a:gd name="connsiteY1" fmla="*/ 453341 h 2991498"/>
              <a:gd name="connsiteX2" fmla="*/ 5916495 w 11834991"/>
              <a:gd name="connsiteY2" fmla="*/ 2067 h 2991498"/>
              <a:gd name="connsiteX3" fmla="*/ 11834991 w 11834991"/>
              <a:gd name="connsiteY3" fmla="*/ 4075 h 2991498"/>
              <a:gd name="connsiteX4" fmla="*/ 11834991 w 11834991"/>
              <a:gd name="connsiteY4" fmla="*/ 2991498 h 2991498"/>
              <a:gd name="connsiteX5" fmla="*/ 650 w 11834991"/>
              <a:gd name="connsiteY5" fmla="*/ 2991498 h 2991498"/>
              <a:gd name="connsiteX6" fmla="*/ 3883 w 11834991"/>
              <a:gd name="connsiteY6" fmla="*/ 1166530 h 2991498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775 h 2989743"/>
              <a:gd name="connsiteX1" fmla="*/ 1758770 w 11834991"/>
              <a:gd name="connsiteY1" fmla="*/ 451586 h 2989743"/>
              <a:gd name="connsiteX2" fmla="*/ 5916495 w 11834991"/>
              <a:gd name="connsiteY2" fmla="*/ 312 h 2989743"/>
              <a:gd name="connsiteX3" fmla="*/ 11834991 w 11834991"/>
              <a:gd name="connsiteY3" fmla="*/ 2320 h 2989743"/>
              <a:gd name="connsiteX4" fmla="*/ 11834991 w 11834991"/>
              <a:gd name="connsiteY4" fmla="*/ 2989743 h 2989743"/>
              <a:gd name="connsiteX5" fmla="*/ 650 w 11834991"/>
              <a:gd name="connsiteY5" fmla="*/ 2989743 h 2989743"/>
              <a:gd name="connsiteX6" fmla="*/ 3883 w 11834991"/>
              <a:gd name="connsiteY6" fmla="*/ 1164775 h 2989743"/>
              <a:gd name="connsiteX0" fmla="*/ 3883 w 11834991"/>
              <a:gd name="connsiteY0" fmla="*/ 1164880 h 2989848"/>
              <a:gd name="connsiteX1" fmla="*/ 1932336 w 11834991"/>
              <a:gd name="connsiteY1" fmla="*/ 411474 h 2989848"/>
              <a:gd name="connsiteX2" fmla="*/ 5916495 w 11834991"/>
              <a:gd name="connsiteY2" fmla="*/ 417 h 2989848"/>
              <a:gd name="connsiteX3" fmla="*/ 11834991 w 11834991"/>
              <a:gd name="connsiteY3" fmla="*/ 2425 h 2989848"/>
              <a:gd name="connsiteX4" fmla="*/ 11834991 w 11834991"/>
              <a:gd name="connsiteY4" fmla="*/ 2989848 h 2989848"/>
              <a:gd name="connsiteX5" fmla="*/ 650 w 11834991"/>
              <a:gd name="connsiteY5" fmla="*/ 2989848 h 2989848"/>
              <a:gd name="connsiteX6" fmla="*/ 3883 w 11834991"/>
              <a:gd name="connsiteY6" fmla="*/ 1164880 h 2989848"/>
              <a:gd name="connsiteX0" fmla="*/ 3883 w 11834991"/>
              <a:gd name="connsiteY0" fmla="*/ 1164867 h 2989835"/>
              <a:gd name="connsiteX1" fmla="*/ 1932336 w 11834991"/>
              <a:gd name="connsiteY1" fmla="*/ 411461 h 2989835"/>
              <a:gd name="connsiteX2" fmla="*/ 5916495 w 11834991"/>
              <a:gd name="connsiteY2" fmla="*/ 404 h 2989835"/>
              <a:gd name="connsiteX3" fmla="*/ 11834991 w 11834991"/>
              <a:gd name="connsiteY3" fmla="*/ 2412 h 2989835"/>
              <a:gd name="connsiteX4" fmla="*/ 11834991 w 11834991"/>
              <a:gd name="connsiteY4" fmla="*/ 2989835 h 2989835"/>
              <a:gd name="connsiteX5" fmla="*/ 650 w 11834991"/>
              <a:gd name="connsiteY5" fmla="*/ 2989835 h 2989835"/>
              <a:gd name="connsiteX6" fmla="*/ 3883 w 11834991"/>
              <a:gd name="connsiteY6" fmla="*/ 1164867 h 2989835"/>
              <a:gd name="connsiteX0" fmla="*/ 3883 w 11834991"/>
              <a:gd name="connsiteY0" fmla="*/ 1164888 h 2989856"/>
              <a:gd name="connsiteX1" fmla="*/ 1921753 w 11834991"/>
              <a:gd name="connsiteY1" fmla="*/ 405132 h 2989856"/>
              <a:gd name="connsiteX2" fmla="*/ 5916495 w 11834991"/>
              <a:gd name="connsiteY2" fmla="*/ 425 h 2989856"/>
              <a:gd name="connsiteX3" fmla="*/ 11834991 w 11834991"/>
              <a:gd name="connsiteY3" fmla="*/ 2433 h 2989856"/>
              <a:gd name="connsiteX4" fmla="*/ 11834991 w 11834991"/>
              <a:gd name="connsiteY4" fmla="*/ 2989856 h 2989856"/>
              <a:gd name="connsiteX5" fmla="*/ 650 w 11834991"/>
              <a:gd name="connsiteY5" fmla="*/ 2989856 h 2989856"/>
              <a:gd name="connsiteX6" fmla="*/ 3883 w 11834991"/>
              <a:gd name="connsiteY6" fmla="*/ 1164888 h 2989856"/>
              <a:gd name="connsiteX0" fmla="*/ 43 w 11835384"/>
              <a:gd name="connsiteY0" fmla="*/ 893516 h 2989610"/>
              <a:gd name="connsiteX1" fmla="*/ 1922146 w 11835384"/>
              <a:gd name="connsiteY1" fmla="*/ 404886 h 2989610"/>
              <a:gd name="connsiteX2" fmla="*/ 5916888 w 11835384"/>
              <a:gd name="connsiteY2" fmla="*/ 179 h 2989610"/>
              <a:gd name="connsiteX3" fmla="*/ 11835384 w 11835384"/>
              <a:gd name="connsiteY3" fmla="*/ 2187 h 2989610"/>
              <a:gd name="connsiteX4" fmla="*/ 11835384 w 11835384"/>
              <a:gd name="connsiteY4" fmla="*/ 2989610 h 2989610"/>
              <a:gd name="connsiteX5" fmla="*/ 1043 w 11835384"/>
              <a:gd name="connsiteY5" fmla="*/ 2989610 h 2989610"/>
              <a:gd name="connsiteX6" fmla="*/ 43 w 11835384"/>
              <a:gd name="connsiteY6" fmla="*/ 893516 h 2989610"/>
              <a:gd name="connsiteX0" fmla="*/ 0 w 11835341"/>
              <a:gd name="connsiteY0" fmla="*/ 893516 h 2989610"/>
              <a:gd name="connsiteX1" fmla="*/ 1922103 w 11835341"/>
              <a:gd name="connsiteY1" fmla="*/ 404886 h 2989610"/>
              <a:gd name="connsiteX2" fmla="*/ 5916845 w 11835341"/>
              <a:gd name="connsiteY2" fmla="*/ 179 h 2989610"/>
              <a:gd name="connsiteX3" fmla="*/ 11835341 w 11835341"/>
              <a:gd name="connsiteY3" fmla="*/ 2187 h 2989610"/>
              <a:gd name="connsiteX4" fmla="*/ 11835341 w 11835341"/>
              <a:gd name="connsiteY4" fmla="*/ 2989610 h 2989610"/>
              <a:gd name="connsiteX5" fmla="*/ 1000 w 11835341"/>
              <a:gd name="connsiteY5" fmla="*/ 2989610 h 2989610"/>
              <a:gd name="connsiteX6" fmla="*/ 0 w 11835341"/>
              <a:gd name="connsiteY6" fmla="*/ 893516 h 2989610"/>
              <a:gd name="connsiteX0" fmla="*/ 0 w 11835341"/>
              <a:gd name="connsiteY0" fmla="*/ 893720 h 2989814"/>
              <a:gd name="connsiteX1" fmla="*/ 2025820 w 11835341"/>
              <a:gd name="connsiteY1" fmla="*/ 260013 h 2989814"/>
              <a:gd name="connsiteX2" fmla="*/ 5916845 w 11835341"/>
              <a:gd name="connsiteY2" fmla="*/ 383 h 2989814"/>
              <a:gd name="connsiteX3" fmla="*/ 11835341 w 11835341"/>
              <a:gd name="connsiteY3" fmla="*/ 2391 h 2989814"/>
              <a:gd name="connsiteX4" fmla="*/ 11835341 w 11835341"/>
              <a:gd name="connsiteY4" fmla="*/ 2989814 h 2989814"/>
              <a:gd name="connsiteX5" fmla="*/ 1000 w 11835341"/>
              <a:gd name="connsiteY5" fmla="*/ 2989814 h 2989814"/>
              <a:gd name="connsiteX6" fmla="*/ 0 w 11835341"/>
              <a:gd name="connsiteY6" fmla="*/ 893720 h 2989814"/>
              <a:gd name="connsiteX0" fmla="*/ 0 w 11835341"/>
              <a:gd name="connsiteY0" fmla="*/ 897278 h 2993372"/>
              <a:gd name="connsiteX1" fmla="*/ 2025820 w 11835341"/>
              <a:gd name="connsiteY1" fmla="*/ 263571 h 2993372"/>
              <a:gd name="connsiteX2" fmla="*/ 5916845 w 11835341"/>
              <a:gd name="connsiteY2" fmla="*/ 3941 h 2993372"/>
              <a:gd name="connsiteX3" fmla="*/ 11835341 w 11835341"/>
              <a:gd name="connsiteY3" fmla="*/ 5949 h 2993372"/>
              <a:gd name="connsiteX4" fmla="*/ 11835341 w 11835341"/>
              <a:gd name="connsiteY4" fmla="*/ 2993372 h 2993372"/>
              <a:gd name="connsiteX5" fmla="*/ 1000 w 11835341"/>
              <a:gd name="connsiteY5" fmla="*/ 2993372 h 2993372"/>
              <a:gd name="connsiteX6" fmla="*/ 0 w 11835341"/>
              <a:gd name="connsiteY6" fmla="*/ 897278 h 2993372"/>
              <a:gd name="connsiteX0" fmla="*/ 0 w 11835341"/>
              <a:gd name="connsiteY0" fmla="*/ 898261 h 2994355"/>
              <a:gd name="connsiteX1" fmla="*/ 2025820 w 11835341"/>
              <a:gd name="connsiteY1" fmla="*/ 264554 h 2994355"/>
              <a:gd name="connsiteX2" fmla="*/ 5916845 w 11835341"/>
              <a:gd name="connsiteY2" fmla="*/ 4924 h 2994355"/>
              <a:gd name="connsiteX3" fmla="*/ 11835341 w 11835341"/>
              <a:gd name="connsiteY3" fmla="*/ 6932 h 2994355"/>
              <a:gd name="connsiteX4" fmla="*/ 11835341 w 11835341"/>
              <a:gd name="connsiteY4" fmla="*/ 2994355 h 2994355"/>
              <a:gd name="connsiteX5" fmla="*/ 1000 w 11835341"/>
              <a:gd name="connsiteY5" fmla="*/ 2994355 h 2994355"/>
              <a:gd name="connsiteX6" fmla="*/ 0 w 11835341"/>
              <a:gd name="connsiteY6" fmla="*/ 898261 h 2994355"/>
              <a:gd name="connsiteX0" fmla="*/ 0 w 11835341"/>
              <a:gd name="connsiteY0" fmla="*/ 901345 h 2997439"/>
              <a:gd name="connsiteX1" fmla="*/ 2025820 w 11835341"/>
              <a:gd name="connsiteY1" fmla="*/ 267638 h 2997439"/>
              <a:gd name="connsiteX2" fmla="*/ 3810844 w 11835341"/>
              <a:gd name="connsiteY2" fmla="*/ 3863 h 2997439"/>
              <a:gd name="connsiteX3" fmla="*/ 11835341 w 11835341"/>
              <a:gd name="connsiteY3" fmla="*/ 10016 h 2997439"/>
              <a:gd name="connsiteX4" fmla="*/ 11835341 w 11835341"/>
              <a:gd name="connsiteY4" fmla="*/ 2997439 h 2997439"/>
              <a:gd name="connsiteX5" fmla="*/ 1000 w 11835341"/>
              <a:gd name="connsiteY5" fmla="*/ 2997439 h 2997439"/>
              <a:gd name="connsiteX6" fmla="*/ 0 w 11835341"/>
              <a:gd name="connsiteY6" fmla="*/ 901345 h 2997439"/>
              <a:gd name="connsiteX0" fmla="*/ 0 w 11835341"/>
              <a:gd name="connsiteY0" fmla="*/ 897482 h 2993576"/>
              <a:gd name="connsiteX1" fmla="*/ 2025820 w 11835341"/>
              <a:gd name="connsiteY1" fmla="*/ 263775 h 2993576"/>
              <a:gd name="connsiteX2" fmla="*/ 3810844 w 11835341"/>
              <a:gd name="connsiteY2" fmla="*/ 0 h 2993576"/>
              <a:gd name="connsiteX3" fmla="*/ 11835341 w 11835341"/>
              <a:gd name="connsiteY3" fmla="*/ 6153 h 2993576"/>
              <a:gd name="connsiteX4" fmla="*/ 11835341 w 11835341"/>
              <a:gd name="connsiteY4" fmla="*/ 2993576 h 2993576"/>
              <a:gd name="connsiteX5" fmla="*/ 1000 w 11835341"/>
              <a:gd name="connsiteY5" fmla="*/ 2993576 h 2993576"/>
              <a:gd name="connsiteX6" fmla="*/ 0 w 11835341"/>
              <a:gd name="connsiteY6" fmla="*/ 897482 h 2993576"/>
              <a:gd name="connsiteX0" fmla="*/ 478839 w 12313180"/>
              <a:gd name="connsiteY0" fmla="*/ 2993576 h 2993576"/>
              <a:gd name="connsiteX1" fmla="*/ 2503659 w 12313180"/>
              <a:gd name="connsiteY1" fmla="*/ 263775 h 2993576"/>
              <a:gd name="connsiteX2" fmla="*/ 4288683 w 12313180"/>
              <a:gd name="connsiteY2" fmla="*/ 0 h 2993576"/>
              <a:gd name="connsiteX3" fmla="*/ 12313180 w 12313180"/>
              <a:gd name="connsiteY3" fmla="*/ 6153 h 2993576"/>
              <a:gd name="connsiteX4" fmla="*/ 12313180 w 12313180"/>
              <a:gd name="connsiteY4" fmla="*/ 2993576 h 2993576"/>
              <a:gd name="connsiteX5" fmla="*/ 478839 w 12313180"/>
              <a:gd name="connsiteY5" fmla="*/ 2993576 h 2993576"/>
              <a:gd name="connsiteX0" fmla="*/ 478855 w 12313196"/>
              <a:gd name="connsiteY0" fmla="*/ 2993576 h 2993576"/>
              <a:gd name="connsiteX1" fmla="*/ 2503675 w 12313196"/>
              <a:gd name="connsiteY1" fmla="*/ 263775 h 2993576"/>
              <a:gd name="connsiteX2" fmla="*/ 4288699 w 12313196"/>
              <a:gd name="connsiteY2" fmla="*/ 0 h 2993576"/>
              <a:gd name="connsiteX3" fmla="*/ 12313196 w 12313196"/>
              <a:gd name="connsiteY3" fmla="*/ 6153 h 2993576"/>
              <a:gd name="connsiteX4" fmla="*/ 12313196 w 12313196"/>
              <a:gd name="connsiteY4" fmla="*/ 2993576 h 2993576"/>
              <a:gd name="connsiteX5" fmla="*/ 478855 w 12313196"/>
              <a:gd name="connsiteY5" fmla="*/ 2993576 h 2993576"/>
              <a:gd name="connsiteX0" fmla="*/ 455988 w 12290329"/>
              <a:gd name="connsiteY0" fmla="*/ 2993576 h 2993576"/>
              <a:gd name="connsiteX1" fmla="*/ 2694909 w 12290329"/>
              <a:gd name="connsiteY1" fmla="*/ 983556 h 2993576"/>
              <a:gd name="connsiteX2" fmla="*/ 4265832 w 12290329"/>
              <a:gd name="connsiteY2" fmla="*/ 0 h 2993576"/>
              <a:gd name="connsiteX3" fmla="*/ 12290329 w 12290329"/>
              <a:gd name="connsiteY3" fmla="*/ 6153 h 2993576"/>
              <a:gd name="connsiteX4" fmla="*/ 12290329 w 12290329"/>
              <a:gd name="connsiteY4" fmla="*/ 2993576 h 2993576"/>
              <a:gd name="connsiteX5" fmla="*/ 455988 w 12290329"/>
              <a:gd name="connsiteY5" fmla="*/ 2993576 h 2993576"/>
              <a:gd name="connsiteX0" fmla="*/ 611227 w 12445568"/>
              <a:gd name="connsiteY0" fmla="*/ 2993576 h 2993576"/>
              <a:gd name="connsiteX1" fmla="*/ 1703514 w 12445568"/>
              <a:gd name="connsiteY1" fmla="*/ 1061475 h 2993576"/>
              <a:gd name="connsiteX2" fmla="*/ 4421071 w 12445568"/>
              <a:gd name="connsiteY2" fmla="*/ 0 h 2993576"/>
              <a:gd name="connsiteX3" fmla="*/ 12445568 w 12445568"/>
              <a:gd name="connsiteY3" fmla="*/ 6153 h 2993576"/>
              <a:gd name="connsiteX4" fmla="*/ 12445568 w 12445568"/>
              <a:gd name="connsiteY4" fmla="*/ 2993576 h 2993576"/>
              <a:gd name="connsiteX5" fmla="*/ 611227 w 12445568"/>
              <a:gd name="connsiteY5" fmla="*/ 2993576 h 2993576"/>
              <a:gd name="connsiteX0" fmla="*/ 591975 w 12426316"/>
              <a:gd name="connsiteY0" fmla="*/ 2993576 h 2993576"/>
              <a:gd name="connsiteX1" fmla="*/ 1684262 w 12426316"/>
              <a:gd name="connsiteY1" fmla="*/ 1061475 h 2993576"/>
              <a:gd name="connsiteX2" fmla="*/ 4401819 w 12426316"/>
              <a:gd name="connsiteY2" fmla="*/ 0 h 2993576"/>
              <a:gd name="connsiteX3" fmla="*/ 12426316 w 12426316"/>
              <a:gd name="connsiteY3" fmla="*/ 6153 h 2993576"/>
              <a:gd name="connsiteX4" fmla="*/ 12426316 w 12426316"/>
              <a:gd name="connsiteY4" fmla="*/ 2993576 h 2993576"/>
              <a:gd name="connsiteX5" fmla="*/ 591975 w 12426316"/>
              <a:gd name="connsiteY5" fmla="*/ 2993576 h 2993576"/>
              <a:gd name="connsiteX0" fmla="*/ 0 w 11834341"/>
              <a:gd name="connsiteY0" fmla="*/ 2993576 h 2993576"/>
              <a:gd name="connsiteX1" fmla="*/ 1092287 w 11834341"/>
              <a:gd name="connsiteY1" fmla="*/ 1061475 h 2993576"/>
              <a:gd name="connsiteX2" fmla="*/ 3809844 w 11834341"/>
              <a:gd name="connsiteY2" fmla="*/ 0 h 2993576"/>
              <a:gd name="connsiteX3" fmla="*/ 11834341 w 11834341"/>
              <a:gd name="connsiteY3" fmla="*/ 6153 h 2993576"/>
              <a:gd name="connsiteX4" fmla="*/ 11834341 w 11834341"/>
              <a:gd name="connsiteY4" fmla="*/ 2993576 h 2993576"/>
              <a:gd name="connsiteX5" fmla="*/ 0 w 11834341"/>
              <a:gd name="connsiteY5" fmla="*/ 2993576 h 2993576"/>
              <a:gd name="connsiteX0" fmla="*/ 274 w 11834615"/>
              <a:gd name="connsiteY0" fmla="*/ 2993576 h 2993576"/>
              <a:gd name="connsiteX1" fmla="*/ 1092561 w 11834615"/>
              <a:gd name="connsiteY1" fmla="*/ 1061475 h 2993576"/>
              <a:gd name="connsiteX2" fmla="*/ 3810118 w 11834615"/>
              <a:gd name="connsiteY2" fmla="*/ 0 h 2993576"/>
              <a:gd name="connsiteX3" fmla="*/ 11834615 w 11834615"/>
              <a:gd name="connsiteY3" fmla="*/ 6153 h 2993576"/>
              <a:gd name="connsiteX4" fmla="*/ 11834615 w 11834615"/>
              <a:gd name="connsiteY4" fmla="*/ 2993576 h 2993576"/>
              <a:gd name="connsiteX5" fmla="*/ 274 w 11834615"/>
              <a:gd name="connsiteY5" fmla="*/ 2993576 h 2993576"/>
              <a:gd name="connsiteX0" fmla="*/ 400 w 11834741"/>
              <a:gd name="connsiteY0" fmla="*/ 2993576 h 2993576"/>
              <a:gd name="connsiteX1" fmla="*/ 900311 w 11834741"/>
              <a:gd name="connsiteY1" fmla="*/ 1204494 h 2993576"/>
              <a:gd name="connsiteX2" fmla="*/ 3810244 w 11834741"/>
              <a:gd name="connsiteY2" fmla="*/ 0 h 2993576"/>
              <a:gd name="connsiteX3" fmla="*/ 11834741 w 11834741"/>
              <a:gd name="connsiteY3" fmla="*/ 6153 h 2993576"/>
              <a:gd name="connsiteX4" fmla="*/ 11834741 w 11834741"/>
              <a:gd name="connsiteY4" fmla="*/ 2993576 h 2993576"/>
              <a:gd name="connsiteX5" fmla="*/ 400 w 11834741"/>
              <a:gd name="connsiteY5" fmla="*/ 2993576 h 2993576"/>
              <a:gd name="connsiteX0" fmla="*/ 494 w 11834835"/>
              <a:gd name="connsiteY0" fmla="*/ 2993576 h 2993576"/>
              <a:gd name="connsiteX1" fmla="*/ 900405 w 11834835"/>
              <a:gd name="connsiteY1" fmla="*/ 1204494 h 2993576"/>
              <a:gd name="connsiteX2" fmla="*/ 3810338 w 11834835"/>
              <a:gd name="connsiteY2" fmla="*/ 0 h 2993576"/>
              <a:gd name="connsiteX3" fmla="*/ 11834835 w 11834835"/>
              <a:gd name="connsiteY3" fmla="*/ 6153 h 2993576"/>
              <a:gd name="connsiteX4" fmla="*/ 11834835 w 11834835"/>
              <a:gd name="connsiteY4" fmla="*/ 2993576 h 2993576"/>
              <a:gd name="connsiteX5" fmla="*/ 494 w 11834835"/>
              <a:gd name="connsiteY5" fmla="*/ 2993576 h 2993576"/>
              <a:gd name="connsiteX0" fmla="*/ 602 w 11834943"/>
              <a:gd name="connsiteY0" fmla="*/ 2993576 h 2993576"/>
              <a:gd name="connsiteX1" fmla="*/ 900513 w 11834943"/>
              <a:gd name="connsiteY1" fmla="*/ 1204494 h 2993576"/>
              <a:gd name="connsiteX2" fmla="*/ 3810446 w 11834943"/>
              <a:gd name="connsiteY2" fmla="*/ 0 h 2993576"/>
              <a:gd name="connsiteX3" fmla="*/ 11834943 w 11834943"/>
              <a:gd name="connsiteY3" fmla="*/ 6153 h 2993576"/>
              <a:gd name="connsiteX4" fmla="*/ 11834943 w 11834943"/>
              <a:gd name="connsiteY4" fmla="*/ 2993576 h 2993576"/>
              <a:gd name="connsiteX5" fmla="*/ 602 w 11834943"/>
              <a:gd name="connsiteY5" fmla="*/ 2993576 h 2993576"/>
              <a:gd name="connsiteX0" fmla="*/ 602 w 11834943"/>
              <a:gd name="connsiteY0" fmla="*/ 2993576 h 2993576"/>
              <a:gd name="connsiteX1" fmla="*/ 900513 w 11834943"/>
              <a:gd name="connsiteY1" fmla="*/ 1204494 h 2993576"/>
              <a:gd name="connsiteX2" fmla="*/ 3810446 w 11834943"/>
              <a:gd name="connsiteY2" fmla="*/ 0 h 2993576"/>
              <a:gd name="connsiteX3" fmla="*/ 11834943 w 11834943"/>
              <a:gd name="connsiteY3" fmla="*/ 6153 h 2993576"/>
              <a:gd name="connsiteX4" fmla="*/ 11834943 w 11834943"/>
              <a:gd name="connsiteY4" fmla="*/ 2993576 h 2993576"/>
              <a:gd name="connsiteX5" fmla="*/ 602 w 11834943"/>
              <a:gd name="connsiteY5" fmla="*/ 2993576 h 2993576"/>
              <a:gd name="connsiteX0" fmla="*/ 566 w 11834907"/>
              <a:gd name="connsiteY0" fmla="*/ 2991384 h 2991384"/>
              <a:gd name="connsiteX1" fmla="*/ 900477 w 11834907"/>
              <a:gd name="connsiteY1" fmla="*/ 1202302 h 2991384"/>
              <a:gd name="connsiteX2" fmla="*/ 3813977 w 11834907"/>
              <a:gd name="connsiteY2" fmla="*/ 0 h 2991384"/>
              <a:gd name="connsiteX3" fmla="*/ 11834907 w 11834907"/>
              <a:gd name="connsiteY3" fmla="*/ 3961 h 2991384"/>
              <a:gd name="connsiteX4" fmla="*/ 11834907 w 11834907"/>
              <a:gd name="connsiteY4" fmla="*/ 2991384 h 2991384"/>
              <a:gd name="connsiteX5" fmla="*/ 566 w 11834907"/>
              <a:gd name="connsiteY5" fmla="*/ 2991384 h 299138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99 w 11834940"/>
              <a:gd name="connsiteY0" fmla="*/ 2992114 h 2992114"/>
              <a:gd name="connsiteX1" fmla="*/ 889804 w 11834940"/>
              <a:gd name="connsiteY1" fmla="*/ 1201573 h 2992114"/>
              <a:gd name="connsiteX2" fmla="*/ 3853263 w 11834940"/>
              <a:gd name="connsiteY2" fmla="*/ 0 h 2992114"/>
              <a:gd name="connsiteX3" fmla="*/ 11834940 w 11834940"/>
              <a:gd name="connsiteY3" fmla="*/ 4691 h 2992114"/>
              <a:gd name="connsiteX4" fmla="*/ 11834940 w 11834940"/>
              <a:gd name="connsiteY4" fmla="*/ 2992114 h 2992114"/>
              <a:gd name="connsiteX5" fmla="*/ 599 w 11834940"/>
              <a:gd name="connsiteY5" fmla="*/ 2992114 h 299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4940" h="2992114">
                <a:moveTo>
                  <a:pt x="599" y="2992114"/>
                </a:moveTo>
                <a:cubicBezTo>
                  <a:pt x="-14320" y="2456311"/>
                  <a:pt x="247693" y="1700259"/>
                  <a:pt x="889804" y="1201573"/>
                </a:cubicBezTo>
                <a:cubicBezTo>
                  <a:pt x="1531915" y="702887"/>
                  <a:pt x="2418364" y="284089"/>
                  <a:pt x="3853263" y="0"/>
                </a:cubicBezTo>
                <a:lnTo>
                  <a:pt x="11834940" y="4691"/>
                </a:lnTo>
                <a:lnTo>
                  <a:pt x="11834940" y="2992114"/>
                </a:lnTo>
                <a:lnTo>
                  <a:pt x="599" y="29921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C6FEECCB-0ADF-4D17-9F84-4B82085D7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867" y="5719568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10000"/>
              </a:lnSpc>
              <a:buClr>
                <a:schemeClr val="tx2"/>
              </a:buClr>
            </a:pPr>
            <a:r>
              <a:rPr lang="fi-FI"/>
              <a:t>5.8.2021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580B187D-B133-4F32-8568-D26ED15FC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9868" y="5462054"/>
            <a:ext cx="4114800" cy="241091"/>
          </a:xfr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10000"/>
              </a:lnSpc>
              <a:buClr>
                <a:schemeClr val="tx2"/>
              </a:buClr>
            </a:pPr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414562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set kuvat" preserve="1" userDrawn="1">
  <p:cSld name="Kuvatekstilliset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7092366" cy="1119501"/>
          </a:xfrm>
        </p:spPr>
        <p:txBody>
          <a:bodyPr/>
          <a:lstStyle/>
          <a:p>
            <a:r>
              <a:rPr lang="fi-FI" noProof="0"/>
              <a:t>Tekstisivu kahdella kuvalla</a:t>
            </a:r>
            <a:br>
              <a:rPr lang="fi-FI" noProof="0"/>
            </a:br>
            <a:r>
              <a:rPr lang="fi-FI" noProof="0"/>
              <a:t>ja lyhyellä otsikolla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7092366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5" name="Kuvan paikkamerkki 2">
            <a:extLst>
              <a:ext uri="{FF2B5EF4-FFF2-40B4-BE49-F238E27FC236}">
                <a16:creationId xmlns:a16="http://schemas.microsoft.com/office/drawing/2014/main" id="{FC94B34F-00DC-4D30-896A-91EC80CD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8427599" y="180000"/>
            <a:ext cx="3585600" cy="315537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7599" y="3527892"/>
            <a:ext cx="3585600" cy="315010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F7012681-75A7-47D7-8444-7D3FBA4E5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0FBAD70-7499-4E1B-A701-03775CBA2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11.11.2021   |   </a:t>
            </a:r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0AB49502-F625-40AF-9F75-9B1F2A7FD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319564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nen kuva iso" preserve="1" userDrawn="1">
  <p:cSld name="Kuvatekstillinen 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5224068" cy="1119501"/>
          </a:xfrm>
        </p:spPr>
        <p:txBody>
          <a:bodyPr/>
          <a:lstStyle/>
          <a:p>
            <a:r>
              <a:rPr lang="fi-FI" noProof="0"/>
              <a:t>Tekstisivu isolla  kuvalla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5224068" cy="40892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Kuvasivun teksti tulee tiivistää lyhyeksi.</a:t>
            </a:r>
            <a:br>
              <a:rPr lang="fi-FI"/>
            </a:br>
            <a:r>
              <a:rPr lang="fi-FI"/>
              <a:t>Käytä laadukkaita kuvia.</a:t>
            </a:r>
            <a:br>
              <a:rPr lang="fi-FI"/>
            </a:br>
            <a:r>
              <a:rPr lang="fi-FI"/>
              <a:t>Vältä tiedostokooltaan isoja kuvia, jotta esityksestä ei tule liian raskasta.</a:t>
            </a:r>
            <a:br>
              <a:rPr lang="fi-FI"/>
            </a:br>
            <a:r>
              <a:rPr lang="fi-FI"/>
              <a:t>Sivun tulee olla helposti silmäiltävissä ja teksti koon tulee olla luettavissa.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28597" y="180000"/>
            <a:ext cx="5584602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B5F3AB46-DDE8-48A9-B165-54E07D0B6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0AA848AD-B333-42B9-B9E4-08ABFCD612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11.11.2021   |   </a:t>
            </a: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697CFB4B-70A9-4C59-8AFC-86477E70A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240143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79999" y="180000"/>
            <a:ext cx="11833200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30851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sältö kaarevalla kuvalla" preserve="1" userDrawn="1">
  <p:cSld name="Sisältö kaarev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6482227" cy="1119501"/>
          </a:xfrm>
        </p:spPr>
        <p:txBody>
          <a:bodyPr/>
          <a:lstStyle/>
          <a:p>
            <a:r>
              <a:rPr lang="en-GB" err="1"/>
              <a:t>Tekstisivu</a:t>
            </a:r>
            <a:r>
              <a:rPr lang="en-GB"/>
              <a:t> </a:t>
            </a:r>
            <a:r>
              <a:rPr lang="en-GB" err="1"/>
              <a:t>isolla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kaarevalla</a:t>
            </a:r>
            <a:r>
              <a:rPr lang="en-GB"/>
              <a:t> </a:t>
            </a:r>
            <a:r>
              <a:rPr lang="en-GB" err="1"/>
              <a:t>kuvalla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6D95DB7-D85C-4651-BD0D-60A1252BA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7603725" y="180000"/>
            <a:ext cx="440947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0 w 4408944"/>
              <a:gd name="connsiteY4" fmla="*/ 6488358 h 6488358"/>
              <a:gd name="connsiteX5" fmla="*/ 0 w 4408944"/>
              <a:gd name="connsiteY5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0 w 4408944"/>
              <a:gd name="connsiteY4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991817 w 4408944"/>
              <a:gd name="connsiteY4" fmla="*/ 3753413 h 6488358"/>
              <a:gd name="connsiteX5" fmla="*/ 0 w 4408944"/>
              <a:gd name="connsiteY5" fmla="*/ 0 h 6488358"/>
              <a:gd name="connsiteX0" fmla="*/ 144667 w 4553611"/>
              <a:gd name="connsiteY0" fmla="*/ 0 h 6488358"/>
              <a:gd name="connsiteX1" fmla="*/ 4553611 w 4553611"/>
              <a:gd name="connsiteY1" fmla="*/ 0 h 6488358"/>
              <a:gd name="connsiteX2" fmla="*/ 4553611 w 4553611"/>
              <a:gd name="connsiteY2" fmla="*/ 6488358 h 6488358"/>
              <a:gd name="connsiteX3" fmla="*/ 1854034 w 4553611"/>
              <a:gd name="connsiteY3" fmla="*/ 6487088 h 6488358"/>
              <a:gd name="connsiteX4" fmla="*/ 1136484 w 4553611"/>
              <a:gd name="connsiteY4" fmla="*/ 3753413 h 6488358"/>
              <a:gd name="connsiteX5" fmla="*/ 144667 w 4553611"/>
              <a:gd name="connsiteY5" fmla="*/ 0 h 6488358"/>
              <a:gd name="connsiteX0" fmla="*/ 214805 w 4623749"/>
              <a:gd name="connsiteY0" fmla="*/ 0 h 6488358"/>
              <a:gd name="connsiteX1" fmla="*/ 4623749 w 4623749"/>
              <a:gd name="connsiteY1" fmla="*/ 0 h 6488358"/>
              <a:gd name="connsiteX2" fmla="*/ 4623749 w 4623749"/>
              <a:gd name="connsiteY2" fmla="*/ 6488358 h 6488358"/>
              <a:gd name="connsiteX3" fmla="*/ 1924172 w 4623749"/>
              <a:gd name="connsiteY3" fmla="*/ 6487088 h 6488358"/>
              <a:gd name="connsiteX4" fmla="*/ 641472 w 4623749"/>
              <a:gd name="connsiteY4" fmla="*/ 4051863 h 6488358"/>
              <a:gd name="connsiteX5" fmla="*/ 214805 w 4623749"/>
              <a:gd name="connsiteY5" fmla="*/ 0 h 6488358"/>
              <a:gd name="connsiteX0" fmla="*/ 214805 w 4623749"/>
              <a:gd name="connsiteY0" fmla="*/ 0 h 6488358"/>
              <a:gd name="connsiteX1" fmla="*/ 4623749 w 4623749"/>
              <a:gd name="connsiteY1" fmla="*/ 0 h 6488358"/>
              <a:gd name="connsiteX2" fmla="*/ 4623749 w 4623749"/>
              <a:gd name="connsiteY2" fmla="*/ 6488358 h 6488358"/>
              <a:gd name="connsiteX3" fmla="*/ 1924172 w 4623749"/>
              <a:gd name="connsiteY3" fmla="*/ 6487088 h 6488358"/>
              <a:gd name="connsiteX4" fmla="*/ 641472 w 4623749"/>
              <a:gd name="connsiteY4" fmla="*/ 4051863 h 6488358"/>
              <a:gd name="connsiteX5" fmla="*/ 214805 w 4623749"/>
              <a:gd name="connsiteY5" fmla="*/ 0 h 6488358"/>
              <a:gd name="connsiteX0" fmla="*/ 530 w 4409474"/>
              <a:gd name="connsiteY0" fmla="*/ 0 h 6488358"/>
              <a:gd name="connsiteX1" fmla="*/ 4409474 w 4409474"/>
              <a:gd name="connsiteY1" fmla="*/ 0 h 6488358"/>
              <a:gd name="connsiteX2" fmla="*/ 4409474 w 4409474"/>
              <a:gd name="connsiteY2" fmla="*/ 6488358 h 6488358"/>
              <a:gd name="connsiteX3" fmla="*/ 1709897 w 4409474"/>
              <a:gd name="connsiteY3" fmla="*/ 6487088 h 6488358"/>
              <a:gd name="connsiteX4" fmla="*/ 427197 w 4409474"/>
              <a:gd name="connsiteY4" fmla="*/ 4051863 h 6488358"/>
              <a:gd name="connsiteX5" fmla="*/ 530 w 4409474"/>
              <a:gd name="connsiteY5" fmla="*/ 0 h 648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9474" h="6488358">
                <a:moveTo>
                  <a:pt x="530" y="0"/>
                </a:moveTo>
                <a:lnTo>
                  <a:pt x="4409474" y="0"/>
                </a:lnTo>
                <a:lnTo>
                  <a:pt x="4409474" y="6488358"/>
                </a:lnTo>
                <a:lnTo>
                  <a:pt x="1709897" y="6487088"/>
                </a:lnTo>
                <a:cubicBezTo>
                  <a:pt x="1168951" y="5999514"/>
                  <a:pt x="712091" y="5133044"/>
                  <a:pt x="427197" y="4051863"/>
                </a:cubicBezTo>
                <a:cubicBezTo>
                  <a:pt x="142303" y="2970682"/>
                  <a:pt x="-10191" y="1358994"/>
                  <a:pt x="5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8CBE0249-DC84-4C39-89AB-E97D6F0F8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71815122-4A8E-4281-87AC-8D44BE6CC0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11.11.2021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788FD0A6-21DD-4310-9D7C-EC77DE9DF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251444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sältö kaarevalla kuvalla 2" preserve="1" userDrawn="1">
  <p:cSld name="Sisältö kaarevalla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6482227" cy="1119501"/>
          </a:xfrm>
        </p:spPr>
        <p:txBody>
          <a:bodyPr/>
          <a:lstStyle/>
          <a:p>
            <a:r>
              <a:rPr lang="en-GB" err="1"/>
              <a:t>Tekstisivu</a:t>
            </a:r>
            <a:r>
              <a:rPr lang="en-GB"/>
              <a:t> </a:t>
            </a:r>
            <a:r>
              <a:rPr lang="en-GB" err="1"/>
              <a:t>isolla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kaarevalla</a:t>
            </a:r>
            <a:r>
              <a:rPr lang="en-GB"/>
              <a:t> </a:t>
            </a:r>
            <a:r>
              <a:rPr lang="en-GB" err="1"/>
              <a:t>kuvalla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6D95DB7-D85C-4651-BD0D-60A1252BA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7611518" y="180000"/>
            <a:ext cx="4401681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065E56D1-9BA4-4424-AA13-FA7AB9479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889983E-086F-483E-ACC1-0D3B42D4E4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11.11.2021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C519B920-C56F-4E32-B399-E7C752AC7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194013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kaarevalla kuvalla 3" preserve="1" userDrawn="1">
  <p:cSld name="Sisältö kaarevalla kuval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77491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7491" y="470390"/>
            <a:ext cx="6482227" cy="1119501"/>
          </a:xfrm>
        </p:spPr>
        <p:txBody>
          <a:bodyPr/>
          <a:lstStyle/>
          <a:p>
            <a:r>
              <a:rPr lang="fi-FI" noProof="0"/>
              <a:t>Tekstisivu isolla </a:t>
            </a:r>
            <a:br>
              <a:rPr lang="fi-FI" noProof="0"/>
            </a:br>
            <a:r>
              <a:rPr lang="fi-FI" noProof="0"/>
              <a:t>kaarevalla kuvalla</a:t>
            </a:r>
            <a:endParaRPr lang="fi-FI"/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FFA32AF2-F2A2-4E4F-9C2B-365AAAFFC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179999" y="180000"/>
            <a:ext cx="4420767" cy="6498000"/>
          </a:xfrm>
          <a:custGeom>
            <a:avLst/>
            <a:gdLst>
              <a:gd name="connsiteX0" fmla="*/ 0 w 4430891"/>
              <a:gd name="connsiteY0" fmla="*/ 0 h 6488358"/>
              <a:gd name="connsiteX1" fmla="*/ 4430891 w 4430891"/>
              <a:gd name="connsiteY1" fmla="*/ 0 h 6488358"/>
              <a:gd name="connsiteX2" fmla="*/ 4430891 w 4430891"/>
              <a:gd name="connsiteY2" fmla="*/ 6488358 h 6488358"/>
              <a:gd name="connsiteX3" fmla="*/ 0 w 4430891"/>
              <a:gd name="connsiteY3" fmla="*/ 6488358 h 6488358"/>
              <a:gd name="connsiteX4" fmla="*/ 0 w 4430891"/>
              <a:gd name="connsiteY4" fmla="*/ 0 h 6488358"/>
              <a:gd name="connsiteX0" fmla="*/ 0 w 4430891"/>
              <a:gd name="connsiteY0" fmla="*/ 2986 h 6491344"/>
              <a:gd name="connsiteX1" fmla="*/ 2727596 w 4430891"/>
              <a:gd name="connsiteY1" fmla="*/ 0 h 6491344"/>
              <a:gd name="connsiteX2" fmla="*/ 4430891 w 4430891"/>
              <a:gd name="connsiteY2" fmla="*/ 2986 h 6491344"/>
              <a:gd name="connsiteX3" fmla="*/ 4430891 w 4430891"/>
              <a:gd name="connsiteY3" fmla="*/ 6491344 h 6491344"/>
              <a:gd name="connsiteX4" fmla="*/ 0 w 4430891"/>
              <a:gd name="connsiteY4" fmla="*/ 6491344 h 6491344"/>
              <a:gd name="connsiteX5" fmla="*/ 0 w 4430891"/>
              <a:gd name="connsiteY5" fmla="*/ 2986 h 6491344"/>
              <a:gd name="connsiteX0" fmla="*/ 0 w 4831678"/>
              <a:gd name="connsiteY0" fmla="*/ 481615 h 6969973"/>
              <a:gd name="connsiteX1" fmla="*/ 2727596 w 4831678"/>
              <a:gd name="connsiteY1" fmla="*/ 478629 h 6969973"/>
              <a:gd name="connsiteX2" fmla="*/ 4430891 w 4831678"/>
              <a:gd name="connsiteY2" fmla="*/ 481615 h 6969973"/>
              <a:gd name="connsiteX3" fmla="*/ 4430891 w 4831678"/>
              <a:gd name="connsiteY3" fmla="*/ 6969973 h 6969973"/>
              <a:gd name="connsiteX4" fmla="*/ 0 w 4831678"/>
              <a:gd name="connsiteY4" fmla="*/ 6969973 h 6969973"/>
              <a:gd name="connsiteX5" fmla="*/ 0 w 4831678"/>
              <a:gd name="connsiteY5" fmla="*/ 481615 h 6969973"/>
              <a:gd name="connsiteX0" fmla="*/ 0 w 4706556"/>
              <a:gd name="connsiteY0" fmla="*/ 2986 h 6491344"/>
              <a:gd name="connsiteX1" fmla="*/ 2727596 w 4706556"/>
              <a:gd name="connsiteY1" fmla="*/ 0 h 6491344"/>
              <a:gd name="connsiteX2" fmla="*/ 3937832 w 4706556"/>
              <a:gd name="connsiteY2" fmla="*/ 2217269 h 6491344"/>
              <a:gd name="connsiteX3" fmla="*/ 4430891 w 4706556"/>
              <a:gd name="connsiteY3" fmla="*/ 6491344 h 6491344"/>
              <a:gd name="connsiteX4" fmla="*/ 0 w 4706556"/>
              <a:gd name="connsiteY4" fmla="*/ 6491344 h 6491344"/>
              <a:gd name="connsiteX5" fmla="*/ 0 w 4706556"/>
              <a:gd name="connsiteY5" fmla="*/ 2986 h 6491344"/>
              <a:gd name="connsiteX0" fmla="*/ 0 w 4713104"/>
              <a:gd name="connsiteY0" fmla="*/ 2986 h 6491344"/>
              <a:gd name="connsiteX1" fmla="*/ 2727596 w 4713104"/>
              <a:gd name="connsiteY1" fmla="*/ 0 h 6491344"/>
              <a:gd name="connsiteX2" fmla="*/ 3937832 w 4713104"/>
              <a:gd name="connsiteY2" fmla="*/ 2217269 h 6491344"/>
              <a:gd name="connsiteX3" fmla="*/ 4430891 w 4713104"/>
              <a:gd name="connsiteY3" fmla="*/ 6491344 h 6491344"/>
              <a:gd name="connsiteX4" fmla="*/ 0 w 4713104"/>
              <a:gd name="connsiteY4" fmla="*/ 6491344 h 6491344"/>
              <a:gd name="connsiteX5" fmla="*/ 0 w 4713104"/>
              <a:gd name="connsiteY5" fmla="*/ 2986 h 6491344"/>
              <a:gd name="connsiteX0" fmla="*/ 0 w 4713104"/>
              <a:gd name="connsiteY0" fmla="*/ 2986 h 6491344"/>
              <a:gd name="connsiteX1" fmla="*/ 2727596 w 4713104"/>
              <a:gd name="connsiteY1" fmla="*/ 0 h 6491344"/>
              <a:gd name="connsiteX2" fmla="*/ 3937832 w 4713104"/>
              <a:gd name="connsiteY2" fmla="*/ 2217269 h 6491344"/>
              <a:gd name="connsiteX3" fmla="*/ 4430891 w 4713104"/>
              <a:gd name="connsiteY3" fmla="*/ 6491344 h 6491344"/>
              <a:gd name="connsiteX4" fmla="*/ 0 w 4713104"/>
              <a:gd name="connsiteY4" fmla="*/ 6491344 h 6491344"/>
              <a:gd name="connsiteX5" fmla="*/ 0 w 4713104"/>
              <a:gd name="connsiteY5" fmla="*/ 2986 h 6491344"/>
              <a:gd name="connsiteX0" fmla="*/ 0 w 4431482"/>
              <a:gd name="connsiteY0" fmla="*/ 2986 h 6491344"/>
              <a:gd name="connsiteX1" fmla="*/ 2727596 w 4431482"/>
              <a:gd name="connsiteY1" fmla="*/ 0 h 6491344"/>
              <a:gd name="connsiteX2" fmla="*/ 3937832 w 4431482"/>
              <a:gd name="connsiteY2" fmla="*/ 2217269 h 6491344"/>
              <a:gd name="connsiteX3" fmla="*/ 4430891 w 4431482"/>
              <a:gd name="connsiteY3" fmla="*/ 6491344 h 6491344"/>
              <a:gd name="connsiteX4" fmla="*/ 0 w 4431482"/>
              <a:gd name="connsiteY4" fmla="*/ 6491344 h 6491344"/>
              <a:gd name="connsiteX5" fmla="*/ 0 w 4431482"/>
              <a:gd name="connsiteY5" fmla="*/ 2986 h 6491344"/>
              <a:gd name="connsiteX0" fmla="*/ 0 w 4431482"/>
              <a:gd name="connsiteY0" fmla="*/ 2986 h 6491344"/>
              <a:gd name="connsiteX1" fmla="*/ 2727596 w 4431482"/>
              <a:gd name="connsiteY1" fmla="*/ 0 h 6491344"/>
              <a:gd name="connsiteX2" fmla="*/ 3937832 w 4431482"/>
              <a:gd name="connsiteY2" fmla="*/ 2217269 h 6491344"/>
              <a:gd name="connsiteX3" fmla="*/ 4430891 w 4431482"/>
              <a:gd name="connsiteY3" fmla="*/ 6491344 h 6491344"/>
              <a:gd name="connsiteX4" fmla="*/ 0 w 4431482"/>
              <a:gd name="connsiteY4" fmla="*/ 6491344 h 6491344"/>
              <a:gd name="connsiteX5" fmla="*/ 0 w 4431482"/>
              <a:gd name="connsiteY5" fmla="*/ 2986 h 649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1482" h="6491344">
                <a:moveTo>
                  <a:pt x="0" y="2986"/>
                </a:moveTo>
                <a:lnTo>
                  <a:pt x="2727596" y="0"/>
                </a:lnTo>
                <a:cubicBezTo>
                  <a:pt x="3107490" y="349624"/>
                  <a:pt x="3613608" y="1148825"/>
                  <a:pt x="3937832" y="2217269"/>
                </a:cubicBezTo>
                <a:cubicBezTo>
                  <a:pt x="4262056" y="3285713"/>
                  <a:pt x="4443231" y="4809316"/>
                  <a:pt x="4430891" y="6491344"/>
                </a:cubicBezTo>
                <a:lnTo>
                  <a:pt x="0" y="6491344"/>
                </a:lnTo>
                <a:lnTo>
                  <a:pt x="0" y="29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8504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4020341"/>
            <a:ext cx="11832392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180000"/>
            <a:ext cx="11832392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362064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2" preserve="1" userDrawn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20341"/>
            <a:ext cx="11834341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B6B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5A81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174865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3" preserve="1" userDrawn="1">
  <p:cSld name="Osan ylätunnis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20341"/>
            <a:ext cx="11834341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D964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BE5A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225144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4" preserve="1" userDrawn="1">
  <p:cSld name="Osan ylätunnis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699CDD43-C904-4C83-89E3-B4A65DCAA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8632" y="180000"/>
            <a:ext cx="11834341" cy="6488159"/>
            <a:chOff x="178632" y="172167"/>
            <a:chExt cx="11834341" cy="6488159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0CE7767-6758-4913-9796-391DDD99B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3955066"/>
              <a:ext cx="11834341" cy="2705260"/>
            </a:xfrm>
            <a:custGeom>
              <a:avLst/>
              <a:gdLst>
                <a:gd name="T0" fmla="*/ 0 w 32870"/>
                <a:gd name="T1" fmla="*/ 2226 h 7510"/>
                <a:gd name="T2" fmla="*/ 0 w 32870"/>
                <a:gd name="T3" fmla="*/ 7510 h 7510"/>
                <a:gd name="T4" fmla="*/ 14422 w 32870"/>
                <a:gd name="T5" fmla="*/ 4695 h 7510"/>
                <a:gd name="T6" fmla="*/ 32870 w 32870"/>
                <a:gd name="T7" fmla="*/ 4690 h 7510"/>
                <a:gd name="T8" fmla="*/ 32870 w 32870"/>
                <a:gd name="T9" fmla="*/ 0 h 7510"/>
                <a:gd name="T10" fmla="*/ 13779 w 32870"/>
                <a:gd name="T11" fmla="*/ 16 h 7510"/>
                <a:gd name="T12" fmla="*/ 0 w 32870"/>
                <a:gd name="T13" fmla="*/ 2226 h 7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70" h="7510">
                  <a:moveTo>
                    <a:pt x="0" y="2226"/>
                  </a:moveTo>
                  <a:lnTo>
                    <a:pt x="0" y="7510"/>
                  </a:lnTo>
                  <a:cubicBezTo>
                    <a:pt x="4241" y="5081"/>
                    <a:pt x="10659" y="4690"/>
                    <a:pt x="14422" y="4695"/>
                  </a:cubicBezTo>
                  <a:cubicBezTo>
                    <a:pt x="15294" y="4696"/>
                    <a:pt x="23963" y="4693"/>
                    <a:pt x="32870" y="4690"/>
                  </a:cubicBezTo>
                  <a:lnTo>
                    <a:pt x="32870" y="0"/>
                  </a:lnTo>
                  <a:cubicBezTo>
                    <a:pt x="23927" y="3"/>
                    <a:pt x="15112" y="8"/>
                    <a:pt x="13779" y="16"/>
                  </a:cubicBezTo>
                  <a:cubicBezTo>
                    <a:pt x="7620" y="56"/>
                    <a:pt x="3156" y="876"/>
                    <a:pt x="0" y="2226"/>
                  </a:cubicBezTo>
                  <a:close/>
                </a:path>
              </a:pathLst>
            </a:custGeom>
            <a:solidFill>
              <a:srgbClr val="577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7A82CFE-FC2A-469E-AAFA-303040F09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172167"/>
              <a:ext cx="11834341" cy="4632577"/>
            </a:xfrm>
            <a:custGeom>
              <a:avLst/>
              <a:gdLst>
                <a:gd name="T0" fmla="*/ 0 w 32870"/>
                <a:gd name="T1" fmla="*/ 0 h 12864"/>
                <a:gd name="T2" fmla="*/ 0 w 32870"/>
                <a:gd name="T3" fmla="*/ 12864 h 12864"/>
                <a:gd name="T4" fmla="*/ 13779 w 32870"/>
                <a:gd name="T5" fmla="*/ 10654 h 12864"/>
                <a:gd name="T6" fmla="*/ 32870 w 32870"/>
                <a:gd name="T7" fmla="*/ 10638 h 12864"/>
                <a:gd name="T8" fmla="*/ 32870 w 32870"/>
                <a:gd name="T9" fmla="*/ 0 h 12864"/>
                <a:gd name="T10" fmla="*/ 0 w 32870"/>
                <a:gd name="T11" fmla="*/ 0 h 1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70" h="12864">
                  <a:moveTo>
                    <a:pt x="0" y="0"/>
                  </a:moveTo>
                  <a:lnTo>
                    <a:pt x="0" y="12864"/>
                  </a:lnTo>
                  <a:cubicBezTo>
                    <a:pt x="3156" y="11514"/>
                    <a:pt x="7620" y="10694"/>
                    <a:pt x="13779" y="10654"/>
                  </a:cubicBezTo>
                  <a:cubicBezTo>
                    <a:pt x="15112" y="10646"/>
                    <a:pt x="23927" y="10641"/>
                    <a:pt x="32870" y="10638"/>
                  </a:cubicBezTo>
                  <a:lnTo>
                    <a:pt x="328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8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15017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9C08-81B3-4176-9291-8D17ECB7FCD9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2249-CC08-43F6-AAD3-8CB288064F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5407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Tekstisivu, yksipalstainen.</a:t>
            </a:r>
            <a:br>
              <a:rPr lang="fi-FI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     Toinen tekstitaso, jos sivulle tulee enemmän tekstiä.</a:t>
            </a:r>
            <a:br>
              <a:rPr lang="fi-FI"/>
            </a:br>
            <a:r>
              <a:rPr lang="fi-FI"/>
              <a:t>           Kolmas tekstitaso, jos haluat esittää enemmän tekstiä.</a:t>
            </a:r>
            <a:br>
              <a:rPr lang="fi-FI"/>
            </a:br>
            <a:r>
              <a:rPr lang="fi-FI"/>
              <a:t>Muistathan, että kun tekstin koko pienenee, myös viesti pienenee.</a:t>
            </a:r>
            <a:br>
              <a:rPr lang="fi-FI"/>
            </a:br>
            <a:r>
              <a:rPr lang="fi-FI" noProof="0"/>
              <a:t>Esityksen tulee olla myös kaukaa luettavissa.</a:t>
            </a:r>
            <a:endParaRPr lang="fi-FI"/>
          </a:p>
          <a:p>
            <a:pPr marL="715963" marR="0" lvl="1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59A7EFB5-C255-48FB-AC67-FD651DD26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AFC3A855-B6C3-4D1E-B148-55910A2578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5.8.2021   |   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032AC8CB-3366-4A2A-8272-93E368384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402083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5" preserve="1" userDrawn="1">
  <p:cSld name="Osan ylätunnis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699CDD43-C904-4C83-89E3-B4A65DCAA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8632" y="180000"/>
            <a:ext cx="11834341" cy="6488159"/>
            <a:chOff x="178632" y="172167"/>
            <a:chExt cx="11834341" cy="6488159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0CE7767-6758-4913-9796-391DDD99B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3955066"/>
              <a:ext cx="11834341" cy="2705260"/>
            </a:xfrm>
            <a:custGeom>
              <a:avLst/>
              <a:gdLst>
                <a:gd name="T0" fmla="*/ 0 w 32870"/>
                <a:gd name="T1" fmla="*/ 2226 h 7510"/>
                <a:gd name="T2" fmla="*/ 0 w 32870"/>
                <a:gd name="T3" fmla="*/ 7510 h 7510"/>
                <a:gd name="T4" fmla="*/ 14422 w 32870"/>
                <a:gd name="T5" fmla="*/ 4695 h 7510"/>
                <a:gd name="T6" fmla="*/ 32870 w 32870"/>
                <a:gd name="T7" fmla="*/ 4690 h 7510"/>
                <a:gd name="T8" fmla="*/ 32870 w 32870"/>
                <a:gd name="T9" fmla="*/ 0 h 7510"/>
                <a:gd name="T10" fmla="*/ 13779 w 32870"/>
                <a:gd name="T11" fmla="*/ 16 h 7510"/>
                <a:gd name="T12" fmla="*/ 0 w 32870"/>
                <a:gd name="T13" fmla="*/ 2226 h 7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70" h="7510">
                  <a:moveTo>
                    <a:pt x="0" y="2226"/>
                  </a:moveTo>
                  <a:lnTo>
                    <a:pt x="0" y="7510"/>
                  </a:lnTo>
                  <a:cubicBezTo>
                    <a:pt x="4241" y="5081"/>
                    <a:pt x="10659" y="4690"/>
                    <a:pt x="14422" y="4695"/>
                  </a:cubicBezTo>
                  <a:cubicBezTo>
                    <a:pt x="15294" y="4696"/>
                    <a:pt x="23963" y="4693"/>
                    <a:pt x="32870" y="4690"/>
                  </a:cubicBezTo>
                  <a:lnTo>
                    <a:pt x="32870" y="0"/>
                  </a:lnTo>
                  <a:cubicBezTo>
                    <a:pt x="23927" y="3"/>
                    <a:pt x="15112" y="8"/>
                    <a:pt x="13779" y="16"/>
                  </a:cubicBezTo>
                  <a:cubicBezTo>
                    <a:pt x="7620" y="56"/>
                    <a:pt x="3156" y="876"/>
                    <a:pt x="0" y="2226"/>
                  </a:cubicBezTo>
                  <a:close/>
                </a:path>
              </a:pathLst>
            </a:custGeom>
            <a:solidFill>
              <a:srgbClr val="B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7A82CFE-FC2A-469E-AAFA-303040F09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172167"/>
              <a:ext cx="11834341" cy="4632577"/>
            </a:xfrm>
            <a:custGeom>
              <a:avLst/>
              <a:gdLst>
                <a:gd name="T0" fmla="*/ 0 w 32870"/>
                <a:gd name="T1" fmla="*/ 0 h 12864"/>
                <a:gd name="T2" fmla="*/ 0 w 32870"/>
                <a:gd name="T3" fmla="*/ 12864 h 12864"/>
                <a:gd name="T4" fmla="*/ 13779 w 32870"/>
                <a:gd name="T5" fmla="*/ 10654 h 12864"/>
                <a:gd name="T6" fmla="*/ 32870 w 32870"/>
                <a:gd name="T7" fmla="*/ 10638 h 12864"/>
                <a:gd name="T8" fmla="*/ 32870 w 32870"/>
                <a:gd name="T9" fmla="*/ 0 h 12864"/>
                <a:gd name="T10" fmla="*/ 0 w 32870"/>
                <a:gd name="T11" fmla="*/ 0 h 1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70" h="12864">
                  <a:moveTo>
                    <a:pt x="0" y="0"/>
                  </a:moveTo>
                  <a:lnTo>
                    <a:pt x="0" y="12864"/>
                  </a:lnTo>
                  <a:cubicBezTo>
                    <a:pt x="3156" y="11514"/>
                    <a:pt x="7620" y="10694"/>
                    <a:pt x="13779" y="10654"/>
                  </a:cubicBezTo>
                  <a:cubicBezTo>
                    <a:pt x="15112" y="10646"/>
                    <a:pt x="23927" y="10641"/>
                    <a:pt x="32870" y="10638"/>
                  </a:cubicBezTo>
                  <a:lnTo>
                    <a:pt x="328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8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16934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6" preserve="1" userDrawn="1">
  <p:cSld name="Osan ylätunnist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>
            <a:extLst>
              <a:ext uri="{FF2B5EF4-FFF2-40B4-BE49-F238E27FC236}">
                <a16:creationId xmlns:a16="http://schemas.microsoft.com/office/drawing/2014/main" id="{90CE7767-6758-4913-9796-391DDD99B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962899"/>
            <a:ext cx="11834341" cy="2705260"/>
          </a:xfrm>
          <a:custGeom>
            <a:avLst/>
            <a:gdLst>
              <a:gd name="T0" fmla="*/ 0 w 32870"/>
              <a:gd name="T1" fmla="*/ 2226 h 7510"/>
              <a:gd name="T2" fmla="*/ 0 w 32870"/>
              <a:gd name="T3" fmla="*/ 7510 h 7510"/>
              <a:gd name="T4" fmla="*/ 14422 w 32870"/>
              <a:gd name="T5" fmla="*/ 4695 h 7510"/>
              <a:gd name="T6" fmla="*/ 32870 w 32870"/>
              <a:gd name="T7" fmla="*/ 4690 h 7510"/>
              <a:gd name="T8" fmla="*/ 32870 w 32870"/>
              <a:gd name="T9" fmla="*/ 0 h 7510"/>
              <a:gd name="T10" fmla="*/ 13779 w 32870"/>
              <a:gd name="T11" fmla="*/ 16 h 7510"/>
              <a:gd name="T12" fmla="*/ 0 w 32870"/>
              <a:gd name="T13" fmla="*/ 2226 h 7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510">
                <a:moveTo>
                  <a:pt x="0" y="2226"/>
                </a:moveTo>
                <a:lnTo>
                  <a:pt x="0" y="7510"/>
                </a:lnTo>
                <a:cubicBezTo>
                  <a:pt x="4241" y="5081"/>
                  <a:pt x="10659" y="4690"/>
                  <a:pt x="14422" y="4695"/>
                </a:cubicBezTo>
                <a:cubicBezTo>
                  <a:pt x="15294" y="4696"/>
                  <a:pt x="23963" y="4693"/>
                  <a:pt x="32870" y="469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D964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C7A82CFE-FC2A-469E-AAFA-303040F09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2577"/>
          </a:xfrm>
          <a:custGeom>
            <a:avLst/>
            <a:gdLst>
              <a:gd name="T0" fmla="*/ 0 w 32870"/>
              <a:gd name="T1" fmla="*/ 0 h 12864"/>
              <a:gd name="T2" fmla="*/ 0 w 32870"/>
              <a:gd name="T3" fmla="*/ 12864 h 12864"/>
              <a:gd name="T4" fmla="*/ 13779 w 32870"/>
              <a:gd name="T5" fmla="*/ 10654 h 12864"/>
              <a:gd name="T6" fmla="*/ 32870 w 32870"/>
              <a:gd name="T7" fmla="*/ 10638 h 12864"/>
              <a:gd name="T8" fmla="*/ 32870 w 32870"/>
              <a:gd name="T9" fmla="*/ 0 h 12864"/>
              <a:gd name="T10" fmla="*/ 0 w 32870"/>
              <a:gd name="T11" fmla="*/ 0 h 1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2864">
                <a:moveTo>
                  <a:pt x="0" y="0"/>
                </a:moveTo>
                <a:lnTo>
                  <a:pt x="0" y="12864"/>
                </a:lnTo>
                <a:cubicBezTo>
                  <a:pt x="3156" y="11514"/>
                  <a:pt x="7620" y="10694"/>
                  <a:pt x="13779" y="10654"/>
                </a:cubicBezTo>
                <a:cubicBezTo>
                  <a:pt x="15112" y="10646"/>
                  <a:pt x="23927" y="10641"/>
                  <a:pt x="32870" y="10638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BE5A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11942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" preserve="1" userDrawn="1">
  <p:cSld name="Osan ylätunniste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9">
            <a:extLst>
              <a:ext uri="{FF2B5EF4-FFF2-40B4-BE49-F238E27FC236}">
                <a16:creationId xmlns:a16="http://schemas.microsoft.com/office/drawing/2014/main" id="{14FF7E8B-4CDF-4CAC-83E6-4DFDE038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1865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84496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 2" preserve="1" userDrawn="1">
  <p:cSld name="Osan ylätunniste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9">
            <a:extLst>
              <a:ext uri="{FF2B5EF4-FFF2-40B4-BE49-F238E27FC236}">
                <a16:creationId xmlns:a16="http://schemas.microsoft.com/office/drawing/2014/main" id="{86227721-48B2-43B3-8526-34B0C73A1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5A8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3200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35744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 3" preserve="1" userDrawn="1">
  <p:cSld name="Osan ylätunniste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9">
            <a:extLst>
              <a:ext uri="{FF2B5EF4-FFF2-40B4-BE49-F238E27FC236}">
                <a16:creationId xmlns:a16="http://schemas.microsoft.com/office/drawing/2014/main" id="{F4B276F3-D064-4656-A9E4-A4F6D1ABB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D964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3200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54789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4B3679A-A389-400D-A744-C43C2270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EF9C706D-5C6A-42FA-B522-02CB8028F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08CEC9F-7456-473A-8F4A-6918F37BC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11.11.2021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A5411A7-57B3-491D-9820-EBA16DCC4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65283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CB941E6F-111D-4022-8CFD-1CC1B2ADB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3A4A4694-9735-4EF6-8D9E-9C60AE2853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11.11.2021   |   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78F21DE0-9EC0-4B8E-AE3C-CC8F7C9E3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287757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" type="title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3">
            <a:extLst>
              <a:ext uri="{FF2B5EF4-FFF2-40B4-BE49-F238E27FC236}">
                <a16:creationId xmlns:a16="http://schemas.microsoft.com/office/drawing/2014/main" id="{E1153FAC-44DF-431E-A26D-60482F42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9603"/>
          </a:xfrm>
          <a:custGeom>
            <a:avLst/>
            <a:gdLst>
              <a:gd name="T0" fmla="*/ 32870 w 32870"/>
              <a:gd name="T1" fmla="*/ 11160 h 12864"/>
              <a:gd name="T2" fmla="*/ 32870 w 32870"/>
              <a:gd name="T3" fmla="*/ 0 h 12864"/>
              <a:gd name="T4" fmla="*/ 11591 w 32870"/>
              <a:gd name="T5" fmla="*/ 0 h 12864"/>
              <a:gd name="T6" fmla="*/ 0 w 32870"/>
              <a:gd name="T7" fmla="*/ 4209 h 12864"/>
              <a:gd name="T8" fmla="*/ 0 w 32870"/>
              <a:gd name="T9" fmla="*/ 12864 h 12864"/>
              <a:gd name="T10" fmla="*/ 13779 w 32870"/>
              <a:gd name="T11" fmla="*/ 10654 h 12864"/>
              <a:gd name="T12" fmla="*/ 32870 w 32870"/>
              <a:gd name="T13" fmla="*/ 10638 h 12864"/>
              <a:gd name="T14" fmla="*/ 32870 w 32870"/>
              <a:gd name="T15" fmla="*/ 11160 h 12864"/>
              <a:gd name="connsiteX0" fmla="*/ 32870 w 32870"/>
              <a:gd name="connsiteY0" fmla="*/ 11160 h 13093"/>
              <a:gd name="connsiteX1" fmla="*/ 32870 w 32870"/>
              <a:gd name="connsiteY1" fmla="*/ 0 h 13093"/>
              <a:gd name="connsiteX2" fmla="*/ 11591 w 32870"/>
              <a:gd name="connsiteY2" fmla="*/ 0 h 13093"/>
              <a:gd name="connsiteX3" fmla="*/ 0 w 32870"/>
              <a:gd name="connsiteY3" fmla="*/ 4209 h 13093"/>
              <a:gd name="connsiteX4" fmla="*/ 0 w 32870"/>
              <a:gd name="connsiteY4" fmla="*/ 12864 h 13093"/>
              <a:gd name="connsiteX5" fmla="*/ 32870 w 32870"/>
              <a:gd name="connsiteY5" fmla="*/ 10638 h 13093"/>
              <a:gd name="connsiteX6" fmla="*/ 32870 w 32870"/>
              <a:gd name="connsiteY6" fmla="*/ 11160 h 13093"/>
              <a:gd name="connsiteX0" fmla="*/ 32870 w 32870"/>
              <a:gd name="connsiteY0" fmla="*/ 11160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  <a:gd name="connsiteX6" fmla="*/ 32870 w 32870"/>
              <a:gd name="connsiteY6" fmla="*/ 11160 h 12864"/>
              <a:gd name="connsiteX0" fmla="*/ 32870 w 32870"/>
              <a:gd name="connsiteY0" fmla="*/ 10638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  <a:gd name="connsiteX0" fmla="*/ 32870 w 32870"/>
              <a:gd name="connsiteY0" fmla="*/ 10638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2864">
                <a:moveTo>
                  <a:pt x="32870" y="10638"/>
                </a:move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2864"/>
                </a:lnTo>
                <a:cubicBezTo>
                  <a:pt x="65" y="12881"/>
                  <a:pt x="32861" y="10626"/>
                  <a:pt x="32870" y="10638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05F8CEAE-2B96-485D-B411-8B7C510B0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16534"/>
            <a:ext cx="11834341" cy="2661466"/>
          </a:xfrm>
          <a:custGeom>
            <a:avLst/>
            <a:gdLst>
              <a:gd name="T0" fmla="*/ 0 w 32870"/>
              <a:gd name="T1" fmla="*/ 2226 h 7380"/>
              <a:gd name="T2" fmla="*/ 0 w 32870"/>
              <a:gd name="T3" fmla="*/ 7380 h 7380"/>
              <a:gd name="T4" fmla="*/ 14422 w 32870"/>
              <a:gd name="T5" fmla="*/ 4565 h 7380"/>
              <a:gd name="T6" fmla="*/ 32870 w 32870"/>
              <a:gd name="T7" fmla="*/ 4560 h 7380"/>
              <a:gd name="T8" fmla="*/ 32870 w 32870"/>
              <a:gd name="T9" fmla="*/ 0 h 7380"/>
              <a:gd name="T10" fmla="*/ 13779 w 32870"/>
              <a:gd name="T11" fmla="*/ 16 h 7380"/>
              <a:gd name="T12" fmla="*/ 0 w 32870"/>
              <a:gd name="T13" fmla="*/ 2226 h 7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380">
                <a:moveTo>
                  <a:pt x="0" y="2226"/>
                </a:moveTo>
                <a:lnTo>
                  <a:pt x="0" y="7380"/>
                </a:lnTo>
                <a:cubicBezTo>
                  <a:pt x="4241" y="4951"/>
                  <a:pt x="10659" y="4560"/>
                  <a:pt x="14422" y="4565"/>
                </a:cubicBezTo>
                <a:cubicBezTo>
                  <a:pt x="15294" y="4566"/>
                  <a:pt x="23963" y="4563"/>
                  <a:pt x="32870" y="456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755647"/>
            <a:ext cx="8193024" cy="1170923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4375404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2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 2" type="title" preserve="1">
  <p:cSld name="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7">
            <a:extLst>
              <a:ext uri="{FF2B5EF4-FFF2-40B4-BE49-F238E27FC236}">
                <a16:creationId xmlns:a16="http://schemas.microsoft.com/office/drawing/2014/main" id="{EB983361-D7DC-4F8A-A98B-CCC6C2C2A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180000"/>
            <a:ext cx="11832392" cy="4674025"/>
          </a:xfrm>
          <a:custGeom>
            <a:avLst/>
            <a:gdLst>
              <a:gd name="T0" fmla="*/ 0 w 32870"/>
              <a:gd name="T1" fmla="*/ 4209 h 12980"/>
              <a:gd name="T2" fmla="*/ 0 w 32870"/>
              <a:gd name="T3" fmla="*/ 12980 h 12980"/>
              <a:gd name="T4" fmla="*/ 15744 w 32870"/>
              <a:gd name="T5" fmla="*/ 9766 h 12980"/>
              <a:gd name="T6" fmla="*/ 32870 w 32870"/>
              <a:gd name="T7" fmla="*/ 9751 h 12980"/>
              <a:gd name="T8" fmla="*/ 32870 w 32870"/>
              <a:gd name="T9" fmla="*/ 0 h 12980"/>
              <a:gd name="T10" fmla="*/ 11591 w 32870"/>
              <a:gd name="T11" fmla="*/ 0 h 12980"/>
              <a:gd name="T12" fmla="*/ 0 w 32870"/>
              <a:gd name="T13" fmla="*/ 4209 h 12980"/>
              <a:gd name="connsiteX0" fmla="*/ 0 w 32870"/>
              <a:gd name="connsiteY0" fmla="*/ 4209 h 13212"/>
              <a:gd name="connsiteX1" fmla="*/ 0 w 32870"/>
              <a:gd name="connsiteY1" fmla="*/ 12980 h 13212"/>
              <a:gd name="connsiteX2" fmla="*/ 32870 w 32870"/>
              <a:gd name="connsiteY2" fmla="*/ 9751 h 13212"/>
              <a:gd name="connsiteX3" fmla="*/ 32870 w 32870"/>
              <a:gd name="connsiteY3" fmla="*/ 0 h 13212"/>
              <a:gd name="connsiteX4" fmla="*/ 11591 w 32870"/>
              <a:gd name="connsiteY4" fmla="*/ 0 h 13212"/>
              <a:gd name="connsiteX5" fmla="*/ 0 w 32870"/>
              <a:gd name="connsiteY5" fmla="*/ 4209 h 13212"/>
              <a:gd name="connsiteX0" fmla="*/ 0 w 32870"/>
              <a:gd name="connsiteY0" fmla="*/ 4209 h 12980"/>
              <a:gd name="connsiteX1" fmla="*/ 0 w 32870"/>
              <a:gd name="connsiteY1" fmla="*/ 12980 h 12980"/>
              <a:gd name="connsiteX2" fmla="*/ 32870 w 32870"/>
              <a:gd name="connsiteY2" fmla="*/ 9751 h 12980"/>
              <a:gd name="connsiteX3" fmla="*/ 32870 w 32870"/>
              <a:gd name="connsiteY3" fmla="*/ 0 h 12980"/>
              <a:gd name="connsiteX4" fmla="*/ 11591 w 32870"/>
              <a:gd name="connsiteY4" fmla="*/ 0 h 12980"/>
              <a:gd name="connsiteX5" fmla="*/ 0 w 32870"/>
              <a:gd name="connsiteY5" fmla="*/ 4209 h 12980"/>
              <a:gd name="connsiteX0" fmla="*/ 0 w 32870"/>
              <a:gd name="connsiteY0" fmla="*/ 4209 h 12980"/>
              <a:gd name="connsiteX1" fmla="*/ 0 w 32870"/>
              <a:gd name="connsiteY1" fmla="*/ 12980 h 12980"/>
              <a:gd name="connsiteX2" fmla="*/ 32870 w 32870"/>
              <a:gd name="connsiteY2" fmla="*/ 9751 h 12980"/>
              <a:gd name="connsiteX3" fmla="*/ 32870 w 32870"/>
              <a:gd name="connsiteY3" fmla="*/ 0 h 12980"/>
              <a:gd name="connsiteX4" fmla="*/ 11591 w 32870"/>
              <a:gd name="connsiteY4" fmla="*/ 0 h 12980"/>
              <a:gd name="connsiteX5" fmla="*/ 0 w 32870"/>
              <a:gd name="connsiteY5" fmla="*/ 4209 h 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2980">
                <a:moveTo>
                  <a:pt x="0" y="4209"/>
                </a:moveTo>
                <a:lnTo>
                  <a:pt x="0" y="12980"/>
                </a:lnTo>
                <a:cubicBezTo>
                  <a:pt x="-29" y="12959"/>
                  <a:pt x="32843" y="9745"/>
                  <a:pt x="32870" y="9751"/>
                </a:cubicBez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8425028E-4F6B-423C-8786-AC5A436EB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3690302"/>
            <a:ext cx="11832392" cy="2987423"/>
          </a:xfrm>
          <a:custGeom>
            <a:avLst/>
            <a:gdLst>
              <a:gd name="T0" fmla="*/ 0 w 32870"/>
              <a:gd name="T1" fmla="*/ 3229 h 8296"/>
              <a:gd name="T2" fmla="*/ 0 w 32870"/>
              <a:gd name="T3" fmla="*/ 8296 h 8296"/>
              <a:gd name="T4" fmla="*/ 16387 w 32870"/>
              <a:gd name="T5" fmla="*/ 4042 h 8296"/>
              <a:gd name="T6" fmla="*/ 32870 w 32870"/>
              <a:gd name="T7" fmla="*/ 4037 h 8296"/>
              <a:gd name="T8" fmla="*/ 32870 w 32870"/>
              <a:gd name="T9" fmla="*/ 0 h 8296"/>
              <a:gd name="T10" fmla="*/ 15744 w 32870"/>
              <a:gd name="T11" fmla="*/ 14 h 8296"/>
              <a:gd name="T12" fmla="*/ 0 w 32870"/>
              <a:gd name="T13" fmla="*/ 3229 h 8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8296">
                <a:moveTo>
                  <a:pt x="0" y="3229"/>
                </a:moveTo>
                <a:lnTo>
                  <a:pt x="0" y="8296"/>
                </a:lnTo>
                <a:cubicBezTo>
                  <a:pt x="3928" y="4574"/>
                  <a:pt x="11978" y="4035"/>
                  <a:pt x="16387" y="4042"/>
                </a:cubicBezTo>
                <a:cubicBezTo>
                  <a:pt x="17194" y="4043"/>
                  <a:pt x="24691" y="4041"/>
                  <a:pt x="32870" y="4037"/>
                </a:cubicBezTo>
                <a:lnTo>
                  <a:pt x="32870" y="0"/>
                </a:lnTo>
                <a:cubicBezTo>
                  <a:pt x="24550" y="3"/>
                  <a:pt x="16871" y="7"/>
                  <a:pt x="15744" y="14"/>
                </a:cubicBezTo>
                <a:cubicBezTo>
                  <a:pt x="8177" y="64"/>
                  <a:pt x="3166" y="1290"/>
                  <a:pt x="0" y="3229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126571"/>
            <a:ext cx="8193024" cy="1415461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5518404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8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 3" type="title" preserve="1">
  <p:cSld name="Lopetu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9">
            <a:extLst>
              <a:ext uri="{FF2B5EF4-FFF2-40B4-BE49-F238E27FC236}">
                <a16:creationId xmlns:a16="http://schemas.microsoft.com/office/drawing/2014/main" id="{2F879CE6-F58E-498F-BFF8-897875D76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2393" cy="4209097"/>
          </a:xfrm>
          <a:custGeom>
            <a:avLst/>
            <a:gdLst>
              <a:gd name="T0" fmla="*/ 0 w 32870"/>
              <a:gd name="T1" fmla="*/ 4740 h 11678"/>
              <a:gd name="T2" fmla="*/ 0 w 32870"/>
              <a:gd name="T3" fmla="*/ 11678 h 11678"/>
              <a:gd name="T4" fmla="*/ 19067 w 32870"/>
              <a:gd name="T5" fmla="*/ 4661 h 11678"/>
              <a:gd name="T6" fmla="*/ 32870 w 32870"/>
              <a:gd name="T7" fmla="*/ 4650 h 11678"/>
              <a:gd name="T8" fmla="*/ 32870 w 32870"/>
              <a:gd name="T9" fmla="*/ 0 h 11678"/>
              <a:gd name="T10" fmla="*/ 18389 w 32870"/>
              <a:gd name="T11" fmla="*/ 20 h 11678"/>
              <a:gd name="T12" fmla="*/ 0 w 32870"/>
              <a:gd name="T13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1678">
                <a:moveTo>
                  <a:pt x="0" y="4740"/>
                </a:moveTo>
                <a:lnTo>
                  <a:pt x="0" y="11678"/>
                </a:lnTo>
                <a:cubicBezTo>
                  <a:pt x="-29" y="11700"/>
                  <a:pt x="32880" y="4689"/>
                  <a:pt x="32870" y="4650"/>
                </a:cubicBezTo>
                <a:lnTo>
                  <a:pt x="32870" y="0"/>
                </a:lnTo>
                <a:lnTo>
                  <a:pt x="18389" y="20"/>
                </a:lnTo>
                <a:cubicBezTo>
                  <a:pt x="8797" y="82"/>
                  <a:pt x="3102" y="1939"/>
                  <a:pt x="0" y="4740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3308B19E-C811-4A25-A76E-FD76B06ED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2393" cy="5588186"/>
          </a:xfrm>
          <a:custGeom>
            <a:avLst/>
            <a:gdLst>
              <a:gd name="T0" fmla="*/ 32870 w 32870"/>
              <a:gd name="T1" fmla="*/ 15500 h 15500"/>
              <a:gd name="T2" fmla="*/ 32870 w 32870"/>
              <a:gd name="T3" fmla="*/ 0 h 15500"/>
              <a:gd name="T4" fmla="*/ 32870 w 32870"/>
              <a:gd name="T5" fmla="*/ 0 h 15500"/>
              <a:gd name="T6" fmla="*/ 32870 w 32870"/>
              <a:gd name="T7" fmla="*/ 4650 h 15500"/>
              <a:gd name="T8" fmla="*/ 19067 w 32870"/>
              <a:gd name="T9" fmla="*/ 4661 h 15500"/>
              <a:gd name="T10" fmla="*/ 0 w 32870"/>
              <a:gd name="T11" fmla="*/ 11678 h 15500"/>
              <a:gd name="T12" fmla="*/ 0 w 32870"/>
              <a:gd name="T13" fmla="*/ 15500 h 15500"/>
              <a:gd name="T14" fmla="*/ 32870 w 32870"/>
              <a:gd name="T15" fmla="*/ 15500 h 15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870" h="15500">
                <a:moveTo>
                  <a:pt x="32870" y="15500"/>
                </a:moveTo>
                <a:lnTo>
                  <a:pt x="32870" y="0"/>
                </a:lnTo>
                <a:lnTo>
                  <a:pt x="32870" y="0"/>
                </a:lnTo>
                <a:lnTo>
                  <a:pt x="32870" y="4650"/>
                </a:lnTo>
                <a:cubicBezTo>
                  <a:pt x="28166" y="4655"/>
                  <a:pt x="20406" y="4664"/>
                  <a:pt x="19067" y="4661"/>
                </a:cubicBezTo>
                <a:cubicBezTo>
                  <a:pt x="13563" y="4653"/>
                  <a:pt x="2671" y="5450"/>
                  <a:pt x="0" y="11678"/>
                </a:cubicBezTo>
                <a:lnTo>
                  <a:pt x="0" y="15500"/>
                </a:lnTo>
                <a:lnTo>
                  <a:pt x="32870" y="1550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3428999"/>
            <a:ext cx="8193024" cy="1125203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5102352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7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avio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Graafisivu</a:t>
            </a:r>
            <a:endParaRPr lang="fi-FI"/>
          </a:p>
        </p:txBody>
      </p:sp>
      <p:sp>
        <p:nvSpPr>
          <p:cNvPr id="7" name="Kaavion paikkamerkki 6">
            <a:extLst>
              <a:ext uri="{FF2B5EF4-FFF2-40B4-BE49-F238E27FC236}">
                <a16:creationId xmlns:a16="http://schemas.microsoft.com/office/drawing/2014/main" id="{0579DF22-3A20-4908-84E3-C2B55F28B856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922338" y="1857375"/>
            <a:ext cx="10636236" cy="4087813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Käytä graafissa esityspohjan väripalettiin määriteltyjä värejä.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209C6B0D-979F-4D60-BDCD-B9E08FEB1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AC29B563-2EC1-44DE-A678-D8C61D32BA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5.8.2021   |   </a:t>
            </a: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26AFE581-53A8-4FFC-BC3A-F2173293E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325679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2307" y="4149080"/>
            <a:ext cx="9430469" cy="1512168"/>
          </a:xfrm>
        </p:spPr>
        <p:txBody>
          <a:bodyPr/>
          <a:lstStyle>
            <a:lvl1pPr marL="0" indent="0" algn="l">
              <a:buNone/>
              <a:defRPr sz="3199" baseline="0">
                <a:solidFill>
                  <a:schemeClr val="tx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presentation subtitle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52305" y="2348880"/>
            <a:ext cx="9431114" cy="1584176"/>
          </a:xfrm>
          <a:noFill/>
        </p:spPr>
        <p:txBody>
          <a:bodyPr wrap="square">
            <a:noAutofit/>
          </a:bodyPr>
          <a:lstStyle>
            <a:lvl1pPr>
              <a:lnSpc>
                <a:spcPct val="90000"/>
              </a:lnSpc>
              <a:defRPr sz="5998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PRESENTATION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73DA404-E86A-49AA-BCCA-DEA083147E82}" type="datetime1">
              <a:rPr lang="en-GB" smtClean="0"/>
              <a:pPr/>
              <a:t>10/02/2022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9983419" y="6021289"/>
            <a:ext cx="1871721" cy="576064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FCCA222D-FCF7-48C1-A274-EBDDEF75DC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1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B10F-F1E2-4D0A-A7BD-7396F2FA4719}" type="datetime1">
              <a:rPr lang="en-GB" smtClean="0"/>
              <a:t>10/02/2022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3419" y="6021289"/>
            <a:ext cx="1871721" cy="576064"/>
          </a:xfrm>
          <a:prstGeom prst="rect">
            <a:avLst/>
          </a:prstGeom>
        </p:spPr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2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52307" y="2492376"/>
            <a:ext cx="5399715" cy="338455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39978" y="2492376"/>
            <a:ext cx="5399716" cy="338455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FD05-C180-41EC-A829-15D3477409C8}" type="datetime1">
              <a:rPr lang="en-GB" smtClean="0"/>
              <a:t>10/02/2022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83419" y="6021289"/>
            <a:ext cx="1871721" cy="576064"/>
          </a:xfrm>
          <a:prstGeom prst="rect">
            <a:avLst/>
          </a:prstGeom>
        </p:spPr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070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307" y="2060575"/>
            <a:ext cx="5399715" cy="431800"/>
          </a:xfrm>
        </p:spPr>
        <p:txBody>
          <a:bodyPr anchor="b"/>
          <a:lstStyle>
            <a:lvl1pPr marL="0" indent="0">
              <a:buNone/>
              <a:defRPr sz="17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2307" y="2492376"/>
            <a:ext cx="5399715" cy="338455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9978" y="2060575"/>
            <a:ext cx="5399716" cy="431800"/>
          </a:xfrm>
        </p:spPr>
        <p:txBody>
          <a:bodyPr anchor="b"/>
          <a:lstStyle>
            <a:lvl1pPr marL="0" indent="0">
              <a:buNone/>
              <a:defRPr sz="17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39978" y="2492376"/>
            <a:ext cx="5399716" cy="338455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C0C8-CF10-4FC9-A6AB-5748EF13C31C}" type="datetime1">
              <a:rPr lang="en-GB" smtClean="0"/>
              <a:t>10/02/2022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83419" y="6021289"/>
            <a:ext cx="1871721" cy="576064"/>
          </a:xfrm>
          <a:prstGeom prst="rect">
            <a:avLst/>
          </a:prstGeom>
        </p:spPr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2306" y="836712"/>
            <a:ext cx="11087388" cy="415498"/>
          </a:xfrm>
        </p:spPr>
        <p:txBody>
          <a:bodyPr/>
          <a:lstStyle>
            <a:lvl1pPr>
              <a:defRPr sz="2999"/>
            </a:lvl1pPr>
          </a:lstStyle>
          <a:p>
            <a:r>
              <a:rPr lang="en-US"/>
              <a:t>Click to add title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6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2306" y="2060576"/>
            <a:ext cx="11087388" cy="3816350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A7738-496B-4B6F-81B0-5BD9A6B8D09D}" type="datetime1">
              <a:rPr lang="en-GB" smtClean="0"/>
              <a:t>10/02/2022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3419" y="6021289"/>
            <a:ext cx="1871721" cy="576064"/>
          </a:xfrm>
          <a:prstGeom prst="rect">
            <a:avLst/>
          </a:prstGeom>
        </p:spPr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2306" y="836712"/>
            <a:ext cx="11087388" cy="415498"/>
          </a:xfrm>
        </p:spPr>
        <p:txBody>
          <a:bodyPr/>
          <a:lstStyle>
            <a:lvl1pPr>
              <a:defRPr sz="2999"/>
            </a:lvl1pPr>
          </a:lstStyle>
          <a:p>
            <a:r>
              <a:rPr lang="en-US"/>
              <a:t>Click to add title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978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88B2-9B09-4B22-8C4C-6657477B82F9}" type="datetime1">
              <a:rPr lang="en-GB" smtClean="0"/>
              <a:t>10/02/2022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83419" y="6021289"/>
            <a:ext cx="1871721" cy="576064"/>
          </a:xfrm>
          <a:prstGeom prst="rect">
            <a:avLst/>
          </a:prstGeom>
        </p:spPr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3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EditPoints="1"/>
          </p:cNvSpPr>
          <p:nvPr userDrawn="1"/>
        </p:nvSpPr>
        <p:spPr bwMode="auto">
          <a:xfrm>
            <a:off x="1200596" y="1052670"/>
            <a:ext cx="9790808" cy="5196538"/>
          </a:xfrm>
          <a:custGeom>
            <a:avLst/>
            <a:gdLst>
              <a:gd name="T0" fmla="*/ 5457 w 6532"/>
              <a:gd name="T1" fmla="*/ 2143 h 3466"/>
              <a:gd name="T2" fmla="*/ 5174 w 6532"/>
              <a:gd name="T3" fmla="*/ 2900 h 3466"/>
              <a:gd name="T4" fmla="*/ 5719 w 6532"/>
              <a:gd name="T5" fmla="*/ 3005 h 3466"/>
              <a:gd name="T6" fmla="*/ 5580 w 6532"/>
              <a:gd name="T7" fmla="*/ 2474 h 3466"/>
              <a:gd name="T8" fmla="*/ 5149 w 6532"/>
              <a:gd name="T9" fmla="*/ 2615 h 3466"/>
              <a:gd name="T10" fmla="*/ 6127 w 6532"/>
              <a:gd name="T11" fmla="*/ 3171 h 3466"/>
              <a:gd name="T12" fmla="*/ 6271 w 6532"/>
              <a:gd name="T13" fmla="*/ 3002 h 3466"/>
              <a:gd name="T14" fmla="*/ 5156 w 6532"/>
              <a:gd name="T15" fmla="*/ 2268 h 3466"/>
              <a:gd name="T16" fmla="*/ 4931 w 6532"/>
              <a:gd name="T17" fmla="*/ 2174 h 3466"/>
              <a:gd name="T18" fmla="*/ 5219 w 6532"/>
              <a:gd name="T19" fmla="*/ 1897 h 3466"/>
              <a:gd name="T20" fmla="*/ 1676 w 6532"/>
              <a:gd name="T21" fmla="*/ 1643 h 3466"/>
              <a:gd name="T22" fmla="*/ 5516 w 6532"/>
              <a:gd name="T23" fmla="*/ 1301 h 3466"/>
              <a:gd name="T24" fmla="*/ 5655 w 6532"/>
              <a:gd name="T25" fmla="*/ 839 h 3466"/>
              <a:gd name="T26" fmla="*/ 3083 w 6532"/>
              <a:gd name="T27" fmla="*/ 842 h 3466"/>
              <a:gd name="T28" fmla="*/ 2705 w 6532"/>
              <a:gd name="T29" fmla="*/ 478 h 3466"/>
              <a:gd name="T30" fmla="*/ 2383 w 6532"/>
              <a:gd name="T31" fmla="*/ 2356 h 3466"/>
              <a:gd name="T32" fmla="*/ 1925 w 6532"/>
              <a:gd name="T33" fmla="*/ 1878 h 3466"/>
              <a:gd name="T34" fmla="*/ 1375 w 6532"/>
              <a:gd name="T35" fmla="*/ 1671 h 3466"/>
              <a:gd name="T36" fmla="*/ 1593 w 6532"/>
              <a:gd name="T37" fmla="*/ 1514 h 3466"/>
              <a:gd name="T38" fmla="*/ 1838 w 6532"/>
              <a:gd name="T39" fmla="*/ 1020 h 3466"/>
              <a:gd name="T40" fmla="*/ 1936 w 6532"/>
              <a:gd name="T41" fmla="*/ 877 h 3466"/>
              <a:gd name="T42" fmla="*/ 1790 w 6532"/>
              <a:gd name="T43" fmla="*/ 562 h 3466"/>
              <a:gd name="T44" fmla="*/ 1334 w 6532"/>
              <a:gd name="T45" fmla="*/ 617 h 3466"/>
              <a:gd name="T46" fmla="*/ 1472 w 6532"/>
              <a:gd name="T47" fmla="*/ 375 h 3466"/>
              <a:gd name="T48" fmla="*/ 1166 w 6532"/>
              <a:gd name="T49" fmla="*/ 344 h 3466"/>
              <a:gd name="T50" fmla="*/ 671 w 6532"/>
              <a:gd name="T51" fmla="*/ 272 h 3466"/>
              <a:gd name="T52" fmla="*/ 107 w 6532"/>
              <a:gd name="T53" fmla="*/ 380 h 3466"/>
              <a:gd name="T54" fmla="*/ 160 w 6532"/>
              <a:gd name="T55" fmla="*/ 693 h 3466"/>
              <a:gd name="T56" fmla="*/ 467 w 6532"/>
              <a:gd name="T57" fmla="*/ 589 h 3466"/>
              <a:gd name="T58" fmla="*/ 733 w 6532"/>
              <a:gd name="T59" fmla="*/ 828 h 3466"/>
              <a:gd name="T60" fmla="*/ 1013 w 6532"/>
              <a:gd name="T61" fmla="*/ 1495 h 3466"/>
              <a:gd name="T62" fmla="*/ 1427 w 6532"/>
              <a:gd name="T63" fmla="*/ 1791 h 3466"/>
              <a:gd name="T64" fmla="*/ 1681 w 6532"/>
              <a:gd name="T65" fmla="*/ 2415 h 3466"/>
              <a:gd name="T66" fmla="*/ 1706 w 6532"/>
              <a:gd name="T67" fmla="*/ 3322 h 3466"/>
              <a:gd name="T68" fmla="*/ 1836 w 6532"/>
              <a:gd name="T69" fmla="*/ 3450 h 3466"/>
              <a:gd name="T70" fmla="*/ 1998 w 6532"/>
              <a:gd name="T71" fmla="*/ 2861 h 3466"/>
              <a:gd name="T72" fmla="*/ 3210 w 6532"/>
              <a:gd name="T73" fmla="*/ 1064 h 3466"/>
              <a:gd name="T74" fmla="*/ 3459 w 6532"/>
              <a:gd name="T75" fmla="*/ 1211 h 3466"/>
              <a:gd name="T76" fmla="*/ 3626 w 6532"/>
              <a:gd name="T77" fmla="*/ 1370 h 3466"/>
              <a:gd name="T78" fmla="*/ 2824 w 6532"/>
              <a:gd name="T79" fmla="*/ 1477 h 3466"/>
              <a:gd name="T80" fmla="*/ 3231 w 6532"/>
              <a:gd name="T81" fmla="*/ 2006 h 3466"/>
              <a:gd name="T82" fmla="*/ 3617 w 6532"/>
              <a:gd name="T83" fmla="*/ 2815 h 3466"/>
              <a:gd name="T84" fmla="*/ 3937 w 6532"/>
              <a:gd name="T85" fmla="*/ 1836 h 3466"/>
              <a:gd name="T86" fmla="*/ 3941 w 6532"/>
              <a:gd name="T87" fmla="*/ 1781 h 3466"/>
              <a:gd name="T88" fmla="*/ 4194 w 6532"/>
              <a:gd name="T89" fmla="*/ 1523 h 3466"/>
              <a:gd name="T90" fmla="*/ 4700 w 6532"/>
              <a:gd name="T91" fmla="*/ 1613 h 3466"/>
              <a:gd name="T92" fmla="*/ 4982 w 6532"/>
              <a:gd name="T93" fmla="*/ 1900 h 3466"/>
              <a:gd name="T94" fmla="*/ 5263 w 6532"/>
              <a:gd name="T95" fmla="*/ 1326 h 3466"/>
              <a:gd name="T96" fmla="*/ 5442 w 6532"/>
              <a:gd name="T97" fmla="*/ 1098 h 3466"/>
              <a:gd name="T98" fmla="*/ 5788 w 6532"/>
              <a:gd name="T99" fmla="*/ 631 h 3466"/>
              <a:gd name="T100" fmla="*/ 5959 w 6532"/>
              <a:gd name="T101" fmla="*/ 847 h 3466"/>
              <a:gd name="T102" fmla="*/ 6395 w 6532"/>
              <a:gd name="T103" fmla="*/ 431 h 3466"/>
              <a:gd name="T104" fmla="*/ 5970 w 6532"/>
              <a:gd name="T105" fmla="*/ 252 h 3466"/>
              <a:gd name="T106" fmla="*/ 5456 w 6532"/>
              <a:gd name="T107" fmla="*/ 251 h 3466"/>
              <a:gd name="T108" fmla="*/ 5023 w 6532"/>
              <a:gd name="T109" fmla="*/ 173 h 3466"/>
              <a:gd name="T110" fmla="*/ 4575 w 6532"/>
              <a:gd name="T111" fmla="*/ 206 h 3466"/>
              <a:gd name="T112" fmla="*/ 4436 w 6532"/>
              <a:gd name="T113" fmla="*/ 341 h 3466"/>
              <a:gd name="T114" fmla="*/ 4078 w 6532"/>
              <a:gd name="T115" fmla="*/ 343 h 3466"/>
              <a:gd name="T116" fmla="*/ 3819 w 6532"/>
              <a:gd name="T117" fmla="*/ 368 h 3466"/>
              <a:gd name="T118" fmla="*/ 3402 w 6532"/>
              <a:gd name="T119" fmla="*/ 304 h 3466"/>
              <a:gd name="T120" fmla="*/ 3175 w 6532"/>
              <a:gd name="T121" fmla="*/ 652 h 3466"/>
              <a:gd name="T122" fmla="*/ 3496 w 6532"/>
              <a:gd name="T123" fmla="*/ 577 h 3466"/>
              <a:gd name="T124" fmla="*/ 3255 w 6532"/>
              <a:gd name="T125" fmla="*/ 669 h 3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532" h="3466">
                <a:moveTo>
                  <a:pt x="5155" y="2007"/>
                </a:moveTo>
                <a:lnTo>
                  <a:pt x="5152" y="2005"/>
                </a:lnTo>
                <a:lnTo>
                  <a:pt x="5150" y="2005"/>
                </a:lnTo>
                <a:lnTo>
                  <a:pt x="5147" y="2010"/>
                </a:lnTo>
                <a:lnTo>
                  <a:pt x="5141" y="2021"/>
                </a:lnTo>
                <a:lnTo>
                  <a:pt x="5136" y="2031"/>
                </a:lnTo>
                <a:lnTo>
                  <a:pt x="5133" y="2036"/>
                </a:lnTo>
                <a:lnTo>
                  <a:pt x="5132" y="2036"/>
                </a:lnTo>
                <a:lnTo>
                  <a:pt x="5130" y="2037"/>
                </a:lnTo>
                <a:lnTo>
                  <a:pt x="5125" y="2036"/>
                </a:lnTo>
                <a:lnTo>
                  <a:pt x="5121" y="2036"/>
                </a:lnTo>
                <a:lnTo>
                  <a:pt x="5117" y="2036"/>
                </a:lnTo>
                <a:lnTo>
                  <a:pt x="5113" y="2037"/>
                </a:lnTo>
                <a:lnTo>
                  <a:pt x="5110" y="2038"/>
                </a:lnTo>
                <a:lnTo>
                  <a:pt x="5107" y="2039"/>
                </a:lnTo>
                <a:lnTo>
                  <a:pt x="5105" y="2041"/>
                </a:lnTo>
                <a:lnTo>
                  <a:pt x="5102" y="2045"/>
                </a:lnTo>
                <a:lnTo>
                  <a:pt x="5100" y="2050"/>
                </a:lnTo>
                <a:lnTo>
                  <a:pt x="5099" y="2055"/>
                </a:lnTo>
                <a:lnTo>
                  <a:pt x="5098" y="2060"/>
                </a:lnTo>
                <a:lnTo>
                  <a:pt x="5098" y="2065"/>
                </a:lnTo>
                <a:lnTo>
                  <a:pt x="5097" y="2069"/>
                </a:lnTo>
                <a:lnTo>
                  <a:pt x="5083" y="2062"/>
                </a:lnTo>
                <a:lnTo>
                  <a:pt x="5069" y="2055"/>
                </a:lnTo>
                <a:lnTo>
                  <a:pt x="5058" y="2073"/>
                </a:lnTo>
                <a:lnTo>
                  <a:pt x="5055" y="2079"/>
                </a:lnTo>
                <a:lnTo>
                  <a:pt x="5054" y="2081"/>
                </a:lnTo>
                <a:lnTo>
                  <a:pt x="5053" y="2084"/>
                </a:lnTo>
                <a:lnTo>
                  <a:pt x="5053" y="2086"/>
                </a:lnTo>
                <a:lnTo>
                  <a:pt x="5054" y="2089"/>
                </a:lnTo>
                <a:lnTo>
                  <a:pt x="5055" y="2096"/>
                </a:lnTo>
                <a:lnTo>
                  <a:pt x="5060" y="2120"/>
                </a:lnTo>
                <a:lnTo>
                  <a:pt x="5062" y="2121"/>
                </a:lnTo>
                <a:lnTo>
                  <a:pt x="5063" y="2121"/>
                </a:lnTo>
                <a:lnTo>
                  <a:pt x="5063" y="2123"/>
                </a:lnTo>
                <a:lnTo>
                  <a:pt x="5063" y="2124"/>
                </a:lnTo>
                <a:lnTo>
                  <a:pt x="5062" y="2127"/>
                </a:lnTo>
                <a:lnTo>
                  <a:pt x="5060" y="2129"/>
                </a:lnTo>
                <a:lnTo>
                  <a:pt x="5063" y="2128"/>
                </a:lnTo>
                <a:lnTo>
                  <a:pt x="5064" y="2128"/>
                </a:lnTo>
                <a:lnTo>
                  <a:pt x="5067" y="2127"/>
                </a:lnTo>
                <a:lnTo>
                  <a:pt x="5072" y="2123"/>
                </a:lnTo>
                <a:lnTo>
                  <a:pt x="5077" y="2143"/>
                </a:lnTo>
                <a:lnTo>
                  <a:pt x="5083" y="2165"/>
                </a:lnTo>
                <a:lnTo>
                  <a:pt x="5090" y="2166"/>
                </a:lnTo>
                <a:lnTo>
                  <a:pt x="5097" y="2166"/>
                </a:lnTo>
                <a:lnTo>
                  <a:pt x="5103" y="2166"/>
                </a:lnTo>
                <a:lnTo>
                  <a:pt x="5106" y="2166"/>
                </a:lnTo>
                <a:lnTo>
                  <a:pt x="5108" y="2165"/>
                </a:lnTo>
                <a:lnTo>
                  <a:pt x="5111" y="2165"/>
                </a:lnTo>
                <a:lnTo>
                  <a:pt x="5111" y="2174"/>
                </a:lnTo>
                <a:lnTo>
                  <a:pt x="5119" y="2175"/>
                </a:lnTo>
                <a:lnTo>
                  <a:pt x="5125" y="2176"/>
                </a:lnTo>
                <a:lnTo>
                  <a:pt x="5131" y="2171"/>
                </a:lnTo>
                <a:lnTo>
                  <a:pt x="5135" y="2170"/>
                </a:lnTo>
                <a:lnTo>
                  <a:pt x="5143" y="2170"/>
                </a:lnTo>
                <a:lnTo>
                  <a:pt x="5153" y="2171"/>
                </a:lnTo>
                <a:lnTo>
                  <a:pt x="5162" y="2176"/>
                </a:lnTo>
                <a:lnTo>
                  <a:pt x="5160" y="2177"/>
                </a:lnTo>
                <a:lnTo>
                  <a:pt x="5160" y="2178"/>
                </a:lnTo>
                <a:lnTo>
                  <a:pt x="5161" y="2180"/>
                </a:lnTo>
                <a:lnTo>
                  <a:pt x="5164" y="2182"/>
                </a:lnTo>
                <a:lnTo>
                  <a:pt x="5170" y="2178"/>
                </a:lnTo>
                <a:lnTo>
                  <a:pt x="5173" y="2175"/>
                </a:lnTo>
                <a:lnTo>
                  <a:pt x="5176" y="2174"/>
                </a:lnTo>
                <a:lnTo>
                  <a:pt x="5177" y="2174"/>
                </a:lnTo>
                <a:lnTo>
                  <a:pt x="5180" y="2174"/>
                </a:lnTo>
                <a:lnTo>
                  <a:pt x="5182" y="2174"/>
                </a:lnTo>
                <a:lnTo>
                  <a:pt x="5184" y="2174"/>
                </a:lnTo>
                <a:lnTo>
                  <a:pt x="5185" y="2172"/>
                </a:lnTo>
                <a:lnTo>
                  <a:pt x="5186" y="2171"/>
                </a:lnTo>
                <a:lnTo>
                  <a:pt x="5187" y="2167"/>
                </a:lnTo>
                <a:lnTo>
                  <a:pt x="5188" y="2163"/>
                </a:lnTo>
                <a:lnTo>
                  <a:pt x="5190" y="2160"/>
                </a:lnTo>
                <a:lnTo>
                  <a:pt x="5192" y="2156"/>
                </a:lnTo>
                <a:lnTo>
                  <a:pt x="5195" y="2151"/>
                </a:lnTo>
                <a:lnTo>
                  <a:pt x="5200" y="2151"/>
                </a:lnTo>
                <a:lnTo>
                  <a:pt x="5204" y="2151"/>
                </a:lnTo>
                <a:lnTo>
                  <a:pt x="5201" y="2142"/>
                </a:lnTo>
                <a:lnTo>
                  <a:pt x="5198" y="2134"/>
                </a:lnTo>
                <a:lnTo>
                  <a:pt x="5202" y="2131"/>
                </a:lnTo>
                <a:lnTo>
                  <a:pt x="5204" y="2129"/>
                </a:lnTo>
                <a:lnTo>
                  <a:pt x="5209" y="2126"/>
                </a:lnTo>
                <a:lnTo>
                  <a:pt x="5210" y="2120"/>
                </a:lnTo>
                <a:lnTo>
                  <a:pt x="5210" y="2109"/>
                </a:lnTo>
                <a:lnTo>
                  <a:pt x="5209" y="2099"/>
                </a:lnTo>
                <a:lnTo>
                  <a:pt x="5209" y="2092"/>
                </a:lnTo>
                <a:lnTo>
                  <a:pt x="5212" y="2090"/>
                </a:lnTo>
                <a:lnTo>
                  <a:pt x="5215" y="2087"/>
                </a:lnTo>
                <a:lnTo>
                  <a:pt x="5218" y="2085"/>
                </a:lnTo>
                <a:lnTo>
                  <a:pt x="5221" y="2084"/>
                </a:lnTo>
                <a:lnTo>
                  <a:pt x="5223" y="2083"/>
                </a:lnTo>
                <a:lnTo>
                  <a:pt x="5226" y="2084"/>
                </a:lnTo>
                <a:lnTo>
                  <a:pt x="5229" y="2084"/>
                </a:lnTo>
                <a:lnTo>
                  <a:pt x="5232" y="2084"/>
                </a:lnTo>
                <a:lnTo>
                  <a:pt x="5231" y="2083"/>
                </a:lnTo>
                <a:lnTo>
                  <a:pt x="5231" y="2082"/>
                </a:lnTo>
                <a:lnTo>
                  <a:pt x="5231" y="2079"/>
                </a:lnTo>
                <a:lnTo>
                  <a:pt x="5230" y="2077"/>
                </a:lnTo>
                <a:lnTo>
                  <a:pt x="5230" y="2076"/>
                </a:lnTo>
                <a:lnTo>
                  <a:pt x="5229" y="2075"/>
                </a:lnTo>
                <a:lnTo>
                  <a:pt x="5225" y="2073"/>
                </a:lnTo>
                <a:lnTo>
                  <a:pt x="5221" y="2072"/>
                </a:lnTo>
                <a:lnTo>
                  <a:pt x="5219" y="2071"/>
                </a:lnTo>
                <a:lnTo>
                  <a:pt x="5217" y="2070"/>
                </a:lnTo>
                <a:lnTo>
                  <a:pt x="5216" y="2068"/>
                </a:lnTo>
                <a:lnTo>
                  <a:pt x="5215" y="2067"/>
                </a:lnTo>
                <a:lnTo>
                  <a:pt x="5214" y="2064"/>
                </a:lnTo>
                <a:lnTo>
                  <a:pt x="5214" y="2061"/>
                </a:lnTo>
                <a:lnTo>
                  <a:pt x="5214" y="2056"/>
                </a:lnTo>
                <a:lnTo>
                  <a:pt x="5215" y="2050"/>
                </a:lnTo>
                <a:lnTo>
                  <a:pt x="5215" y="2047"/>
                </a:lnTo>
                <a:lnTo>
                  <a:pt x="5215" y="2044"/>
                </a:lnTo>
                <a:lnTo>
                  <a:pt x="5213" y="2041"/>
                </a:lnTo>
                <a:lnTo>
                  <a:pt x="5211" y="2038"/>
                </a:lnTo>
                <a:lnTo>
                  <a:pt x="5208" y="2035"/>
                </a:lnTo>
                <a:lnTo>
                  <a:pt x="5207" y="2033"/>
                </a:lnTo>
                <a:lnTo>
                  <a:pt x="5206" y="2030"/>
                </a:lnTo>
                <a:lnTo>
                  <a:pt x="5207" y="2027"/>
                </a:lnTo>
                <a:lnTo>
                  <a:pt x="5208" y="2024"/>
                </a:lnTo>
                <a:lnTo>
                  <a:pt x="5209" y="2024"/>
                </a:lnTo>
                <a:lnTo>
                  <a:pt x="5210" y="2024"/>
                </a:lnTo>
                <a:lnTo>
                  <a:pt x="5210" y="2023"/>
                </a:lnTo>
                <a:lnTo>
                  <a:pt x="5209" y="2022"/>
                </a:lnTo>
                <a:lnTo>
                  <a:pt x="5209" y="2021"/>
                </a:lnTo>
                <a:lnTo>
                  <a:pt x="5210" y="2021"/>
                </a:lnTo>
                <a:lnTo>
                  <a:pt x="5212" y="2022"/>
                </a:lnTo>
                <a:lnTo>
                  <a:pt x="5209" y="2015"/>
                </a:lnTo>
                <a:lnTo>
                  <a:pt x="5207" y="2010"/>
                </a:lnTo>
                <a:lnTo>
                  <a:pt x="5214" y="2010"/>
                </a:lnTo>
                <a:lnTo>
                  <a:pt x="5218" y="2009"/>
                </a:lnTo>
                <a:lnTo>
                  <a:pt x="5221" y="2008"/>
                </a:lnTo>
                <a:lnTo>
                  <a:pt x="5222" y="2006"/>
                </a:lnTo>
                <a:lnTo>
                  <a:pt x="5223" y="2005"/>
                </a:lnTo>
                <a:lnTo>
                  <a:pt x="5225" y="2002"/>
                </a:lnTo>
                <a:lnTo>
                  <a:pt x="5225" y="2000"/>
                </a:lnTo>
                <a:lnTo>
                  <a:pt x="5225" y="1997"/>
                </a:lnTo>
                <a:lnTo>
                  <a:pt x="5223" y="1993"/>
                </a:lnTo>
                <a:lnTo>
                  <a:pt x="5223" y="1992"/>
                </a:lnTo>
                <a:lnTo>
                  <a:pt x="5223" y="1991"/>
                </a:lnTo>
                <a:lnTo>
                  <a:pt x="5225" y="1991"/>
                </a:lnTo>
                <a:lnTo>
                  <a:pt x="5227" y="1992"/>
                </a:lnTo>
                <a:lnTo>
                  <a:pt x="5229" y="1993"/>
                </a:lnTo>
                <a:lnTo>
                  <a:pt x="5230" y="1994"/>
                </a:lnTo>
                <a:lnTo>
                  <a:pt x="5232" y="1994"/>
                </a:lnTo>
                <a:lnTo>
                  <a:pt x="5237" y="1988"/>
                </a:lnTo>
                <a:lnTo>
                  <a:pt x="5240" y="1988"/>
                </a:lnTo>
                <a:lnTo>
                  <a:pt x="5238" y="1985"/>
                </a:lnTo>
                <a:lnTo>
                  <a:pt x="5236" y="1981"/>
                </a:lnTo>
                <a:lnTo>
                  <a:pt x="5234" y="1977"/>
                </a:lnTo>
                <a:lnTo>
                  <a:pt x="5232" y="1974"/>
                </a:lnTo>
                <a:lnTo>
                  <a:pt x="5228" y="1972"/>
                </a:lnTo>
                <a:lnTo>
                  <a:pt x="5224" y="1971"/>
                </a:lnTo>
                <a:lnTo>
                  <a:pt x="5221" y="1970"/>
                </a:lnTo>
                <a:lnTo>
                  <a:pt x="5219" y="1969"/>
                </a:lnTo>
                <a:lnTo>
                  <a:pt x="5218" y="1968"/>
                </a:lnTo>
                <a:lnTo>
                  <a:pt x="5217" y="1967"/>
                </a:lnTo>
                <a:lnTo>
                  <a:pt x="5217" y="1966"/>
                </a:lnTo>
                <a:lnTo>
                  <a:pt x="5217" y="1964"/>
                </a:lnTo>
                <a:lnTo>
                  <a:pt x="5218" y="1963"/>
                </a:lnTo>
                <a:lnTo>
                  <a:pt x="5221" y="1960"/>
                </a:lnTo>
                <a:lnTo>
                  <a:pt x="5214" y="1954"/>
                </a:lnTo>
                <a:lnTo>
                  <a:pt x="5209" y="1951"/>
                </a:lnTo>
                <a:lnTo>
                  <a:pt x="5207" y="1949"/>
                </a:lnTo>
                <a:lnTo>
                  <a:pt x="5204" y="1948"/>
                </a:lnTo>
                <a:lnTo>
                  <a:pt x="5195" y="1946"/>
                </a:lnTo>
                <a:lnTo>
                  <a:pt x="5195" y="1948"/>
                </a:lnTo>
                <a:lnTo>
                  <a:pt x="5195" y="1951"/>
                </a:lnTo>
                <a:lnTo>
                  <a:pt x="5196" y="1954"/>
                </a:lnTo>
                <a:lnTo>
                  <a:pt x="5195" y="1957"/>
                </a:lnTo>
                <a:lnTo>
                  <a:pt x="5190" y="1960"/>
                </a:lnTo>
                <a:lnTo>
                  <a:pt x="5183" y="1969"/>
                </a:lnTo>
                <a:lnTo>
                  <a:pt x="5179" y="1976"/>
                </a:lnTo>
                <a:lnTo>
                  <a:pt x="5178" y="1980"/>
                </a:lnTo>
                <a:lnTo>
                  <a:pt x="5178" y="1984"/>
                </a:lnTo>
                <a:lnTo>
                  <a:pt x="5178" y="1988"/>
                </a:lnTo>
                <a:lnTo>
                  <a:pt x="5178" y="1994"/>
                </a:lnTo>
                <a:lnTo>
                  <a:pt x="5175" y="1995"/>
                </a:lnTo>
                <a:lnTo>
                  <a:pt x="5171" y="1995"/>
                </a:lnTo>
                <a:lnTo>
                  <a:pt x="5168" y="1995"/>
                </a:lnTo>
                <a:lnTo>
                  <a:pt x="5164" y="1996"/>
                </a:lnTo>
                <a:lnTo>
                  <a:pt x="5164" y="1997"/>
                </a:lnTo>
                <a:lnTo>
                  <a:pt x="5163" y="1998"/>
                </a:lnTo>
                <a:lnTo>
                  <a:pt x="5163" y="2001"/>
                </a:lnTo>
                <a:lnTo>
                  <a:pt x="5162" y="2003"/>
                </a:lnTo>
                <a:lnTo>
                  <a:pt x="5162" y="2005"/>
                </a:lnTo>
                <a:lnTo>
                  <a:pt x="5161" y="2005"/>
                </a:lnTo>
                <a:lnTo>
                  <a:pt x="5160" y="2005"/>
                </a:lnTo>
                <a:lnTo>
                  <a:pt x="5159" y="2005"/>
                </a:lnTo>
                <a:lnTo>
                  <a:pt x="5157" y="2004"/>
                </a:lnTo>
                <a:lnTo>
                  <a:pt x="5157" y="2005"/>
                </a:lnTo>
                <a:lnTo>
                  <a:pt x="5156" y="2005"/>
                </a:lnTo>
                <a:lnTo>
                  <a:pt x="5155" y="2007"/>
                </a:lnTo>
                <a:close/>
                <a:moveTo>
                  <a:pt x="5628" y="2167"/>
                </a:moveTo>
                <a:lnTo>
                  <a:pt x="5627" y="2166"/>
                </a:lnTo>
                <a:lnTo>
                  <a:pt x="5627" y="2164"/>
                </a:lnTo>
                <a:lnTo>
                  <a:pt x="5627" y="2163"/>
                </a:lnTo>
                <a:lnTo>
                  <a:pt x="5626" y="2162"/>
                </a:lnTo>
                <a:lnTo>
                  <a:pt x="5623" y="2162"/>
                </a:lnTo>
                <a:lnTo>
                  <a:pt x="5621" y="2162"/>
                </a:lnTo>
                <a:lnTo>
                  <a:pt x="5616" y="2162"/>
                </a:lnTo>
                <a:lnTo>
                  <a:pt x="5611" y="2163"/>
                </a:lnTo>
                <a:lnTo>
                  <a:pt x="5608" y="2163"/>
                </a:lnTo>
                <a:lnTo>
                  <a:pt x="5606" y="2162"/>
                </a:lnTo>
                <a:lnTo>
                  <a:pt x="5602" y="2161"/>
                </a:lnTo>
                <a:lnTo>
                  <a:pt x="5598" y="2158"/>
                </a:lnTo>
                <a:lnTo>
                  <a:pt x="5590" y="2151"/>
                </a:lnTo>
                <a:lnTo>
                  <a:pt x="5585" y="2148"/>
                </a:lnTo>
                <a:lnTo>
                  <a:pt x="5580" y="2146"/>
                </a:lnTo>
                <a:lnTo>
                  <a:pt x="5575" y="2145"/>
                </a:lnTo>
                <a:lnTo>
                  <a:pt x="5572" y="2145"/>
                </a:lnTo>
                <a:lnTo>
                  <a:pt x="5569" y="2145"/>
                </a:lnTo>
                <a:lnTo>
                  <a:pt x="5568" y="2146"/>
                </a:lnTo>
                <a:lnTo>
                  <a:pt x="5567" y="2147"/>
                </a:lnTo>
                <a:lnTo>
                  <a:pt x="5566" y="2151"/>
                </a:lnTo>
                <a:lnTo>
                  <a:pt x="5565" y="2154"/>
                </a:lnTo>
                <a:lnTo>
                  <a:pt x="5564" y="2157"/>
                </a:lnTo>
                <a:lnTo>
                  <a:pt x="5562" y="2158"/>
                </a:lnTo>
                <a:lnTo>
                  <a:pt x="5560" y="2159"/>
                </a:lnTo>
                <a:lnTo>
                  <a:pt x="5556" y="2159"/>
                </a:lnTo>
                <a:lnTo>
                  <a:pt x="5553" y="2160"/>
                </a:lnTo>
                <a:lnTo>
                  <a:pt x="5551" y="2161"/>
                </a:lnTo>
                <a:lnTo>
                  <a:pt x="5550" y="2162"/>
                </a:lnTo>
                <a:lnTo>
                  <a:pt x="5548" y="2165"/>
                </a:lnTo>
                <a:lnTo>
                  <a:pt x="5547" y="2170"/>
                </a:lnTo>
                <a:lnTo>
                  <a:pt x="5546" y="2174"/>
                </a:lnTo>
                <a:lnTo>
                  <a:pt x="5544" y="2176"/>
                </a:lnTo>
                <a:lnTo>
                  <a:pt x="5542" y="2177"/>
                </a:lnTo>
                <a:lnTo>
                  <a:pt x="5540" y="2178"/>
                </a:lnTo>
                <a:lnTo>
                  <a:pt x="5536" y="2178"/>
                </a:lnTo>
                <a:lnTo>
                  <a:pt x="5532" y="2178"/>
                </a:lnTo>
                <a:lnTo>
                  <a:pt x="5530" y="2178"/>
                </a:lnTo>
                <a:lnTo>
                  <a:pt x="5527" y="2179"/>
                </a:lnTo>
                <a:lnTo>
                  <a:pt x="5525" y="2175"/>
                </a:lnTo>
                <a:lnTo>
                  <a:pt x="5524" y="2171"/>
                </a:lnTo>
                <a:lnTo>
                  <a:pt x="5522" y="2162"/>
                </a:lnTo>
                <a:lnTo>
                  <a:pt x="5518" y="2165"/>
                </a:lnTo>
                <a:lnTo>
                  <a:pt x="5515" y="2166"/>
                </a:lnTo>
                <a:lnTo>
                  <a:pt x="5514" y="2166"/>
                </a:lnTo>
                <a:lnTo>
                  <a:pt x="5513" y="2165"/>
                </a:lnTo>
                <a:lnTo>
                  <a:pt x="5512" y="2161"/>
                </a:lnTo>
                <a:lnTo>
                  <a:pt x="5512" y="2156"/>
                </a:lnTo>
                <a:lnTo>
                  <a:pt x="5512" y="2151"/>
                </a:lnTo>
                <a:lnTo>
                  <a:pt x="5512" y="2146"/>
                </a:lnTo>
                <a:lnTo>
                  <a:pt x="5513" y="2135"/>
                </a:lnTo>
                <a:lnTo>
                  <a:pt x="5513" y="2126"/>
                </a:lnTo>
                <a:lnTo>
                  <a:pt x="5507" y="2123"/>
                </a:lnTo>
                <a:lnTo>
                  <a:pt x="5502" y="2120"/>
                </a:lnTo>
                <a:lnTo>
                  <a:pt x="5497" y="2122"/>
                </a:lnTo>
                <a:lnTo>
                  <a:pt x="5493" y="2123"/>
                </a:lnTo>
                <a:lnTo>
                  <a:pt x="5490" y="2122"/>
                </a:lnTo>
                <a:lnTo>
                  <a:pt x="5486" y="2119"/>
                </a:lnTo>
                <a:lnTo>
                  <a:pt x="5484" y="2118"/>
                </a:lnTo>
                <a:lnTo>
                  <a:pt x="5482" y="2118"/>
                </a:lnTo>
                <a:lnTo>
                  <a:pt x="5479" y="2117"/>
                </a:lnTo>
                <a:lnTo>
                  <a:pt x="5477" y="2117"/>
                </a:lnTo>
                <a:lnTo>
                  <a:pt x="5476" y="2118"/>
                </a:lnTo>
                <a:lnTo>
                  <a:pt x="5475" y="2119"/>
                </a:lnTo>
                <a:lnTo>
                  <a:pt x="5473" y="2122"/>
                </a:lnTo>
                <a:lnTo>
                  <a:pt x="5471" y="2126"/>
                </a:lnTo>
                <a:lnTo>
                  <a:pt x="5468" y="2126"/>
                </a:lnTo>
                <a:lnTo>
                  <a:pt x="5464" y="2126"/>
                </a:lnTo>
                <a:lnTo>
                  <a:pt x="5460" y="2125"/>
                </a:lnTo>
                <a:lnTo>
                  <a:pt x="5458" y="2125"/>
                </a:lnTo>
                <a:lnTo>
                  <a:pt x="5457" y="2126"/>
                </a:lnTo>
                <a:lnTo>
                  <a:pt x="5457" y="2137"/>
                </a:lnTo>
                <a:lnTo>
                  <a:pt x="5457" y="2143"/>
                </a:lnTo>
                <a:lnTo>
                  <a:pt x="5464" y="2142"/>
                </a:lnTo>
                <a:lnTo>
                  <a:pt x="5468" y="2142"/>
                </a:lnTo>
                <a:lnTo>
                  <a:pt x="5470" y="2142"/>
                </a:lnTo>
                <a:lnTo>
                  <a:pt x="5471" y="2143"/>
                </a:lnTo>
                <a:lnTo>
                  <a:pt x="5472" y="2144"/>
                </a:lnTo>
                <a:lnTo>
                  <a:pt x="5473" y="2145"/>
                </a:lnTo>
                <a:lnTo>
                  <a:pt x="5473" y="2147"/>
                </a:lnTo>
                <a:lnTo>
                  <a:pt x="5473" y="2150"/>
                </a:lnTo>
                <a:lnTo>
                  <a:pt x="5474" y="2154"/>
                </a:lnTo>
                <a:lnTo>
                  <a:pt x="5482" y="2154"/>
                </a:lnTo>
                <a:lnTo>
                  <a:pt x="5491" y="2154"/>
                </a:lnTo>
                <a:lnTo>
                  <a:pt x="5498" y="2154"/>
                </a:lnTo>
                <a:lnTo>
                  <a:pt x="5502" y="2154"/>
                </a:lnTo>
                <a:lnTo>
                  <a:pt x="5504" y="2155"/>
                </a:lnTo>
                <a:lnTo>
                  <a:pt x="5504" y="2156"/>
                </a:lnTo>
                <a:lnTo>
                  <a:pt x="5504" y="2157"/>
                </a:lnTo>
                <a:lnTo>
                  <a:pt x="5504" y="2159"/>
                </a:lnTo>
                <a:lnTo>
                  <a:pt x="5503" y="2160"/>
                </a:lnTo>
                <a:lnTo>
                  <a:pt x="5503" y="2161"/>
                </a:lnTo>
                <a:lnTo>
                  <a:pt x="5502" y="2162"/>
                </a:lnTo>
                <a:lnTo>
                  <a:pt x="5487" y="2164"/>
                </a:lnTo>
                <a:lnTo>
                  <a:pt x="5471" y="2165"/>
                </a:lnTo>
                <a:lnTo>
                  <a:pt x="5480" y="2166"/>
                </a:lnTo>
                <a:lnTo>
                  <a:pt x="5487" y="2167"/>
                </a:lnTo>
                <a:lnTo>
                  <a:pt x="5491" y="2168"/>
                </a:lnTo>
                <a:lnTo>
                  <a:pt x="5493" y="2168"/>
                </a:lnTo>
                <a:lnTo>
                  <a:pt x="5493" y="2169"/>
                </a:lnTo>
                <a:lnTo>
                  <a:pt x="5492" y="2169"/>
                </a:lnTo>
                <a:lnTo>
                  <a:pt x="5487" y="2170"/>
                </a:lnTo>
                <a:lnTo>
                  <a:pt x="5480" y="2171"/>
                </a:lnTo>
                <a:lnTo>
                  <a:pt x="5475" y="2170"/>
                </a:lnTo>
                <a:lnTo>
                  <a:pt x="5474" y="2170"/>
                </a:lnTo>
                <a:lnTo>
                  <a:pt x="5475" y="2169"/>
                </a:lnTo>
                <a:lnTo>
                  <a:pt x="5479" y="2168"/>
                </a:lnTo>
                <a:lnTo>
                  <a:pt x="5483" y="2174"/>
                </a:lnTo>
                <a:lnTo>
                  <a:pt x="5486" y="2180"/>
                </a:lnTo>
                <a:lnTo>
                  <a:pt x="5493" y="2190"/>
                </a:lnTo>
                <a:lnTo>
                  <a:pt x="5495" y="2185"/>
                </a:lnTo>
                <a:lnTo>
                  <a:pt x="5497" y="2183"/>
                </a:lnTo>
                <a:lnTo>
                  <a:pt x="5499" y="2182"/>
                </a:lnTo>
                <a:lnTo>
                  <a:pt x="5498" y="2181"/>
                </a:lnTo>
                <a:lnTo>
                  <a:pt x="5500" y="2181"/>
                </a:lnTo>
                <a:lnTo>
                  <a:pt x="5502" y="2181"/>
                </a:lnTo>
                <a:lnTo>
                  <a:pt x="5504" y="2182"/>
                </a:lnTo>
                <a:lnTo>
                  <a:pt x="5505" y="2183"/>
                </a:lnTo>
                <a:lnTo>
                  <a:pt x="5506" y="2184"/>
                </a:lnTo>
                <a:lnTo>
                  <a:pt x="5505" y="2185"/>
                </a:lnTo>
                <a:lnTo>
                  <a:pt x="5508" y="2186"/>
                </a:lnTo>
                <a:lnTo>
                  <a:pt x="5512" y="2187"/>
                </a:lnTo>
                <a:lnTo>
                  <a:pt x="5516" y="2189"/>
                </a:lnTo>
                <a:lnTo>
                  <a:pt x="5519" y="2190"/>
                </a:lnTo>
                <a:lnTo>
                  <a:pt x="5519" y="2191"/>
                </a:lnTo>
                <a:lnTo>
                  <a:pt x="5520" y="2192"/>
                </a:lnTo>
                <a:lnTo>
                  <a:pt x="5520" y="2193"/>
                </a:lnTo>
                <a:lnTo>
                  <a:pt x="5520" y="2196"/>
                </a:lnTo>
                <a:lnTo>
                  <a:pt x="5520" y="2199"/>
                </a:lnTo>
                <a:lnTo>
                  <a:pt x="5520" y="2201"/>
                </a:lnTo>
                <a:lnTo>
                  <a:pt x="5522" y="2202"/>
                </a:lnTo>
                <a:lnTo>
                  <a:pt x="5526" y="2204"/>
                </a:lnTo>
                <a:lnTo>
                  <a:pt x="5531" y="2205"/>
                </a:lnTo>
                <a:lnTo>
                  <a:pt x="5540" y="2206"/>
                </a:lnTo>
                <a:lnTo>
                  <a:pt x="5545" y="2206"/>
                </a:lnTo>
                <a:lnTo>
                  <a:pt x="5550" y="2207"/>
                </a:lnTo>
                <a:lnTo>
                  <a:pt x="5554" y="2208"/>
                </a:lnTo>
                <a:lnTo>
                  <a:pt x="5558" y="2210"/>
                </a:lnTo>
                <a:lnTo>
                  <a:pt x="5559" y="2211"/>
                </a:lnTo>
                <a:lnTo>
                  <a:pt x="5559" y="2212"/>
                </a:lnTo>
                <a:lnTo>
                  <a:pt x="5559" y="2216"/>
                </a:lnTo>
                <a:lnTo>
                  <a:pt x="5560" y="2219"/>
                </a:lnTo>
                <a:lnTo>
                  <a:pt x="5561" y="2221"/>
                </a:lnTo>
                <a:lnTo>
                  <a:pt x="5562" y="2222"/>
                </a:lnTo>
                <a:lnTo>
                  <a:pt x="5563" y="2222"/>
                </a:lnTo>
                <a:lnTo>
                  <a:pt x="5563" y="2221"/>
                </a:lnTo>
                <a:lnTo>
                  <a:pt x="5564" y="2219"/>
                </a:lnTo>
                <a:lnTo>
                  <a:pt x="5565" y="2219"/>
                </a:lnTo>
                <a:lnTo>
                  <a:pt x="5567" y="2219"/>
                </a:lnTo>
                <a:lnTo>
                  <a:pt x="5572" y="2221"/>
                </a:lnTo>
                <a:lnTo>
                  <a:pt x="5577" y="2223"/>
                </a:lnTo>
                <a:lnTo>
                  <a:pt x="5581" y="2224"/>
                </a:lnTo>
                <a:lnTo>
                  <a:pt x="5584" y="2239"/>
                </a:lnTo>
                <a:lnTo>
                  <a:pt x="5589" y="2254"/>
                </a:lnTo>
                <a:lnTo>
                  <a:pt x="5592" y="2269"/>
                </a:lnTo>
                <a:lnTo>
                  <a:pt x="5595" y="2283"/>
                </a:lnTo>
                <a:lnTo>
                  <a:pt x="5592" y="2284"/>
                </a:lnTo>
                <a:lnTo>
                  <a:pt x="5589" y="2283"/>
                </a:lnTo>
                <a:lnTo>
                  <a:pt x="5586" y="2283"/>
                </a:lnTo>
                <a:lnTo>
                  <a:pt x="5583" y="2283"/>
                </a:lnTo>
                <a:lnTo>
                  <a:pt x="5582" y="2284"/>
                </a:lnTo>
                <a:lnTo>
                  <a:pt x="5581" y="2286"/>
                </a:lnTo>
                <a:lnTo>
                  <a:pt x="5578" y="2290"/>
                </a:lnTo>
                <a:lnTo>
                  <a:pt x="5572" y="2297"/>
                </a:lnTo>
                <a:lnTo>
                  <a:pt x="5577" y="2296"/>
                </a:lnTo>
                <a:lnTo>
                  <a:pt x="5581" y="2296"/>
                </a:lnTo>
                <a:lnTo>
                  <a:pt x="5592" y="2295"/>
                </a:lnTo>
                <a:lnTo>
                  <a:pt x="5592" y="2289"/>
                </a:lnTo>
                <a:lnTo>
                  <a:pt x="5598" y="2289"/>
                </a:lnTo>
                <a:lnTo>
                  <a:pt x="5605" y="2290"/>
                </a:lnTo>
                <a:lnTo>
                  <a:pt x="5612" y="2291"/>
                </a:lnTo>
                <a:lnTo>
                  <a:pt x="5617" y="2292"/>
                </a:lnTo>
                <a:lnTo>
                  <a:pt x="5623" y="2304"/>
                </a:lnTo>
                <a:lnTo>
                  <a:pt x="5628" y="2314"/>
                </a:lnTo>
                <a:lnTo>
                  <a:pt x="5643" y="2313"/>
                </a:lnTo>
                <a:lnTo>
                  <a:pt x="5659" y="2312"/>
                </a:lnTo>
                <a:lnTo>
                  <a:pt x="5666" y="2311"/>
                </a:lnTo>
                <a:lnTo>
                  <a:pt x="5669" y="2310"/>
                </a:lnTo>
                <a:lnTo>
                  <a:pt x="5672" y="2309"/>
                </a:lnTo>
                <a:lnTo>
                  <a:pt x="5674" y="2307"/>
                </a:lnTo>
                <a:lnTo>
                  <a:pt x="5676" y="2305"/>
                </a:lnTo>
                <a:lnTo>
                  <a:pt x="5678" y="2303"/>
                </a:lnTo>
                <a:lnTo>
                  <a:pt x="5679" y="2300"/>
                </a:lnTo>
                <a:lnTo>
                  <a:pt x="5679" y="2298"/>
                </a:lnTo>
                <a:lnTo>
                  <a:pt x="5679" y="2297"/>
                </a:lnTo>
                <a:lnTo>
                  <a:pt x="5679" y="2293"/>
                </a:lnTo>
                <a:lnTo>
                  <a:pt x="5679" y="2290"/>
                </a:lnTo>
                <a:lnTo>
                  <a:pt x="5679" y="2288"/>
                </a:lnTo>
                <a:lnTo>
                  <a:pt x="5679" y="2286"/>
                </a:lnTo>
                <a:lnTo>
                  <a:pt x="5691" y="2287"/>
                </a:lnTo>
                <a:lnTo>
                  <a:pt x="5698" y="2288"/>
                </a:lnTo>
                <a:lnTo>
                  <a:pt x="5706" y="2289"/>
                </a:lnTo>
                <a:lnTo>
                  <a:pt x="5713" y="2290"/>
                </a:lnTo>
                <a:lnTo>
                  <a:pt x="5721" y="2293"/>
                </a:lnTo>
                <a:lnTo>
                  <a:pt x="5726" y="2296"/>
                </a:lnTo>
                <a:lnTo>
                  <a:pt x="5729" y="2298"/>
                </a:lnTo>
                <a:lnTo>
                  <a:pt x="5731" y="2300"/>
                </a:lnTo>
                <a:lnTo>
                  <a:pt x="5731" y="2301"/>
                </a:lnTo>
                <a:lnTo>
                  <a:pt x="5732" y="2302"/>
                </a:lnTo>
                <a:lnTo>
                  <a:pt x="5732" y="2304"/>
                </a:lnTo>
                <a:lnTo>
                  <a:pt x="5733" y="2309"/>
                </a:lnTo>
                <a:lnTo>
                  <a:pt x="5734" y="2314"/>
                </a:lnTo>
                <a:lnTo>
                  <a:pt x="5735" y="2316"/>
                </a:lnTo>
                <a:lnTo>
                  <a:pt x="5736" y="2317"/>
                </a:lnTo>
                <a:lnTo>
                  <a:pt x="5737" y="2318"/>
                </a:lnTo>
                <a:lnTo>
                  <a:pt x="5739" y="2318"/>
                </a:lnTo>
                <a:lnTo>
                  <a:pt x="5742" y="2318"/>
                </a:lnTo>
                <a:lnTo>
                  <a:pt x="5745" y="2319"/>
                </a:lnTo>
                <a:lnTo>
                  <a:pt x="5748" y="2320"/>
                </a:lnTo>
                <a:lnTo>
                  <a:pt x="5756" y="2337"/>
                </a:lnTo>
                <a:lnTo>
                  <a:pt x="5761" y="2339"/>
                </a:lnTo>
                <a:lnTo>
                  <a:pt x="5766" y="2341"/>
                </a:lnTo>
                <a:lnTo>
                  <a:pt x="5779" y="2343"/>
                </a:lnTo>
                <a:lnTo>
                  <a:pt x="5792" y="2345"/>
                </a:lnTo>
                <a:lnTo>
                  <a:pt x="5799" y="2347"/>
                </a:lnTo>
                <a:lnTo>
                  <a:pt x="5804" y="2348"/>
                </a:lnTo>
                <a:lnTo>
                  <a:pt x="5804" y="2344"/>
                </a:lnTo>
                <a:lnTo>
                  <a:pt x="5804" y="2340"/>
                </a:lnTo>
                <a:lnTo>
                  <a:pt x="5800" y="2338"/>
                </a:lnTo>
                <a:lnTo>
                  <a:pt x="5798" y="2337"/>
                </a:lnTo>
                <a:lnTo>
                  <a:pt x="5795" y="2336"/>
                </a:lnTo>
                <a:lnTo>
                  <a:pt x="5793" y="2334"/>
                </a:lnTo>
                <a:lnTo>
                  <a:pt x="5795" y="2331"/>
                </a:lnTo>
                <a:lnTo>
                  <a:pt x="5796" y="2330"/>
                </a:lnTo>
                <a:lnTo>
                  <a:pt x="5796" y="2329"/>
                </a:lnTo>
                <a:lnTo>
                  <a:pt x="5795" y="2328"/>
                </a:lnTo>
                <a:lnTo>
                  <a:pt x="5794" y="2327"/>
                </a:lnTo>
                <a:lnTo>
                  <a:pt x="5792" y="2327"/>
                </a:lnTo>
                <a:lnTo>
                  <a:pt x="5789" y="2327"/>
                </a:lnTo>
                <a:lnTo>
                  <a:pt x="5785" y="2327"/>
                </a:lnTo>
                <a:lnTo>
                  <a:pt x="5783" y="2326"/>
                </a:lnTo>
                <a:lnTo>
                  <a:pt x="5781" y="2326"/>
                </a:lnTo>
                <a:lnTo>
                  <a:pt x="5780" y="2324"/>
                </a:lnTo>
                <a:lnTo>
                  <a:pt x="5780" y="2323"/>
                </a:lnTo>
                <a:lnTo>
                  <a:pt x="5780" y="2321"/>
                </a:lnTo>
                <a:lnTo>
                  <a:pt x="5780" y="2319"/>
                </a:lnTo>
                <a:lnTo>
                  <a:pt x="5781" y="2316"/>
                </a:lnTo>
                <a:lnTo>
                  <a:pt x="5781" y="2314"/>
                </a:lnTo>
                <a:lnTo>
                  <a:pt x="5780" y="2314"/>
                </a:lnTo>
                <a:lnTo>
                  <a:pt x="5779" y="2313"/>
                </a:lnTo>
                <a:lnTo>
                  <a:pt x="5776" y="2313"/>
                </a:lnTo>
                <a:lnTo>
                  <a:pt x="5773" y="2313"/>
                </a:lnTo>
                <a:lnTo>
                  <a:pt x="5770" y="2311"/>
                </a:lnTo>
                <a:lnTo>
                  <a:pt x="5769" y="2311"/>
                </a:lnTo>
                <a:lnTo>
                  <a:pt x="5768" y="2310"/>
                </a:lnTo>
                <a:lnTo>
                  <a:pt x="5768" y="2307"/>
                </a:lnTo>
                <a:lnTo>
                  <a:pt x="5767" y="2305"/>
                </a:lnTo>
                <a:lnTo>
                  <a:pt x="5767" y="2302"/>
                </a:lnTo>
                <a:lnTo>
                  <a:pt x="5766" y="2297"/>
                </a:lnTo>
                <a:lnTo>
                  <a:pt x="5766" y="2294"/>
                </a:lnTo>
                <a:lnTo>
                  <a:pt x="5764" y="2292"/>
                </a:lnTo>
                <a:lnTo>
                  <a:pt x="5764" y="2291"/>
                </a:lnTo>
                <a:lnTo>
                  <a:pt x="5762" y="2291"/>
                </a:lnTo>
                <a:lnTo>
                  <a:pt x="5759" y="2290"/>
                </a:lnTo>
                <a:lnTo>
                  <a:pt x="5756" y="2290"/>
                </a:lnTo>
                <a:lnTo>
                  <a:pt x="5753" y="2289"/>
                </a:lnTo>
                <a:lnTo>
                  <a:pt x="5751" y="2287"/>
                </a:lnTo>
                <a:lnTo>
                  <a:pt x="5750" y="2284"/>
                </a:lnTo>
                <a:lnTo>
                  <a:pt x="5749" y="2281"/>
                </a:lnTo>
                <a:lnTo>
                  <a:pt x="5748" y="2277"/>
                </a:lnTo>
                <a:lnTo>
                  <a:pt x="5745" y="2264"/>
                </a:lnTo>
                <a:lnTo>
                  <a:pt x="5751" y="2261"/>
                </a:lnTo>
                <a:lnTo>
                  <a:pt x="5759" y="2258"/>
                </a:lnTo>
                <a:lnTo>
                  <a:pt x="5756" y="2241"/>
                </a:lnTo>
                <a:lnTo>
                  <a:pt x="5754" y="2241"/>
                </a:lnTo>
                <a:lnTo>
                  <a:pt x="5752" y="2241"/>
                </a:lnTo>
                <a:lnTo>
                  <a:pt x="5749" y="2241"/>
                </a:lnTo>
                <a:lnTo>
                  <a:pt x="5745" y="2242"/>
                </a:lnTo>
                <a:lnTo>
                  <a:pt x="5744" y="2242"/>
                </a:lnTo>
                <a:lnTo>
                  <a:pt x="5742" y="2241"/>
                </a:lnTo>
                <a:lnTo>
                  <a:pt x="5741" y="2240"/>
                </a:lnTo>
                <a:lnTo>
                  <a:pt x="5740" y="2239"/>
                </a:lnTo>
                <a:lnTo>
                  <a:pt x="5739" y="2236"/>
                </a:lnTo>
                <a:lnTo>
                  <a:pt x="5738" y="2232"/>
                </a:lnTo>
                <a:lnTo>
                  <a:pt x="5736" y="2230"/>
                </a:lnTo>
                <a:lnTo>
                  <a:pt x="5734" y="2229"/>
                </a:lnTo>
                <a:lnTo>
                  <a:pt x="5732" y="2229"/>
                </a:lnTo>
                <a:lnTo>
                  <a:pt x="5728" y="2229"/>
                </a:lnTo>
                <a:lnTo>
                  <a:pt x="5723" y="2229"/>
                </a:lnTo>
                <a:lnTo>
                  <a:pt x="5721" y="2228"/>
                </a:lnTo>
                <a:lnTo>
                  <a:pt x="5719" y="2227"/>
                </a:lnTo>
                <a:lnTo>
                  <a:pt x="5719" y="2225"/>
                </a:lnTo>
                <a:lnTo>
                  <a:pt x="5719" y="2222"/>
                </a:lnTo>
                <a:lnTo>
                  <a:pt x="5719" y="2218"/>
                </a:lnTo>
                <a:lnTo>
                  <a:pt x="5719" y="2216"/>
                </a:lnTo>
                <a:lnTo>
                  <a:pt x="5713" y="2209"/>
                </a:lnTo>
                <a:lnTo>
                  <a:pt x="5707" y="2202"/>
                </a:lnTo>
                <a:lnTo>
                  <a:pt x="5705" y="2201"/>
                </a:lnTo>
                <a:lnTo>
                  <a:pt x="5703" y="2201"/>
                </a:lnTo>
                <a:lnTo>
                  <a:pt x="5701" y="2202"/>
                </a:lnTo>
                <a:lnTo>
                  <a:pt x="5699" y="2202"/>
                </a:lnTo>
                <a:lnTo>
                  <a:pt x="5697" y="2200"/>
                </a:lnTo>
                <a:lnTo>
                  <a:pt x="5694" y="2196"/>
                </a:lnTo>
                <a:lnTo>
                  <a:pt x="5692" y="2193"/>
                </a:lnTo>
                <a:lnTo>
                  <a:pt x="5690" y="2190"/>
                </a:lnTo>
                <a:lnTo>
                  <a:pt x="5686" y="2188"/>
                </a:lnTo>
                <a:lnTo>
                  <a:pt x="5680" y="2186"/>
                </a:lnTo>
                <a:lnTo>
                  <a:pt x="5668" y="2183"/>
                </a:lnTo>
                <a:lnTo>
                  <a:pt x="5656" y="2180"/>
                </a:lnTo>
                <a:lnTo>
                  <a:pt x="5650" y="2178"/>
                </a:lnTo>
                <a:lnTo>
                  <a:pt x="5645" y="2176"/>
                </a:lnTo>
                <a:lnTo>
                  <a:pt x="5639" y="2173"/>
                </a:lnTo>
                <a:lnTo>
                  <a:pt x="5628" y="2167"/>
                </a:lnTo>
                <a:close/>
                <a:moveTo>
                  <a:pt x="5162" y="2760"/>
                </a:moveTo>
                <a:lnTo>
                  <a:pt x="5162" y="2761"/>
                </a:lnTo>
                <a:lnTo>
                  <a:pt x="5162" y="2763"/>
                </a:lnTo>
                <a:lnTo>
                  <a:pt x="5160" y="2765"/>
                </a:lnTo>
                <a:lnTo>
                  <a:pt x="5159" y="2767"/>
                </a:lnTo>
                <a:lnTo>
                  <a:pt x="5158" y="2767"/>
                </a:lnTo>
                <a:lnTo>
                  <a:pt x="5159" y="2768"/>
                </a:lnTo>
                <a:lnTo>
                  <a:pt x="5161" y="2770"/>
                </a:lnTo>
                <a:lnTo>
                  <a:pt x="5162" y="2772"/>
                </a:lnTo>
                <a:lnTo>
                  <a:pt x="5164" y="2777"/>
                </a:lnTo>
                <a:lnTo>
                  <a:pt x="5165" y="2779"/>
                </a:lnTo>
                <a:lnTo>
                  <a:pt x="5165" y="2781"/>
                </a:lnTo>
                <a:lnTo>
                  <a:pt x="5166" y="2786"/>
                </a:lnTo>
                <a:lnTo>
                  <a:pt x="5166" y="2797"/>
                </a:lnTo>
                <a:lnTo>
                  <a:pt x="5166" y="2803"/>
                </a:lnTo>
                <a:lnTo>
                  <a:pt x="5167" y="2810"/>
                </a:lnTo>
                <a:lnTo>
                  <a:pt x="5173" y="2813"/>
                </a:lnTo>
                <a:lnTo>
                  <a:pt x="5174" y="2816"/>
                </a:lnTo>
                <a:lnTo>
                  <a:pt x="5174" y="2819"/>
                </a:lnTo>
                <a:lnTo>
                  <a:pt x="5175" y="2826"/>
                </a:lnTo>
                <a:lnTo>
                  <a:pt x="5175" y="2833"/>
                </a:lnTo>
                <a:lnTo>
                  <a:pt x="5176" y="2839"/>
                </a:lnTo>
                <a:lnTo>
                  <a:pt x="5178" y="2839"/>
                </a:lnTo>
                <a:lnTo>
                  <a:pt x="5179" y="2844"/>
                </a:lnTo>
                <a:lnTo>
                  <a:pt x="5179" y="2849"/>
                </a:lnTo>
                <a:lnTo>
                  <a:pt x="5179" y="2854"/>
                </a:lnTo>
                <a:lnTo>
                  <a:pt x="5178" y="2860"/>
                </a:lnTo>
                <a:lnTo>
                  <a:pt x="5177" y="2872"/>
                </a:lnTo>
                <a:lnTo>
                  <a:pt x="5176" y="2886"/>
                </a:lnTo>
                <a:lnTo>
                  <a:pt x="5167" y="2886"/>
                </a:lnTo>
                <a:lnTo>
                  <a:pt x="5162" y="2886"/>
                </a:lnTo>
                <a:lnTo>
                  <a:pt x="5164" y="2892"/>
                </a:lnTo>
                <a:lnTo>
                  <a:pt x="5166" y="2895"/>
                </a:lnTo>
                <a:lnTo>
                  <a:pt x="5167" y="2898"/>
                </a:lnTo>
                <a:lnTo>
                  <a:pt x="5169" y="2899"/>
                </a:lnTo>
                <a:lnTo>
                  <a:pt x="5170" y="2899"/>
                </a:lnTo>
                <a:lnTo>
                  <a:pt x="5174" y="2900"/>
                </a:lnTo>
                <a:lnTo>
                  <a:pt x="5178" y="2901"/>
                </a:lnTo>
                <a:lnTo>
                  <a:pt x="5181" y="2903"/>
                </a:lnTo>
                <a:lnTo>
                  <a:pt x="5182" y="2904"/>
                </a:lnTo>
                <a:lnTo>
                  <a:pt x="5182" y="2905"/>
                </a:lnTo>
                <a:lnTo>
                  <a:pt x="5182" y="2908"/>
                </a:lnTo>
                <a:lnTo>
                  <a:pt x="5183" y="2910"/>
                </a:lnTo>
                <a:lnTo>
                  <a:pt x="5183" y="2911"/>
                </a:lnTo>
                <a:lnTo>
                  <a:pt x="5184" y="2912"/>
                </a:lnTo>
                <a:lnTo>
                  <a:pt x="5187" y="2913"/>
                </a:lnTo>
                <a:lnTo>
                  <a:pt x="5189" y="2913"/>
                </a:lnTo>
                <a:lnTo>
                  <a:pt x="5192" y="2913"/>
                </a:lnTo>
                <a:lnTo>
                  <a:pt x="5194" y="2913"/>
                </a:lnTo>
                <a:lnTo>
                  <a:pt x="5197" y="2912"/>
                </a:lnTo>
                <a:lnTo>
                  <a:pt x="5199" y="2912"/>
                </a:lnTo>
                <a:lnTo>
                  <a:pt x="5201" y="2912"/>
                </a:lnTo>
                <a:lnTo>
                  <a:pt x="5209" y="2917"/>
                </a:lnTo>
                <a:lnTo>
                  <a:pt x="5212" y="2917"/>
                </a:lnTo>
                <a:lnTo>
                  <a:pt x="5214" y="2917"/>
                </a:lnTo>
                <a:lnTo>
                  <a:pt x="5218" y="2916"/>
                </a:lnTo>
                <a:lnTo>
                  <a:pt x="5220" y="2915"/>
                </a:lnTo>
                <a:lnTo>
                  <a:pt x="5221" y="2914"/>
                </a:lnTo>
                <a:lnTo>
                  <a:pt x="5224" y="2911"/>
                </a:lnTo>
                <a:lnTo>
                  <a:pt x="5228" y="2904"/>
                </a:lnTo>
                <a:lnTo>
                  <a:pt x="5232" y="2898"/>
                </a:lnTo>
                <a:lnTo>
                  <a:pt x="5234" y="2900"/>
                </a:lnTo>
                <a:lnTo>
                  <a:pt x="5236" y="2903"/>
                </a:lnTo>
                <a:lnTo>
                  <a:pt x="5238" y="2904"/>
                </a:lnTo>
                <a:lnTo>
                  <a:pt x="5239" y="2905"/>
                </a:lnTo>
                <a:lnTo>
                  <a:pt x="5241" y="2906"/>
                </a:lnTo>
                <a:lnTo>
                  <a:pt x="5243" y="2906"/>
                </a:lnTo>
                <a:lnTo>
                  <a:pt x="5244" y="2905"/>
                </a:lnTo>
                <a:lnTo>
                  <a:pt x="5245" y="2904"/>
                </a:lnTo>
                <a:lnTo>
                  <a:pt x="5245" y="2901"/>
                </a:lnTo>
                <a:lnTo>
                  <a:pt x="5244" y="2899"/>
                </a:lnTo>
                <a:lnTo>
                  <a:pt x="5243" y="2894"/>
                </a:lnTo>
                <a:lnTo>
                  <a:pt x="5243" y="2892"/>
                </a:lnTo>
                <a:lnTo>
                  <a:pt x="5244" y="2892"/>
                </a:lnTo>
                <a:lnTo>
                  <a:pt x="5247" y="2893"/>
                </a:lnTo>
                <a:lnTo>
                  <a:pt x="5251" y="2894"/>
                </a:lnTo>
                <a:lnTo>
                  <a:pt x="5253" y="2895"/>
                </a:lnTo>
                <a:lnTo>
                  <a:pt x="5254" y="2895"/>
                </a:lnTo>
                <a:lnTo>
                  <a:pt x="5257" y="2894"/>
                </a:lnTo>
                <a:lnTo>
                  <a:pt x="5261" y="2893"/>
                </a:lnTo>
                <a:lnTo>
                  <a:pt x="5271" y="2890"/>
                </a:lnTo>
                <a:lnTo>
                  <a:pt x="5280" y="2888"/>
                </a:lnTo>
                <a:lnTo>
                  <a:pt x="5285" y="2887"/>
                </a:lnTo>
                <a:lnTo>
                  <a:pt x="5288" y="2886"/>
                </a:lnTo>
                <a:lnTo>
                  <a:pt x="5289" y="2887"/>
                </a:lnTo>
                <a:lnTo>
                  <a:pt x="5290" y="2887"/>
                </a:lnTo>
                <a:lnTo>
                  <a:pt x="5292" y="2889"/>
                </a:lnTo>
                <a:lnTo>
                  <a:pt x="5293" y="2891"/>
                </a:lnTo>
                <a:lnTo>
                  <a:pt x="5294" y="2892"/>
                </a:lnTo>
                <a:lnTo>
                  <a:pt x="5296" y="2891"/>
                </a:lnTo>
                <a:lnTo>
                  <a:pt x="5300" y="2889"/>
                </a:lnTo>
                <a:lnTo>
                  <a:pt x="5305" y="2886"/>
                </a:lnTo>
                <a:lnTo>
                  <a:pt x="5307" y="2886"/>
                </a:lnTo>
                <a:lnTo>
                  <a:pt x="5309" y="2887"/>
                </a:lnTo>
                <a:lnTo>
                  <a:pt x="5312" y="2889"/>
                </a:lnTo>
                <a:lnTo>
                  <a:pt x="5315" y="2890"/>
                </a:lnTo>
                <a:lnTo>
                  <a:pt x="5317" y="2890"/>
                </a:lnTo>
                <a:lnTo>
                  <a:pt x="5319" y="2889"/>
                </a:lnTo>
                <a:lnTo>
                  <a:pt x="5320" y="2889"/>
                </a:lnTo>
                <a:lnTo>
                  <a:pt x="5321" y="2888"/>
                </a:lnTo>
                <a:lnTo>
                  <a:pt x="5322" y="2887"/>
                </a:lnTo>
                <a:lnTo>
                  <a:pt x="5323" y="2886"/>
                </a:lnTo>
                <a:lnTo>
                  <a:pt x="5324" y="2883"/>
                </a:lnTo>
                <a:lnTo>
                  <a:pt x="5325" y="2880"/>
                </a:lnTo>
                <a:lnTo>
                  <a:pt x="5327" y="2874"/>
                </a:lnTo>
                <a:lnTo>
                  <a:pt x="5329" y="2871"/>
                </a:lnTo>
                <a:lnTo>
                  <a:pt x="5330" y="2869"/>
                </a:lnTo>
                <a:lnTo>
                  <a:pt x="5333" y="2868"/>
                </a:lnTo>
                <a:lnTo>
                  <a:pt x="5335" y="2868"/>
                </a:lnTo>
                <a:lnTo>
                  <a:pt x="5336" y="2868"/>
                </a:lnTo>
                <a:lnTo>
                  <a:pt x="5337" y="2868"/>
                </a:lnTo>
                <a:lnTo>
                  <a:pt x="5340" y="2870"/>
                </a:lnTo>
                <a:lnTo>
                  <a:pt x="5342" y="2870"/>
                </a:lnTo>
                <a:lnTo>
                  <a:pt x="5344" y="2869"/>
                </a:lnTo>
                <a:lnTo>
                  <a:pt x="5344" y="2864"/>
                </a:lnTo>
                <a:lnTo>
                  <a:pt x="5345" y="2863"/>
                </a:lnTo>
                <a:lnTo>
                  <a:pt x="5346" y="2862"/>
                </a:lnTo>
                <a:lnTo>
                  <a:pt x="5349" y="2862"/>
                </a:lnTo>
                <a:lnTo>
                  <a:pt x="5353" y="2862"/>
                </a:lnTo>
                <a:lnTo>
                  <a:pt x="5354" y="2862"/>
                </a:lnTo>
                <a:lnTo>
                  <a:pt x="5356" y="2861"/>
                </a:lnTo>
                <a:lnTo>
                  <a:pt x="5356" y="2860"/>
                </a:lnTo>
                <a:lnTo>
                  <a:pt x="5357" y="2857"/>
                </a:lnTo>
                <a:lnTo>
                  <a:pt x="5357" y="2854"/>
                </a:lnTo>
                <a:lnTo>
                  <a:pt x="5358" y="2853"/>
                </a:lnTo>
                <a:lnTo>
                  <a:pt x="5361" y="2853"/>
                </a:lnTo>
                <a:lnTo>
                  <a:pt x="5361" y="2850"/>
                </a:lnTo>
                <a:lnTo>
                  <a:pt x="5363" y="2849"/>
                </a:lnTo>
                <a:lnTo>
                  <a:pt x="5365" y="2850"/>
                </a:lnTo>
                <a:lnTo>
                  <a:pt x="5369" y="2851"/>
                </a:lnTo>
                <a:lnTo>
                  <a:pt x="5373" y="2852"/>
                </a:lnTo>
                <a:lnTo>
                  <a:pt x="5376" y="2853"/>
                </a:lnTo>
                <a:lnTo>
                  <a:pt x="5378" y="2853"/>
                </a:lnTo>
                <a:lnTo>
                  <a:pt x="5382" y="2852"/>
                </a:lnTo>
                <a:lnTo>
                  <a:pt x="5386" y="2851"/>
                </a:lnTo>
                <a:lnTo>
                  <a:pt x="5396" y="2848"/>
                </a:lnTo>
                <a:lnTo>
                  <a:pt x="5419" y="2840"/>
                </a:lnTo>
                <a:lnTo>
                  <a:pt x="5431" y="2837"/>
                </a:lnTo>
                <a:lnTo>
                  <a:pt x="5443" y="2834"/>
                </a:lnTo>
                <a:lnTo>
                  <a:pt x="5454" y="2832"/>
                </a:lnTo>
                <a:lnTo>
                  <a:pt x="5458" y="2832"/>
                </a:lnTo>
                <a:lnTo>
                  <a:pt x="5462" y="2833"/>
                </a:lnTo>
                <a:lnTo>
                  <a:pt x="5465" y="2834"/>
                </a:lnTo>
                <a:lnTo>
                  <a:pt x="5466" y="2836"/>
                </a:lnTo>
                <a:lnTo>
                  <a:pt x="5469" y="2840"/>
                </a:lnTo>
                <a:lnTo>
                  <a:pt x="5471" y="2844"/>
                </a:lnTo>
                <a:lnTo>
                  <a:pt x="5472" y="2846"/>
                </a:lnTo>
                <a:lnTo>
                  <a:pt x="5474" y="2847"/>
                </a:lnTo>
                <a:lnTo>
                  <a:pt x="5477" y="2848"/>
                </a:lnTo>
                <a:lnTo>
                  <a:pt x="5480" y="2847"/>
                </a:lnTo>
                <a:lnTo>
                  <a:pt x="5487" y="2846"/>
                </a:lnTo>
                <a:lnTo>
                  <a:pt x="5494" y="2845"/>
                </a:lnTo>
                <a:lnTo>
                  <a:pt x="5498" y="2846"/>
                </a:lnTo>
                <a:lnTo>
                  <a:pt x="5502" y="2847"/>
                </a:lnTo>
                <a:lnTo>
                  <a:pt x="5502" y="2850"/>
                </a:lnTo>
                <a:lnTo>
                  <a:pt x="5504" y="2852"/>
                </a:lnTo>
                <a:lnTo>
                  <a:pt x="5505" y="2854"/>
                </a:lnTo>
                <a:lnTo>
                  <a:pt x="5504" y="2856"/>
                </a:lnTo>
                <a:lnTo>
                  <a:pt x="5502" y="2858"/>
                </a:lnTo>
                <a:lnTo>
                  <a:pt x="5507" y="2859"/>
                </a:lnTo>
                <a:lnTo>
                  <a:pt x="5511" y="2859"/>
                </a:lnTo>
                <a:lnTo>
                  <a:pt x="5513" y="2860"/>
                </a:lnTo>
                <a:lnTo>
                  <a:pt x="5512" y="2862"/>
                </a:lnTo>
                <a:lnTo>
                  <a:pt x="5510" y="2864"/>
                </a:lnTo>
                <a:lnTo>
                  <a:pt x="5510" y="2865"/>
                </a:lnTo>
                <a:lnTo>
                  <a:pt x="5510" y="2866"/>
                </a:lnTo>
                <a:lnTo>
                  <a:pt x="5510" y="2867"/>
                </a:lnTo>
                <a:lnTo>
                  <a:pt x="5511" y="2867"/>
                </a:lnTo>
                <a:lnTo>
                  <a:pt x="5510" y="2867"/>
                </a:lnTo>
                <a:lnTo>
                  <a:pt x="5507" y="2867"/>
                </a:lnTo>
                <a:lnTo>
                  <a:pt x="5509" y="2869"/>
                </a:lnTo>
                <a:lnTo>
                  <a:pt x="5510" y="2871"/>
                </a:lnTo>
                <a:lnTo>
                  <a:pt x="5511" y="2872"/>
                </a:lnTo>
                <a:lnTo>
                  <a:pt x="5510" y="2872"/>
                </a:lnTo>
                <a:lnTo>
                  <a:pt x="5518" y="2874"/>
                </a:lnTo>
                <a:lnTo>
                  <a:pt x="5524" y="2875"/>
                </a:lnTo>
                <a:lnTo>
                  <a:pt x="5525" y="2883"/>
                </a:lnTo>
                <a:lnTo>
                  <a:pt x="5525" y="2889"/>
                </a:lnTo>
                <a:lnTo>
                  <a:pt x="5526" y="2891"/>
                </a:lnTo>
                <a:lnTo>
                  <a:pt x="5527" y="2895"/>
                </a:lnTo>
                <a:lnTo>
                  <a:pt x="5528" y="2899"/>
                </a:lnTo>
                <a:lnTo>
                  <a:pt x="5530" y="2903"/>
                </a:lnTo>
                <a:lnTo>
                  <a:pt x="5531" y="2903"/>
                </a:lnTo>
                <a:lnTo>
                  <a:pt x="5534" y="2904"/>
                </a:lnTo>
                <a:lnTo>
                  <a:pt x="5538" y="2906"/>
                </a:lnTo>
                <a:lnTo>
                  <a:pt x="5555" y="2884"/>
                </a:lnTo>
                <a:lnTo>
                  <a:pt x="5557" y="2883"/>
                </a:lnTo>
                <a:lnTo>
                  <a:pt x="5560" y="2884"/>
                </a:lnTo>
                <a:lnTo>
                  <a:pt x="5562" y="2884"/>
                </a:lnTo>
                <a:lnTo>
                  <a:pt x="5563" y="2884"/>
                </a:lnTo>
                <a:lnTo>
                  <a:pt x="5564" y="2884"/>
                </a:lnTo>
                <a:lnTo>
                  <a:pt x="5566" y="2881"/>
                </a:lnTo>
                <a:lnTo>
                  <a:pt x="5568" y="2876"/>
                </a:lnTo>
                <a:lnTo>
                  <a:pt x="5570" y="2872"/>
                </a:lnTo>
                <a:lnTo>
                  <a:pt x="5572" y="2869"/>
                </a:lnTo>
                <a:lnTo>
                  <a:pt x="5574" y="2869"/>
                </a:lnTo>
                <a:lnTo>
                  <a:pt x="5576" y="2870"/>
                </a:lnTo>
                <a:lnTo>
                  <a:pt x="5576" y="2871"/>
                </a:lnTo>
                <a:lnTo>
                  <a:pt x="5577" y="2873"/>
                </a:lnTo>
                <a:lnTo>
                  <a:pt x="5576" y="2878"/>
                </a:lnTo>
                <a:lnTo>
                  <a:pt x="5574" y="2883"/>
                </a:lnTo>
                <a:lnTo>
                  <a:pt x="5569" y="2895"/>
                </a:lnTo>
                <a:lnTo>
                  <a:pt x="5567" y="2900"/>
                </a:lnTo>
                <a:lnTo>
                  <a:pt x="5567" y="2902"/>
                </a:lnTo>
                <a:lnTo>
                  <a:pt x="5567" y="2904"/>
                </a:lnTo>
                <a:lnTo>
                  <a:pt x="5568" y="2909"/>
                </a:lnTo>
                <a:lnTo>
                  <a:pt x="5570" y="2912"/>
                </a:lnTo>
                <a:lnTo>
                  <a:pt x="5570" y="2914"/>
                </a:lnTo>
                <a:lnTo>
                  <a:pt x="5569" y="2915"/>
                </a:lnTo>
                <a:lnTo>
                  <a:pt x="5567" y="2916"/>
                </a:lnTo>
                <a:lnTo>
                  <a:pt x="5564" y="2916"/>
                </a:lnTo>
                <a:lnTo>
                  <a:pt x="5561" y="2916"/>
                </a:lnTo>
                <a:lnTo>
                  <a:pt x="5558" y="2917"/>
                </a:lnTo>
                <a:lnTo>
                  <a:pt x="5558" y="2923"/>
                </a:lnTo>
                <a:lnTo>
                  <a:pt x="5560" y="2922"/>
                </a:lnTo>
                <a:lnTo>
                  <a:pt x="5562" y="2921"/>
                </a:lnTo>
                <a:lnTo>
                  <a:pt x="5564" y="2920"/>
                </a:lnTo>
                <a:lnTo>
                  <a:pt x="5571" y="2917"/>
                </a:lnTo>
                <a:lnTo>
                  <a:pt x="5573" y="2916"/>
                </a:lnTo>
                <a:lnTo>
                  <a:pt x="5574" y="2914"/>
                </a:lnTo>
                <a:lnTo>
                  <a:pt x="5574" y="2912"/>
                </a:lnTo>
                <a:lnTo>
                  <a:pt x="5574" y="2909"/>
                </a:lnTo>
                <a:lnTo>
                  <a:pt x="5575" y="2900"/>
                </a:lnTo>
                <a:lnTo>
                  <a:pt x="5579" y="2901"/>
                </a:lnTo>
                <a:lnTo>
                  <a:pt x="5583" y="2900"/>
                </a:lnTo>
                <a:lnTo>
                  <a:pt x="5583" y="2901"/>
                </a:lnTo>
                <a:lnTo>
                  <a:pt x="5583" y="2902"/>
                </a:lnTo>
                <a:lnTo>
                  <a:pt x="5581" y="2904"/>
                </a:lnTo>
                <a:lnTo>
                  <a:pt x="5580" y="2905"/>
                </a:lnTo>
                <a:lnTo>
                  <a:pt x="5580" y="2906"/>
                </a:lnTo>
                <a:lnTo>
                  <a:pt x="5581" y="2906"/>
                </a:lnTo>
                <a:lnTo>
                  <a:pt x="5582" y="2908"/>
                </a:lnTo>
                <a:lnTo>
                  <a:pt x="5584" y="2910"/>
                </a:lnTo>
                <a:lnTo>
                  <a:pt x="5587" y="2916"/>
                </a:lnTo>
                <a:lnTo>
                  <a:pt x="5588" y="2919"/>
                </a:lnTo>
                <a:lnTo>
                  <a:pt x="5589" y="2922"/>
                </a:lnTo>
                <a:lnTo>
                  <a:pt x="5589" y="2926"/>
                </a:lnTo>
                <a:lnTo>
                  <a:pt x="5589" y="2929"/>
                </a:lnTo>
                <a:lnTo>
                  <a:pt x="5586" y="2937"/>
                </a:lnTo>
                <a:lnTo>
                  <a:pt x="5595" y="2935"/>
                </a:lnTo>
                <a:lnTo>
                  <a:pt x="5603" y="2931"/>
                </a:lnTo>
                <a:lnTo>
                  <a:pt x="5607" y="2944"/>
                </a:lnTo>
                <a:lnTo>
                  <a:pt x="5610" y="2957"/>
                </a:lnTo>
                <a:lnTo>
                  <a:pt x="5611" y="2970"/>
                </a:lnTo>
                <a:lnTo>
                  <a:pt x="5612" y="2976"/>
                </a:lnTo>
                <a:lnTo>
                  <a:pt x="5612" y="2982"/>
                </a:lnTo>
                <a:lnTo>
                  <a:pt x="5617" y="2984"/>
                </a:lnTo>
                <a:lnTo>
                  <a:pt x="5620" y="2986"/>
                </a:lnTo>
                <a:lnTo>
                  <a:pt x="5623" y="2988"/>
                </a:lnTo>
                <a:lnTo>
                  <a:pt x="5624" y="2989"/>
                </a:lnTo>
                <a:lnTo>
                  <a:pt x="5624" y="2990"/>
                </a:lnTo>
                <a:lnTo>
                  <a:pt x="5625" y="2993"/>
                </a:lnTo>
                <a:lnTo>
                  <a:pt x="5626" y="2996"/>
                </a:lnTo>
                <a:lnTo>
                  <a:pt x="5627" y="2998"/>
                </a:lnTo>
                <a:lnTo>
                  <a:pt x="5628" y="2999"/>
                </a:lnTo>
                <a:lnTo>
                  <a:pt x="5632" y="3001"/>
                </a:lnTo>
                <a:lnTo>
                  <a:pt x="5637" y="3003"/>
                </a:lnTo>
                <a:lnTo>
                  <a:pt x="5645" y="3007"/>
                </a:lnTo>
                <a:lnTo>
                  <a:pt x="5646" y="3007"/>
                </a:lnTo>
                <a:lnTo>
                  <a:pt x="5646" y="3006"/>
                </a:lnTo>
                <a:lnTo>
                  <a:pt x="5647" y="3003"/>
                </a:lnTo>
                <a:lnTo>
                  <a:pt x="5649" y="3002"/>
                </a:lnTo>
                <a:lnTo>
                  <a:pt x="5650" y="3001"/>
                </a:lnTo>
                <a:lnTo>
                  <a:pt x="5651" y="3002"/>
                </a:lnTo>
                <a:lnTo>
                  <a:pt x="5653" y="3003"/>
                </a:lnTo>
                <a:lnTo>
                  <a:pt x="5655" y="3005"/>
                </a:lnTo>
                <a:lnTo>
                  <a:pt x="5657" y="3008"/>
                </a:lnTo>
                <a:lnTo>
                  <a:pt x="5659" y="3013"/>
                </a:lnTo>
                <a:lnTo>
                  <a:pt x="5661" y="3014"/>
                </a:lnTo>
                <a:lnTo>
                  <a:pt x="5662" y="3016"/>
                </a:lnTo>
                <a:lnTo>
                  <a:pt x="5666" y="3018"/>
                </a:lnTo>
                <a:lnTo>
                  <a:pt x="5670" y="3020"/>
                </a:lnTo>
                <a:lnTo>
                  <a:pt x="5673" y="3021"/>
                </a:lnTo>
                <a:lnTo>
                  <a:pt x="5676" y="3021"/>
                </a:lnTo>
                <a:lnTo>
                  <a:pt x="5679" y="3021"/>
                </a:lnTo>
                <a:lnTo>
                  <a:pt x="5681" y="3020"/>
                </a:lnTo>
                <a:lnTo>
                  <a:pt x="5684" y="3017"/>
                </a:lnTo>
                <a:lnTo>
                  <a:pt x="5686" y="3013"/>
                </a:lnTo>
                <a:lnTo>
                  <a:pt x="5689" y="3010"/>
                </a:lnTo>
                <a:lnTo>
                  <a:pt x="5691" y="3006"/>
                </a:lnTo>
                <a:lnTo>
                  <a:pt x="5692" y="3005"/>
                </a:lnTo>
                <a:lnTo>
                  <a:pt x="5693" y="3005"/>
                </a:lnTo>
                <a:lnTo>
                  <a:pt x="5699" y="3005"/>
                </a:lnTo>
                <a:lnTo>
                  <a:pt x="5697" y="3002"/>
                </a:lnTo>
                <a:lnTo>
                  <a:pt x="5696" y="3000"/>
                </a:lnTo>
                <a:lnTo>
                  <a:pt x="5696" y="2999"/>
                </a:lnTo>
                <a:lnTo>
                  <a:pt x="5698" y="2997"/>
                </a:lnTo>
                <a:lnTo>
                  <a:pt x="5702" y="2995"/>
                </a:lnTo>
                <a:lnTo>
                  <a:pt x="5705" y="2993"/>
                </a:lnTo>
                <a:lnTo>
                  <a:pt x="5707" y="2990"/>
                </a:lnTo>
                <a:lnTo>
                  <a:pt x="5707" y="2992"/>
                </a:lnTo>
                <a:lnTo>
                  <a:pt x="5707" y="2994"/>
                </a:lnTo>
                <a:lnTo>
                  <a:pt x="5707" y="2995"/>
                </a:lnTo>
                <a:lnTo>
                  <a:pt x="5709" y="2997"/>
                </a:lnTo>
                <a:lnTo>
                  <a:pt x="5710" y="2999"/>
                </a:lnTo>
                <a:lnTo>
                  <a:pt x="5705" y="3002"/>
                </a:lnTo>
                <a:lnTo>
                  <a:pt x="5703" y="3004"/>
                </a:lnTo>
                <a:lnTo>
                  <a:pt x="5702" y="3006"/>
                </a:lnTo>
                <a:lnTo>
                  <a:pt x="5702" y="3007"/>
                </a:lnTo>
                <a:lnTo>
                  <a:pt x="5709" y="3005"/>
                </a:lnTo>
                <a:lnTo>
                  <a:pt x="5717" y="3004"/>
                </a:lnTo>
                <a:lnTo>
                  <a:pt x="5719" y="3004"/>
                </a:lnTo>
                <a:lnTo>
                  <a:pt x="5720" y="3004"/>
                </a:lnTo>
                <a:lnTo>
                  <a:pt x="5719" y="3005"/>
                </a:lnTo>
                <a:lnTo>
                  <a:pt x="5718" y="3006"/>
                </a:lnTo>
                <a:lnTo>
                  <a:pt x="5717" y="3008"/>
                </a:lnTo>
                <a:lnTo>
                  <a:pt x="5710" y="3013"/>
                </a:lnTo>
                <a:lnTo>
                  <a:pt x="5714" y="3015"/>
                </a:lnTo>
                <a:lnTo>
                  <a:pt x="5719" y="3017"/>
                </a:lnTo>
                <a:lnTo>
                  <a:pt x="5724" y="3019"/>
                </a:lnTo>
                <a:lnTo>
                  <a:pt x="5728" y="3021"/>
                </a:lnTo>
                <a:lnTo>
                  <a:pt x="5728" y="3022"/>
                </a:lnTo>
                <a:lnTo>
                  <a:pt x="5729" y="3023"/>
                </a:lnTo>
                <a:lnTo>
                  <a:pt x="5729" y="3026"/>
                </a:lnTo>
                <a:lnTo>
                  <a:pt x="5730" y="3028"/>
                </a:lnTo>
                <a:lnTo>
                  <a:pt x="5731" y="3030"/>
                </a:lnTo>
                <a:lnTo>
                  <a:pt x="5731" y="3029"/>
                </a:lnTo>
                <a:lnTo>
                  <a:pt x="5732" y="3028"/>
                </a:lnTo>
                <a:lnTo>
                  <a:pt x="5732" y="3025"/>
                </a:lnTo>
                <a:lnTo>
                  <a:pt x="5733" y="3023"/>
                </a:lnTo>
                <a:lnTo>
                  <a:pt x="5734" y="3021"/>
                </a:lnTo>
                <a:lnTo>
                  <a:pt x="5735" y="3021"/>
                </a:lnTo>
                <a:lnTo>
                  <a:pt x="5737" y="3021"/>
                </a:lnTo>
                <a:lnTo>
                  <a:pt x="5740" y="3022"/>
                </a:lnTo>
                <a:lnTo>
                  <a:pt x="5742" y="3021"/>
                </a:lnTo>
                <a:lnTo>
                  <a:pt x="5745" y="3019"/>
                </a:lnTo>
                <a:lnTo>
                  <a:pt x="5748" y="3016"/>
                </a:lnTo>
                <a:lnTo>
                  <a:pt x="5750" y="3012"/>
                </a:lnTo>
                <a:lnTo>
                  <a:pt x="5752" y="3008"/>
                </a:lnTo>
                <a:lnTo>
                  <a:pt x="5755" y="2999"/>
                </a:lnTo>
                <a:lnTo>
                  <a:pt x="5756" y="2993"/>
                </a:lnTo>
                <a:lnTo>
                  <a:pt x="5766" y="2993"/>
                </a:lnTo>
                <a:lnTo>
                  <a:pt x="5775" y="2994"/>
                </a:lnTo>
                <a:lnTo>
                  <a:pt x="5784" y="2994"/>
                </a:lnTo>
                <a:lnTo>
                  <a:pt x="5787" y="2994"/>
                </a:lnTo>
                <a:lnTo>
                  <a:pt x="5790" y="2993"/>
                </a:lnTo>
                <a:lnTo>
                  <a:pt x="5790" y="2992"/>
                </a:lnTo>
                <a:lnTo>
                  <a:pt x="5791" y="2991"/>
                </a:lnTo>
                <a:lnTo>
                  <a:pt x="5792" y="2989"/>
                </a:lnTo>
                <a:lnTo>
                  <a:pt x="5794" y="2988"/>
                </a:lnTo>
                <a:lnTo>
                  <a:pt x="5795" y="2988"/>
                </a:lnTo>
                <a:lnTo>
                  <a:pt x="5795" y="2984"/>
                </a:lnTo>
                <a:lnTo>
                  <a:pt x="5796" y="2981"/>
                </a:lnTo>
                <a:lnTo>
                  <a:pt x="5798" y="2979"/>
                </a:lnTo>
                <a:lnTo>
                  <a:pt x="5798" y="2976"/>
                </a:lnTo>
                <a:lnTo>
                  <a:pt x="5798" y="2975"/>
                </a:lnTo>
                <a:lnTo>
                  <a:pt x="5796" y="2974"/>
                </a:lnTo>
                <a:lnTo>
                  <a:pt x="5793" y="2972"/>
                </a:lnTo>
                <a:lnTo>
                  <a:pt x="5792" y="2971"/>
                </a:lnTo>
                <a:lnTo>
                  <a:pt x="5791" y="2971"/>
                </a:lnTo>
                <a:lnTo>
                  <a:pt x="5790" y="2970"/>
                </a:lnTo>
                <a:lnTo>
                  <a:pt x="5790" y="2968"/>
                </a:lnTo>
                <a:lnTo>
                  <a:pt x="5790" y="2965"/>
                </a:lnTo>
                <a:lnTo>
                  <a:pt x="5791" y="2964"/>
                </a:lnTo>
                <a:lnTo>
                  <a:pt x="5794" y="2962"/>
                </a:lnTo>
                <a:lnTo>
                  <a:pt x="5798" y="2960"/>
                </a:lnTo>
                <a:lnTo>
                  <a:pt x="5799" y="2957"/>
                </a:lnTo>
                <a:lnTo>
                  <a:pt x="5800" y="2954"/>
                </a:lnTo>
                <a:lnTo>
                  <a:pt x="5800" y="2948"/>
                </a:lnTo>
                <a:lnTo>
                  <a:pt x="5800" y="2941"/>
                </a:lnTo>
                <a:lnTo>
                  <a:pt x="5800" y="2938"/>
                </a:lnTo>
                <a:lnTo>
                  <a:pt x="5801" y="2934"/>
                </a:lnTo>
                <a:lnTo>
                  <a:pt x="5802" y="2931"/>
                </a:lnTo>
                <a:lnTo>
                  <a:pt x="5804" y="2928"/>
                </a:lnTo>
                <a:lnTo>
                  <a:pt x="5808" y="2921"/>
                </a:lnTo>
                <a:lnTo>
                  <a:pt x="5812" y="2913"/>
                </a:lnTo>
                <a:lnTo>
                  <a:pt x="5814" y="2910"/>
                </a:lnTo>
                <a:lnTo>
                  <a:pt x="5815" y="2906"/>
                </a:lnTo>
                <a:lnTo>
                  <a:pt x="5816" y="2902"/>
                </a:lnTo>
                <a:lnTo>
                  <a:pt x="5816" y="2899"/>
                </a:lnTo>
                <a:lnTo>
                  <a:pt x="5815" y="2895"/>
                </a:lnTo>
                <a:lnTo>
                  <a:pt x="5815" y="2892"/>
                </a:lnTo>
                <a:lnTo>
                  <a:pt x="5814" y="2886"/>
                </a:lnTo>
                <a:lnTo>
                  <a:pt x="5814" y="2883"/>
                </a:lnTo>
                <a:lnTo>
                  <a:pt x="5815" y="2881"/>
                </a:lnTo>
                <a:lnTo>
                  <a:pt x="5819" y="2881"/>
                </a:lnTo>
                <a:lnTo>
                  <a:pt x="5824" y="2881"/>
                </a:lnTo>
                <a:lnTo>
                  <a:pt x="5824" y="2879"/>
                </a:lnTo>
                <a:lnTo>
                  <a:pt x="5824" y="2877"/>
                </a:lnTo>
                <a:lnTo>
                  <a:pt x="5823" y="2874"/>
                </a:lnTo>
                <a:lnTo>
                  <a:pt x="5824" y="2872"/>
                </a:lnTo>
                <a:lnTo>
                  <a:pt x="5825" y="2871"/>
                </a:lnTo>
                <a:lnTo>
                  <a:pt x="5827" y="2869"/>
                </a:lnTo>
                <a:lnTo>
                  <a:pt x="5832" y="2866"/>
                </a:lnTo>
                <a:lnTo>
                  <a:pt x="5843" y="2861"/>
                </a:lnTo>
                <a:lnTo>
                  <a:pt x="5843" y="2855"/>
                </a:lnTo>
                <a:lnTo>
                  <a:pt x="5843" y="2856"/>
                </a:lnTo>
                <a:lnTo>
                  <a:pt x="5842" y="2856"/>
                </a:lnTo>
                <a:lnTo>
                  <a:pt x="5842" y="2853"/>
                </a:lnTo>
                <a:lnTo>
                  <a:pt x="5842" y="2850"/>
                </a:lnTo>
                <a:lnTo>
                  <a:pt x="5843" y="2847"/>
                </a:lnTo>
                <a:lnTo>
                  <a:pt x="5849" y="2847"/>
                </a:lnTo>
                <a:lnTo>
                  <a:pt x="5849" y="2844"/>
                </a:lnTo>
                <a:lnTo>
                  <a:pt x="5850" y="2842"/>
                </a:lnTo>
                <a:lnTo>
                  <a:pt x="5852" y="2839"/>
                </a:lnTo>
                <a:lnTo>
                  <a:pt x="5852" y="2836"/>
                </a:lnTo>
                <a:lnTo>
                  <a:pt x="5852" y="2833"/>
                </a:lnTo>
                <a:lnTo>
                  <a:pt x="5852" y="2827"/>
                </a:lnTo>
                <a:lnTo>
                  <a:pt x="5852" y="2822"/>
                </a:lnTo>
                <a:lnTo>
                  <a:pt x="5852" y="2816"/>
                </a:lnTo>
                <a:lnTo>
                  <a:pt x="5852" y="2813"/>
                </a:lnTo>
                <a:lnTo>
                  <a:pt x="5852" y="2810"/>
                </a:lnTo>
                <a:lnTo>
                  <a:pt x="5852" y="2801"/>
                </a:lnTo>
                <a:lnTo>
                  <a:pt x="5851" y="2793"/>
                </a:lnTo>
                <a:lnTo>
                  <a:pt x="5852" y="2785"/>
                </a:lnTo>
                <a:lnTo>
                  <a:pt x="5857" y="2785"/>
                </a:lnTo>
                <a:lnTo>
                  <a:pt x="5859" y="2778"/>
                </a:lnTo>
                <a:lnTo>
                  <a:pt x="5860" y="2774"/>
                </a:lnTo>
                <a:lnTo>
                  <a:pt x="5860" y="2769"/>
                </a:lnTo>
                <a:lnTo>
                  <a:pt x="5859" y="2763"/>
                </a:lnTo>
                <a:lnTo>
                  <a:pt x="5857" y="2757"/>
                </a:lnTo>
                <a:lnTo>
                  <a:pt x="5853" y="2747"/>
                </a:lnTo>
                <a:lnTo>
                  <a:pt x="5850" y="2742"/>
                </a:lnTo>
                <a:lnTo>
                  <a:pt x="5849" y="2737"/>
                </a:lnTo>
                <a:lnTo>
                  <a:pt x="5849" y="2733"/>
                </a:lnTo>
                <a:lnTo>
                  <a:pt x="5849" y="2727"/>
                </a:lnTo>
                <a:lnTo>
                  <a:pt x="5851" y="2715"/>
                </a:lnTo>
                <a:lnTo>
                  <a:pt x="5851" y="2708"/>
                </a:lnTo>
                <a:lnTo>
                  <a:pt x="5852" y="2701"/>
                </a:lnTo>
                <a:lnTo>
                  <a:pt x="5851" y="2698"/>
                </a:lnTo>
                <a:lnTo>
                  <a:pt x="5851" y="2695"/>
                </a:lnTo>
                <a:lnTo>
                  <a:pt x="5850" y="2692"/>
                </a:lnTo>
                <a:lnTo>
                  <a:pt x="5849" y="2689"/>
                </a:lnTo>
                <a:lnTo>
                  <a:pt x="5832" y="2678"/>
                </a:lnTo>
                <a:lnTo>
                  <a:pt x="5832" y="2677"/>
                </a:lnTo>
                <a:lnTo>
                  <a:pt x="5831" y="2676"/>
                </a:lnTo>
                <a:lnTo>
                  <a:pt x="5832" y="2673"/>
                </a:lnTo>
                <a:lnTo>
                  <a:pt x="5832" y="2670"/>
                </a:lnTo>
                <a:lnTo>
                  <a:pt x="5832" y="2667"/>
                </a:lnTo>
                <a:lnTo>
                  <a:pt x="5829" y="2664"/>
                </a:lnTo>
                <a:lnTo>
                  <a:pt x="5823" y="2661"/>
                </a:lnTo>
                <a:lnTo>
                  <a:pt x="5815" y="2656"/>
                </a:lnTo>
                <a:lnTo>
                  <a:pt x="5814" y="2653"/>
                </a:lnTo>
                <a:lnTo>
                  <a:pt x="5813" y="2650"/>
                </a:lnTo>
                <a:lnTo>
                  <a:pt x="5813" y="2646"/>
                </a:lnTo>
                <a:lnTo>
                  <a:pt x="5812" y="2643"/>
                </a:lnTo>
                <a:lnTo>
                  <a:pt x="5812" y="2635"/>
                </a:lnTo>
                <a:lnTo>
                  <a:pt x="5812" y="2628"/>
                </a:lnTo>
                <a:lnTo>
                  <a:pt x="5806" y="2625"/>
                </a:lnTo>
                <a:lnTo>
                  <a:pt x="5801" y="2621"/>
                </a:lnTo>
                <a:lnTo>
                  <a:pt x="5799" y="2620"/>
                </a:lnTo>
                <a:lnTo>
                  <a:pt x="5796" y="2619"/>
                </a:lnTo>
                <a:lnTo>
                  <a:pt x="5793" y="2617"/>
                </a:lnTo>
                <a:lnTo>
                  <a:pt x="5790" y="2616"/>
                </a:lnTo>
                <a:lnTo>
                  <a:pt x="5790" y="2606"/>
                </a:lnTo>
                <a:lnTo>
                  <a:pt x="5790" y="2595"/>
                </a:lnTo>
                <a:lnTo>
                  <a:pt x="5789" y="2591"/>
                </a:lnTo>
                <a:lnTo>
                  <a:pt x="5788" y="2587"/>
                </a:lnTo>
                <a:lnTo>
                  <a:pt x="5787" y="2585"/>
                </a:lnTo>
                <a:lnTo>
                  <a:pt x="5785" y="2584"/>
                </a:lnTo>
                <a:lnTo>
                  <a:pt x="5783" y="2582"/>
                </a:lnTo>
                <a:lnTo>
                  <a:pt x="5781" y="2582"/>
                </a:lnTo>
                <a:lnTo>
                  <a:pt x="5776" y="2582"/>
                </a:lnTo>
                <a:lnTo>
                  <a:pt x="5777" y="2578"/>
                </a:lnTo>
                <a:lnTo>
                  <a:pt x="5779" y="2576"/>
                </a:lnTo>
                <a:lnTo>
                  <a:pt x="5780" y="2574"/>
                </a:lnTo>
                <a:lnTo>
                  <a:pt x="5781" y="2573"/>
                </a:lnTo>
                <a:lnTo>
                  <a:pt x="5781" y="2572"/>
                </a:lnTo>
                <a:lnTo>
                  <a:pt x="5781" y="2571"/>
                </a:lnTo>
                <a:lnTo>
                  <a:pt x="5780" y="2570"/>
                </a:lnTo>
                <a:lnTo>
                  <a:pt x="5779" y="2569"/>
                </a:lnTo>
                <a:lnTo>
                  <a:pt x="5779" y="2568"/>
                </a:lnTo>
                <a:lnTo>
                  <a:pt x="5779" y="2565"/>
                </a:lnTo>
                <a:lnTo>
                  <a:pt x="5774" y="2562"/>
                </a:lnTo>
                <a:lnTo>
                  <a:pt x="5769" y="2559"/>
                </a:lnTo>
                <a:lnTo>
                  <a:pt x="5754" y="2552"/>
                </a:lnTo>
                <a:lnTo>
                  <a:pt x="5747" y="2548"/>
                </a:lnTo>
                <a:lnTo>
                  <a:pt x="5741" y="2545"/>
                </a:lnTo>
                <a:lnTo>
                  <a:pt x="5736" y="2542"/>
                </a:lnTo>
                <a:lnTo>
                  <a:pt x="5734" y="2541"/>
                </a:lnTo>
                <a:lnTo>
                  <a:pt x="5734" y="2539"/>
                </a:lnTo>
                <a:lnTo>
                  <a:pt x="5732" y="2535"/>
                </a:lnTo>
                <a:lnTo>
                  <a:pt x="5731" y="2533"/>
                </a:lnTo>
                <a:lnTo>
                  <a:pt x="5731" y="2530"/>
                </a:lnTo>
                <a:lnTo>
                  <a:pt x="5731" y="2520"/>
                </a:lnTo>
                <a:lnTo>
                  <a:pt x="5732" y="2510"/>
                </a:lnTo>
                <a:lnTo>
                  <a:pt x="5731" y="2505"/>
                </a:lnTo>
                <a:lnTo>
                  <a:pt x="5731" y="2500"/>
                </a:lnTo>
                <a:lnTo>
                  <a:pt x="5730" y="2497"/>
                </a:lnTo>
                <a:lnTo>
                  <a:pt x="5728" y="2494"/>
                </a:lnTo>
                <a:lnTo>
                  <a:pt x="5724" y="2488"/>
                </a:lnTo>
                <a:lnTo>
                  <a:pt x="5719" y="2483"/>
                </a:lnTo>
                <a:lnTo>
                  <a:pt x="5718" y="2480"/>
                </a:lnTo>
                <a:lnTo>
                  <a:pt x="5717" y="2477"/>
                </a:lnTo>
                <a:lnTo>
                  <a:pt x="5716" y="2473"/>
                </a:lnTo>
                <a:lnTo>
                  <a:pt x="5716" y="2469"/>
                </a:lnTo>
                <a:lnTo>
                  <a:pt x="5717" y="2460"/>
                </a:lnTo>
                <a:lnTo>
                  <a:pt x="5718" y="2452"/>
                </a:lnTo>
                <a:lnTo>
                  <a:pt x="5718" y="2448"/>
                </a:lnTo>
                <a:lnTo>
                  <a:pt x="5717" y="2444"/>
                </a:lnTo>
                <a:lnTo>
                  <a:pt x="5707" y="2444"/>
                </a:lnTo>
                <a:lnTo>
                  <a:pt x="5704" y="2438"/>
                </a:lnTo>
                <a:lnTo>
                  <a:pt x="5702" y="2438"/>
                </a:lnTo>
                <a:lnTo>
                  <a:pt x="5702" y="2434"/>
                </a:lnTo>
                <a:lnTo>
                  <a:pt x="5702" y="2430"/>
                </a:lnTo>
                <a:lnTo>
                  <a:pt x="5699" y="2431"/>
                </a:lnTo>
                <a:lnTo>
                  <a:pt x="5698" y="2431"/>
                </a:lnTo>
                <a:lnTo>
                  <a:pt x="5693" y="2432"/>
                </a:lnTo>
                <a:lnTo>
                  <a:pt x="5693" y="2438"/>
                </a:lnTo>
                <a:lnTo>
                  <a:pt x="5691" y="2438"/>
                </a:lnTo>
                <a:lnTo>
                  <a:pt x="5689" y="2438"/>
                </a:lnTo>
                <a:lnTo>
                  <a:pt x="5688" y="2438"/>
                </a:lnTo>
                <a:lnTo>
                  <a:pt x="5688" y="2437"/>
                </a:lnTo>
                <a:lnTo>
                  <a:pt x="5687" y="2435"/>
                </a:lnTo>
                <a:lnTo>
                  <a:pt x="5686" y="2435"/>
                </a:lnTo>
                <a:lnTo>
                  <a:pt x="5685" y="2435"/>
                </a:lnTo>
                <a:lnTo>
                  <a:pt x="5684" y="2422"/>
                </a:lnTo>
                <a:lnTo>
                  <a:pt x="5683" y="2411"/>
                </a:lnTo>
                <a:lnTo>
                  <a:pt x="5681" y="2401"/>
                </a:lnTo>
                <a:lnTo>
                  <a:pt x="5678" y="2392"/>
                </a:lnTo>
                <a:lnTo>
                  <a:pt x="5675" y="2384"/>
                </a:lnTo>
                <a:lnTo>
                  <a:pt x="5671" y="2376"/>
                </a:lnTo>
                <a:lnTo>
                  <a:pt x="5662" y="2359"/>
                </a:lnTo>
                <a:lnTo>
                  <a:pt x="5658" y="2359"/>
                </a:lnTo>
                <a:lnTo>
                  <a:pt x="5654" y="2359"/>
                </a:lnTo>
                <a:lnTo>
                  <a:pt x="5652" y="2375"/>
                </a:lnTo>
                <a:lnTo>
                  <a:pt x="5651" y="2388"/>
                </a:lnTo>
                <a:lnTo>
                  <a:pt x="5650" y="2400"/>
                </a:lnTo>
                <a:lnTo>
                  <a:pt x="5651" y="2413"/>
                </a:lnTo>
                <a:lnTo>
                  <a:pt x="5645" y="2416"/>
                </a:lnTo>
                <a:lnTo>
                  <a:pt x="5645" y="2424"/>
                </a:lnTo>
                <a:lnTo>
                  <a:pt x="5645" y="2431"/>
                </a:lnTo>
                <a:lnTo>
                  <a:pt x="5646" y="2438"/>
                </a:lnTo>
                <a:lnTo>
                  <a:pt x="5646" y="2445"/>
                </a:lnTo>
                <a:lnTo>
                  <a:pt x="5647" y="2452"/>
                </a:lnTo>
                <a:lnTo>
                  <a:pt x="5647" y="2459"/>
                </a:lnTo>
                <a:lnTo>
                  <a:pt x="5647" y="2467"/>
                </a:lnTo>
                <a:lnTo>
                  <a:pt x="5645" y="2475"/>
                </a:lnTo>
                <a:lnTo>
                  <a:pt x="5642" y="2476"/>
                </a:lnTo>
                <a:lnTo>
                  <a:pt x="5641" y="2477"/>
                </a:lnTo>
                <a:lnTo>
                  <a:pt x="5640" y="2477"/>
                </a:lnTo>
                <a:lnTo>
                  <a:pt x="5639" y="2479"/>
                </a:lnTo>
                <a:lnTo>
                  <a:pt x="5639" y="2481"/>
                </a:lnTo>
                <a:lnTo>
                  <a:pt x="5639" y="2484"/>
                </a:lnTo>
                <a:lnTo>
                  <a:pt x="5640" y="2488"/>
                </a:lnTo>
                <a:lnTo>
                  <a:pt x="5640" y="2492"/>
                </a:lnTo>
                <a:lnTo>
                  <a:pt x="5634" y="2497"/>
                </a:lnTo>
                <a:lnTo>
                  <a:pt x="5634" y="2500"/>
                </a:lnTo>
                <a:lnTo>
                  <a:pt x="5634" y="2503"/>
                </a:lnTo>
                <a:lnTo>
                  <a:pt x="5634" y="2506"/>
                </a:lnTo>
                <a:lnTo>
                  <a:pt x="5634" y="2507"/>
                </a:lnTo>
                <a:lnTo>
                  <a:pt x="5634" y="2508"/>
                </a:lnTo>
                <a:lnTo>
                  <a:pt x="5633" y="2509"/>
                </a:lnTo>
                <a:lnTo>
                  <a:pt x="5631" y="2509"/>
                </a:lnTo>
                <a:lnTo>
                  <a:pt x="5630" y="2509"/>
                </a:lnTo>
                <a:lnTo>
                  <a:pt x="5628" y="2511"/>
                </a:lnTo>
                <a:lnTo>
                  <a:pt x="5627" y="2511"/>
                </a:lnTo>
                <a:lnTo>
                  <a:pt x="5625" y="2511"/>
                </a:lnTo>
                <a:lnTo>
                  <a:pt x="5621" y="2511"/>
                </a:lnTo>
                <a:lnTo>
                  <a:pt x="5618" y="2512"/>
                </a:lnTo>
                <a:lnTo>
                  <a:pt x="5616" y="2512"/>
                </a:lnTo>
                <a:lnTo>
                  <a:pt x="5614" y="2511"/>
                </a:lnTo>
                <a:lnTo>
                  <a:pt x="5613" y="2510"/>
                </a:lnTo>
                <a:lnTo>
                  <a:pt x="5611" y="2508"/>
                </a:lnTo>
                <a:lnTo>
                  <a:pt x="5609" y="2503"/>
                </a:lnTo>
                <a:lnTo>
                  <a:pt x="5608" y="2498"/>
                </a:lnTo>
                <a:lnTo>
                  <a:pt x="5607" y="2496"/>
                </a:lnTo>
                <a:lnTo>
                  <a:pt x="5607" y="2495"/>
                </a:lnTo>
                <a:lnTo>
                  <a:pt x="5606" y="2494"/>
                </a:lnTo>
                <a:lnTo>
                  <a:pt x="5604" y="2494"/>
                </a:lnTo>
                <a:lnTo>
                  <a:pt x="5602" y="2494"/>
                </a:lnTo>
                <a:lnTo>
                  <a:pt x="5599" y="2494"/>
                </a:lnTo>
                <a:lnTo>
                  <a:pt x="5597" y="2494"/>
                </a:lnTo>
                <a:lnTo>
                  <a:pt x="5596" y="2494"/>
                </a:lnTo>
                <a:lnTo>
                  <a:pt x="5595" y="2493"/>
                </a:lnTo>
                <a:lnTo>
                  <a:pt x="5592" y="2490"/>
                </a:lnTo>
                <a:lnTo>
                  <a:pt x="5590" y="2487"/>
                </a:lnTo>
                <a:lnTo>
                  <a:pt x="5587" y="2483"/>
                </a:lnTo>
                <a:lnTo>
                  <a:pt x="5585" y="2480"/>
                </a:lnTo>
                <a:lnTo>
                  <a:pt x="5583" y="2477"/>
                </a:lnTo>
                <a:lnTo>
                  <a:pt x="5580" y="2474"/>
                </a:lnTo>
                <a:lnTo>
                  <a:pt x="5578" y="2472"/>
                </a:lnTo>
                <a:lnTo>
                  <a:pt x="5575" y="2470"/>
                </a:lnTo>
                <a:lnTo>
                  <a:pt x="5572" y="2470"/>
                </a:lnTo>
                <a:lnTo>
                  <a:pt x="5567" y="2469"/>
                </a:lnTo>
                <a:lnTo>
                  <a:pt x="5561" y="2468"/>
                </a:lnTo>
                <a:lnTo>
                  <a:pt x="5558" y="2468"/>
                </a:lnTo>
                <a:lnTo>
                  <a:pt x="5555" y="2466"/>
                </a:lnTo>
                <a:lnTo>
                  <a:pt x="5555" y="2461"/>
                </a:lnTo>
                <a:lnTo>
                  <a:pt x="5547" y="2456"/>
                </a:lnTo>
                <a:lnTo>
                  <a:pt x="5543" y="2455"/>
                </a:lnTo>
                <a:lnTo>
                  <a:pt x="5538" y="2452"/>
                </a:lnTo>
                <a:lnTo>
                  <a:pt x="5539" y="2447"/>
                </a:lnTo>
                <a:lnTo>
                  <a:pt x="5539" y="2442"/>
                </a:lnTo>
                <a:lnTo>
                  <a:pt x="5538" y="2432"/>
                </a:lnTo>
                <a:lnTo>
                  <a:pt x="5544" y="2430"/>
                </a:lnTo>
                <a:lnTo>
                  <a:pt x="5545" y="2424"/>
                </a:lnTo>
                <a:lnTo>
                  <a:pt x="5545" y="2419"/>
                </a:lnTo>
                <a:lnTo>
                  <a:pt x="5545" y="2417"/>
                </a:lnTo>
                <a:lnTo>
                  <a:pt x="5544" y="2415"/>
                </a:lnTo>
                <a:lnTo>
                  <a:pt x="5543" y="2414"/>
                </a:lnTo>
                <a:lnTo>
                  <a:pt x="5541" y="2413"/>
                </a:lnTo>
                <a:lnTo>
                  <a:pt x="5545" y="2412"/>
                </a:lnTo>
                <a:lnTo>
                  <a:pt x="5548" y="2412"/>
                </a:lnTo>
                <a:lnTo>
                  <a:pt x="5555" y="2413"/>
                </a:lnTo>
                <a:lnTo>
                  <a:pt x="5555" y="2408"/>
                </a:lnTo>
                <a:lnTo>
                  <a:pt x="5555" y="2404"/>
                </a:lnTo>
                <a:lnTo>
                  <a:pt x="5554" y="2403"/>
                </a:lnTo>
                <a:lnTo>
                  <a:pt x="5553" y="2403"/>
                </a:lnTo>
                <a:lnTo>
                  <a:pt x="5552" y="2402"/>
                </a:lnTo>
                <a:lnTo>
                  <a:pt x="5552" y="2400"/>
                </a:lnTo>
                <a:lnTo>
                  <a:pt x="5552" y="2399"/>
                </a:lnTo>
                <a:lnTo>
                  <a:pt x="5554" y="2398"/>
                </a:lnTo>
                <a:lnTo>
                  <a:pt x="5556" y="2397"/>
                </a:lnTo>
                <a:lnTo>
                  <a:pt x="5559" y="2395"/>
                </a:lnTo>
                <a:lnTo>
                  <a:pt x="5560" y="2394"/>
                </a:lnTo>
                <a:lnTo>
                  <a:pt x="5561" y="2393"/>
                </a:lnTo>
                <a:lnTo>
                  <a:pt x="5561" y="2391"/>
                </a:lnTo>
                <a:lnTo>
                  <a:pt x="5560" y="2388"/>
                </a:lnTo>
                <a:lnTo>
                  <a:pt x="5558" y="2382"/>
                </a:lnTo>
                <a:lnTo>
                  <a:pt x="5555" y="2383"/>
                </a:lnTo>
                <a:lnTo>
                  <a:pt x="5548" y="2386"/>
                </a:lnTo>
                <a:lnTo>
                  <a:pt x="5544" y="2387"/>
                </a:lnTo>
                <a:lnTo>
                  <a:pt x="5541" y="2382"/>
                </a:lnTo>
                <a:lnTo>
                  <a:pt x="5534" y="2382"/>
                </a:lnTo>
                <a:lnTo>
                  <a:pt x="5527" y="2382"/>
                </a:lnTo>
                <a:lnTo>
                  <a:pt x="5520" y="2381"/>
                </a:lnTo>
                <a:lnTo>
                  <a:pt x="5510" y="2379"/>
                </a:lnTo>
                <a:lnTo>
                  <a:pt x="5512" y="2379"/>
                </a:lnTo>
                <a:lnTo>
                  <a:pt x="5509" y="2378"/>
                </a:lnTo>
                <a:lnTo>
                  <a:pt x="5506" y="2378"/>
                </a:lnTo>
                <a:lnTo>
                  <a:pt x="5507" y="2379"/>
                </a:lnTo>
                <a:lnTo>
                  <a:pt x="5504" y="2377"/>
                </a:lnTo>
                <a:lnTo>
                  <a:pt x="5502" y="2375"/>
                </a:lnTo>
                <a:lnTo>
                  <a:pt x="5501" y="2373"/>
                </a:lnTo>
                <a:lnTo>
                  <a:pt x="5499" y="2371"/>
                </a:lnTo>
                <a:lnTo>
                  <a:pt x="5495" y="2373"/>
                </a:lnTo>
                <a:lnTo>
                  <a:pt x="5493" y="2375"/>
                </a:lnTo>
                <a:lnTo>
                  <a:pt x="5493" y="2376"/>
                </a:lnTo>
                <a:lnTo>
                  <a:pt x="5489" y="2375"/>
                </a:lnTo>
                <a:lnTo>
                  <a:pt x="5487" y="2374"/>
                </a:lnTo>
                <a:lnTo>
                  <a:pt x="5488" y="2373"/>
                </a:lnTo>
                <a:lnTo>
                  <a:pt x="5485" y="2372"/>
                </a:lnTo>
                <a:lnTo>
                  <a:pt x="5482" y="2369"/>
                </a:lnTo>
                <a:lnTo>
                  <a:pt x="5479" y="2366"/>
                </a:lnTo>
                <a:lnTo>
                  <a:pt x="5477" y="2365"/>
                </a:lnTo>
                <a:lnTo>
                  <a:pt x="5473" y="2364"/>
                </a:lnTo>
                <a:lnTo>
                  <a:pt x="5470" y="2364"/>
                </a:lnTo>
                <a:lnTo>
                  <a:pt x="5469" y="2364"/>
                </a:lnTo>
                <a:lnTo>
                  <a:pt x="5469" y="2365"/>
                </a:lnTo>
                <a:lnTo>
                  <a:pt x="5469" y="2366"/>
                </a:lnTo>
                <a:lnTo>
                  <a:pt x="5470" y="2368"/>
                </a:lnTo>
                <a:lnTo>
                  <a:pt x="5474" y="2371"/>
                </a:lnTo>
                <a:lnTo>
                  <a:pt x="5485" y="2378"/>
                </a:lnTo>
                <a:lnTo>
                  <a:pt x="5491" y="2382"/>
                </a:lnTo>
                <a:lnTo>
                  <a:pt x="5490" y="2384"/>
                </a:lnTo>
                <a:lnTo>
                  <a:pt x="5490" y="2387"/>
                </a:lnTo>
                <a:lnTo>
                  <a:pt x="5489" y="2388"/>
                </a:lnTo>
                <a:lnTo>
                  <a:pt x="5488" y="2389"/>
                </a:lnTo>
                <a:lnTo>
                  <a:pt x="5487" y="2389"/>
                </a:lnTo>
                <a:lnTo>
                  <a:pt x="5485" y="2387"/>
                </a:lnTo>
                <a:lnTo>
                  <a:pt x="5485" y="2393"/>
                </a:lnTo>
                <a:lnTo>
                  <a:pt x="5482" y="2393"/>
                </a:lnTo>
                <a:lnTo>
                  <a:pt x="5479" y="2392"/>
                </a:lnTo>
                <a:lnTo>
                  <a:pt x="5472" y="2389"/>
                </a:lnTo>
                <a:lnTo>
                  <a:pt x="5464" y="2386"/>
                </a:lnTo>
                <a:lnTo>
                  <a:pt x="5460" y="2385"/>
                </a:lnTo>
                <a:lnTo>
                  <a:pt x="5457" y="2385"/>
                </a:lnTo>
                <a:lnTo>
                  <a:pt x="5456" y="2386"/>
                </a:lnTo>
                <a:lnTo>
                  <a:pt x="5455" y="2389"/>
                </a:lnTo>
                <a:lnTo>
                  <a:pt x="5454" y="2393"/>
                </a:lnTo>
                <a:lnTo>
                  <a:pt x="5453" y="2393"/>
                </a:lnTo>
                <a:lnTo>
                  <a:pt x="5452" y="2393"/>
                </a:lnTo>
                <a:lnTo>
                  <a:pt x="5449" y="2391"/>
                </a:lnTo>
                <a:lnTo>
                  <a:pt x="5446" y="2387"/>
                </a:lnTo>
                <a:lnTo>
                  <a:pt x="5444" y="2395"/>
                </a:lnTo>
                <a:lnTo>
                  <a:pt x="5443" y="2398"/>
                </a:lnTo>
                <a:lnTo>
                  <a:pt x="5442" y="2402"/>
                </a:lnTo>
                <a:lnTo>
                  <a:pt x="5442" y="2405"/>
                </a:lnTo>
                <a:lnTo>
                  <a:pt x="5442" y="2408"/>
                </a:lnTo>
                <a:lnTo>
                  <a:pt x="5443" y="2411"/>
                </a:lnTo>
                <a:lnTo>
                  <a:pt x="5446" y="2413"/>
                </a:lnTo>
                <a:lnTo>
                  <a:pt x="5445" y="2413"/>
                </a:lnTo>
                <a:lnTo>
                  <a:pt x="5443" y="2413"/>
                </a:lnTo>
                <a:lnTo>
                  <a:pt x="5440" y="2413"/>
                </a:lnTo>
                <a:lnTo>
                  <a:pt x="5437" y="2412"/>
                </a:lnTo>
                <a:lnTo>
                  <a:pt x="5436" y="2412"/>
                </a:lnTo>
                <a:lnTo>
                  <a:pt x="5434" y="2413"/>
                </a:lnTo>
                <a:lnTo>
                  <a:pt x="5434" y="2415"/>
                </a:lnTo>
                <a:lnTo>
                  <a:pt x="5434" y="2419"/>
                </a:lnTo>
                <a:lnTo>
                  <a:pt x="5434" y="2427"/>
                </a:lnTo>
                <a:lnTo>
                  <a:pt x="5428" y="2429"/>
                </a:lnTo>
                <a:lnTo>
                  <a:pt x="5426" y="2430"/>
                </a:lnTo>
                <a:lnTo>
                  <a:pt x="5423" y="2432"/>
                </a:lnTo>
                <a:lnTo>
                  <a:pt x="5425" y="2436"/>
                </a:lnTo>
                <a:lnTo>
                  <a:pt x="5427" y="2439"/>
                </a:lnTo>
                <a:lnTo>
                  <a:pt x="5431" y="2444"/>
                </a:lnTo>
                <a:lnTo>
                  <a:pt x="5431" y="2445"/>
                </a:lnTo>
                <a:lnTo>
                  <a:pt x="5431" y="2446"/>
                </a:lnTo>
                <a:lnTo>
                  <a:pt x="5430" y="2446"/>
                </a:lnTo>
                <a:lnTo>
                  <a:pt x="5430" y="2447"/>
                </a:lnTo>
                <a:lnTo>
                  <a:pt x="5426" y="2448"/>
                </a:lnTo>
                <a:lnTo>
                  <a:pt x="5420" y="2449"/>
                </a:lnTo>
                <a:lnTo>
                  <a:pt x="5421" y="2449"/>
                </a:lnTo>
                <a:lnTo>
                  <a:pt x="5419" y="2448"/>
                </a:lnTo>
                <a:lnTo>
                  <a:pt x="5415" y="2446"/>
                </a:lnTo>
                <a:lnTo>
                  <a:pt x="5416" y="2445"/>
                </a:lnTo>
                <a:lnTo>
                  <a:pt x="5415" y="2444"/>
                </a:lnTo>
                <a:lnTo>
                  <a:pt x="5414" y="2444"/>
                </a:lnTo>
                <a:lnTo>
                  <a:pt x="5412" y="2444"/>
                </a:lnTo>
                <a:lnTo>
                  <a:pt x="5406" y="2444"/>
                </a:lnTo>
                <a:lnTo>
                  <a:pt x="5406" y="2446"/>
                </a:lnTo>
                <a:lnTo>
                  <a:pt x="5406" y="2449"/>
                </a:lnTo>
                <a:lnTo>
                  <a:pt x="5406" y="2455"/>
                </a:lnTo>
                <a:lnTo>
                  <a:pt x="5398" y="2458"/>
                </a:lnTo>
                <a:lnTo>
                  <a:pt x="5400" y="2448"/>
                </a:lnTo>
                <a:lnTo>
                  <a:pt x="5401" y="2445"/>
                </a:lnTo>
                <a:lnTo>
                  <a:pt x="5401" y="2442"/>
                </a:lnTo>
                <a:lnTo>
                  <a:pt x="5401" y="2440"/>
                </a:lnTo>
                <a:lnTo>
                  <a:pt x="5400" y="2439"/>
                </a:lnTo>
                <a:lnTo>
                  <a:pt x="5399" y="2436"/>
                </a:lnTo>
                <a:lnTo>
                  <a:pt x="5396" y="2433"/>
                </a:lnTo>
                <a:lnTo>
                  <a:pt x="5392" y="2430"/>
                </a:lnTo>
                <a:lnTo>
                  <a:pt x="5389" y="2421"/>
                </a:lnTo>
                <a:lnTo>
                  <a:pt x="5382" y="2423"/>
                </a:lnTo>
                <a:lnTo>
                  <a:pt x="5377" y="2424"/>
                </a:lnTo>
                <a:lnTo>
                  <a:pt x="5373" y="2424"/>
                </a:lnTo>
                <a:lnTo>
                  <a:pt x="5371" y="2424"/>
                </a:lnTo>
                <a:lnTo>
                  <a:pt x="5370" y="2426"/>
                </a:lnTo>
                <a:lnTo>
                  <a:pt x="5369" y="2428"/>
                </a:lnTo>
                <a:lnTo>
                  <a:pt x="5367" y="2438"/>
                </a:lnTo>
                <a:lnTo>
                  <a:pt x="5365" y="2437"/>
                </a:lnTo>
                <a:lnTo>
                  <a:pt x="5364" y="2435"/>
                </a:lnTo>
                <a:lnTo>
                  <a:pt x="5364" y="2432"/>
                </a:lnTo>
                <a:lnTo>
                  <a:pt x="5358" y="2432"/>
                </a:lnTo>
                <a:lnTo>
                  <a:pt x="5361" y="2438"/>
                </a:lnTo>
                <a:lnTo>
                  <a:pt x="5356" y="2438"/>
                </a:lnTo>
                <a:lnTo>
                  <a:pt x="5358" y="2444"/>
                </a:lnTo>
                <a:lnTo>
                  <a:pt x="5358" y="2448"/>
                </a:lnTo>
                <a:lnTo>
                  <a:pt x="5358" y="2449"/>
                </a:lnTo>
                <a:lnTo>
                  <a:pt x="5356" y="2449"/>
                </a:lnTo>
                <a:lnTo>
                  <a:pt x="5354" y="2449"/>
                </a:lnTo>
                <a:lnTo>
                  <a:pt x="5352" y="2449"/>
                </a:lnTo>
                <a:lnTo>
                  <a:pt x="5350" y="2449"/>
                </a:lnTo>
                <a:lnTo>
                  <a:pt x="5352" y="2453"/>
                </a:lnTo>
                <a:lnTo>
                  <a:pt x="5354" y="2456"/>
                </a:lnTo>
                <a:lnTo>
                  <a:pt x="5353" y="2457"/>
                </a:lnTo>
                <a:lnTo>
                  <a:pt x="5353" y="2458"/>
                </a:lnTo>
                <a:lnTo>
                  <a:pt x="5352" y="2458"/>
                </a:lnTo>
                <a:lnTo>
                  <a:pt x="5351" y="2457"/>
                </a:lnTo>
                <a:lnTo>
                  <a:pt x="5348" y="2455"/>
                </a:lnTo>
                <a:lnTo>
                  <a:pt x="5344" y="2452"/>
                </a:lnTo>
                <a:lnTo>
                  <a:pt x="5344" y="2453"/>
                </a:lnTo>
                <a:lnTo>
                  <a:pt x="5343" y="2454"/>
                </a:lnTo>
                <a:lnTo>
                  <a:pt x="5341" y="2456"/>
                </a:lnTo>
                <a:lnTo>
                  <a:pt x="5340" y="2457"/>
                </a:lnTo>
                <a:lnTo>
                  <a:pt x="5339" y="2458"/>
                </a:lnTo>
                <a:lnTo>
                  <a:pt x="5338" y="2461"/>
                </a:lnTo>
                <a:lnTo>
                  <a:pt x="5338" y="2465"/>
                </a:lnTo>
                <a:lnTo>
                  <a:pt x="5339" y="2469"/>
                </a:lnTo>
                <a:lnTo>
                  <a:pt x="5339" y="2475"/>
                </a:lnTo>
                <a:lnTo>
                  <a:pt x="5336" y="2472"/>
                </a:lnTo>
                <a:lnTo>
                  <a:pt x="5327" y="2468"/>
                </a:lnTo>
                <a:lnTo>
                  <a:pt x="5325" y="2469"/>
                </a:lnTo>
                <a:lnTo>
                  <a:pt x="5323" y="2470"/>
                </a:lnTo>
                <a:lnTo>
                  <a:pt x="5322" y="2472"/>
                </a:lnTo>
                <a:lnTo>
                  <a:pt x="5322" y="2489"/>
                </a:lnTo>
                <a:lnTo>
                  <a:pt x="5325" y="2488"/>
                </a:lnTo>
                <a:lnTo>
                  <a:pt x="5326" y="2489"/>
                </a:lnTo>
                <a:lnTo>
                  <a:pt x="5326" y="2490"/>
                </a:lnTo>
                <a:lnTo>
                  <a:pt x="5325" y="2493"/>
                </a:lnTo>
                <a:lnTo>
                  <a:pt x="5323" y="2498"/>
                </a:lnTo>
                <a:lnTo>
                  <a:pt x="5322" y="2500"/>
                </a:lnTo>
                <a:lnTo>
                  <a:pt x="5318" y="2496"/>
                </a:lnTo>
                <a:lnTo>
                  <a:pt x="5315" y="2493"/>
                </a:lnTo>
                <a:lnTo>
                  <a:pt x="5313" y="2492"/>
                </a:lnTo>
                <a:lnTo>
                  <a:pt x="5311" y="2485"/>
                </a:lnTo>
                <a:lnTo>
                  <a:pt x="5310" y="2482"/>
                </a:lnTo>
                <a:lnTo>
                  <a:pt x="5310" y="2480"/>
                </a:lnTo>
                <a:lnTo>
                  <a:pt x="5310" y="2481"/>
                </a:lnTo>
                <a:lnTo>
                  <a:pt x="5308" y="2483"/>
                </a:lnTo>
                <a:lnTo>
                  <a:pt x="5305" y="2486"/>
                </a:lnTo>
                <a:lnTo>
                  <a:pt x="5299" y="2489"/>
                </a:lnTo>
                <a:lnTo>
                  <a:pt x="5298" y="2498"/>
                </a:lnTo>
                <a:lnTo>
                  <a:pt x="5296" y="2508"/>
                </a:lnTo>
                <a:lnTo>
                  <a:pt x="5296" y="2513"/>
                </a:lnTo>
                <a:lnTo>
                  <a:pt x="5296" y="2516"/>
                </a:lnTo>
                <a:lnTo>
                  <a:pt x="5297" y="2519"/>
                </a:lnTo>
                <a:lnTo>
                  <a:pt x="5298" y="2519"/>
                </a:lnTo>
                <a:lnTo>
                  <a:pt x="5299" y="2520"/>
                </a:lnTo>
                <a:lnTo>
                  <a:pt x="5295" y="2523"/>
                </a:lnTo>
                <a:lnTo>
                  <a:pt x="5290" y="2526"/>
                </a:lnTo>
                <a:lnTo>
                  <a:pt x="5286" y="2530"/>
                </a:lnTo>
                <a:lnTo>
                  <a:pt x="5282" y="2534"/>
                </a:lnTo>
                <a:lnTo>
                  <a:pt x="5282" y="2535"/>
                </a:lnTo>
                <a:lnTo>
                  <a:pt x="5282" y="2536"/>
                </a:lnTo>
                <a:lnTo>
                  <a:pt x="5281" y="2540"/>
                </a:lnTo>
                <a:lnTo>
                  <a:pt x="5281" y="2543"/>
                </a:lnTo>
                <a:lnTo>
                  <a:pt x="5280" y="2544"/>
                </a:lnTo>
                <a:lnTo>
                  <a:pt x="5280" y="2545"/>
                </a:lnTo>
                <a:lnTo>
                  <a:pt x="5276" y="2547"/>
                </a:lnTo>
                <a:lnTo>
                  <a:pt x="5273" y="2549"/>
                </a:lnTo>
                <a:lnTo>
                  <a:pt x="5269" y="2550"/>
                </a:lnTo>
                <a:lnTo>
                  <a:pt x="5265" y="2550"/>
                </a:lnTo>
                <a:lnTo>
                  <a:pt x="5257" y="2551"/>
                </a:lnTo>
                <a:lnTo>
                  <a:pt x="5253" y="2552"/>
                </a:lnTo>
                <a:lnTo>
                  <a:pt x="5249" y="2553"/>
                </a:lnTo>
                <a:lnTo>
                  <a:pt x="5246" y="2559"/>
                </a:lnTo>
                <a:lnTo>
                  <a:pt x="5242" y="2559"/>
                </a:lnTo>
                <a:lnTo>
                  <a:pt x="5241" y="2558"/>
                </a:lnTo>
                <a:lnTo>
                  <a:pt x="5241" y="2557"/>
                </a:lnTo>
                <a:lnTo>
                  <a:pt x="5239" y="2556"/>
                </a:lnTo>
                <a:lnTo>
                  <a:pt x="5237" y="2556"/>
                </a:lnTo>
                <a:lnTo>
                  <a:pt x="5236" y="2557"/>
                </a:lnTo>
                <a:lnTo>
                  <a:pt x="5235" y="2559"/>
                </a:lnTo>
                <a:lnTo>
                  <a:pt x="5233" y="2563"/>
                </a:lnTo>
                <a:lnTo>
                  <a:pt x="5231" y="2568"/>
                </a:lnTo>
                <a:lnTo>
                  <a:pt x="5230" y="2569"/>
                </a:lnTo>
                <a:lnTo>
                  <a:pt x="5229" y="2570"/>
                </a:lnTo>
                <a:lnTo>
                  <a:pt x="5228" y="2571"/>
                </a:lnTo>
                <a:lnTo>
                  <a:pt x="5226" y="2571"/>
                </a:lnTo>
                <a:lnTo>
                  <a:pt x="5223" y="2570"/>
                </a:lnTo>
                <a:lnTo>
                  <a:pt x="5220" y="2570"/>
                </a:lnTo>
                <a:lnTo>
                  <a:pt x="5218" y="2570"/>
                </a:lnTo>
                <a:lnTo>
                  <a:pt x="5215" y="2576"/>
                </a:lnTo>
                <a:lnTo>
                  <a:pt x="5210" y="2576"/>
                </a:lnTo>
                <a:lnTo>
                  <a:pt x="5205" y="2575"/>
                </a:lnTo>
                <a:lnTo>
                  <a:pt x="5201" y="2573"/>
                </a:lnTo>
                <a:lnTo>
                  <a:pt x="5199" y="2573"/>
                </a:lnTo>
                <a:lnTo>
                  <a:pt x="5198" y="2573"/>
                </a:lnTo>
                <a:lnTo>
                  <a:pt x="5197" y="2575"/>
                </a:lnTo>
                <a:lnTo>
                  <a:pt x="5196" y="2577"/>
                </a:lnTo>
                <a:lnTo>
                  <a:pt x="5196" y="2580"/>
                </a:lnTo>
                <a:lnTo>
                  <a:pt x="5195" y="2582"/>
                </a:lnTo>
                <a:lnTo>
                  <a:pt x="5193" y="2582"/>
                </a:lnTo>
                <a:lnTo>
                  <a:pt x="5190" y="2582"/>
                </a:lnTo>
                <a:lnTo>
                  <a:pt x="5187" y="2581"/>
                </a:lnTo>
                <a:lnTo>
                  <a:pt x="5184" y="2582"/>
                </a:lnTo>
                <a:lnTo>
                  <a:pt x="5184" y="2584"/>
                </a:lnTo>
                <a:lnTo>
                  <a:pt x="5180" y="2586"/>
                </a:lnTo>
                <a:lnTo>
                  <a:pt x="5177" y="2589"/>
                </a:lnTo>
                <a:lnTo>
                  <a:pt x="5171" y="2595"/>
                </a:lnTo>
                <a:lnTo>
                  <a:pt x="5165" y="2602"/>
                </a:lnTo>
                <a:lnTo>
                  <a:pt x="5162" y="2605"/>
                </a:lnTo>
                <a:lnTo>
                  <a:pt x="5159" y="2608"/>
                </a:lnTo>
                <a:lnTo>
                  <a:pt x="5150" y="2613"/>
                </a:lnTo>
                <a:lnTo>
                  <a:pt x="5151" y="2614"/>
                </a:lnTo>
                <a:lnTo>
                  <a:pt x="5149" y="2615"/>
                </a:lnTo>
                <a:lnTo>
                  <a:pt x="5145" y="2616"/>
                </a:lnTo>
                <a:lnTo>
                  <a:pt x="5147" y="2608"/>
                </a:lnTo>
                <a:lnTo>
                  <a:pt x="5145" y="2610"/>
                </a:lnTo>
                <a:lnTo>
                  <a:pt x="5143" y="2611"/>
                </a:lnTo>
                <a:lnTo>
                  <a:pt x="5142" y="2611"/>
                </a:lnTo>
                <a:lnTo>
                  <a:pt x="5143" y="2611"/>
                </a:lnTo>
                <a:lnTo>
                  <a:pt x="5143" y="2612"/>
                </a:lnTo>
                <a:lnTo>
                  <a:pt x="5142" y="2615"/>
                </a:lnTo>
                <a:lnTo>
                  <a:pt x="5139" y="2619"/>
                </a:lnTo>
                <a:lnTo>
                  <a:pt x="5139" y="2622"/>
                </a:lnTo>
                <a:lnTo>
                  <a:pt x="5140" y="2625"/>
                </a:lnTo>
                <a:lnTo>
                  <a:pt x="5141" y="2632"/>
                </a:lnTo>
                <a:lnTo>
                  <a:pt x="5143" y="2640"/>
                </a:lnTo>
                <a:lnTo>
                  <a:pt x="5143" y="2643"/>
                </a:lnTo>
                <a:lnTo>
                  <a:pt x="5142" y="2647"/>
                </a:lnTo>
                <a:lnTo>
                  <a:pt x="5141" y="2648"/>
                </a:lnTo>
                <a:lnTo>
                  <a:pt x="5140" y="2649"/>
                </a:lnTo>
                <a:lnTo>
                  <a:pt x="5136" y="2652"/>
                </a:lnTo>
                <a:lnTo>
                  <a:pt x="5133" y="2654"/>
                </a:lnTo>
                <a:lnTo>
                  <a:pt x="5131" y="2655"/>
                </a:lnTo>
                <a:lnTo>
                  <a:pt x="5131" y="2656"/>
                </a:lnTo>
                <a:lnTo>
                  <a:pt x="5131" y="2658"/>
                </a:lnTo>
                <a:lnTo>
                  <a:pt x="5132" y="2662"/>
                </a:lnTo>
                <a:lnTo>
                  <a:pt x="5134" y="2664"/>
                </a:lnTo>
                <a:lnTo>
                  <a:pt x="5135" y="2665"/>
                </a:lnTo>
                <a:lnTo>
                  <a:pt x="5136" y="2664"/>
                </a:lnTo>
                <a:lnTo>
                  <a:pt x="5136" y="2667"/>
                </a:lnTo>
                <a:lnTo>
                  <a:pt x="5139" y="2669"/>
                </a:lnTo>
                <a:lnTo>
                  <a:pt x="5141" y="2671"/>
                </a:lnTo>
                <a:lnTo>
                  <a:pt x="5144" y="2678"/>
                </a:lnTo>
                <a:lnTo>
                  <a:pt x="5146" y="2686"/>
                </a:lnTo>
                <a:lnTo>
                  <a:pt x="5147" y="2692"/>
                </a:lnTo>
                <a:lnTo>
                  <a:pt x="5147" y="2699"/>
                </a:lnTo>
                <a:lnTo>
                  <a:pt x="5147" y="2706"/>
                </a:lnTo>
                <a:lnTo>
                  <a:pt x="5145" y="2705"/>
                </a:lnTo>
                <a:lnTo>
                  <a:pt x="5144" y="2704"/>
                </a:lnTo>
                <a:lnTo>
                  <a:pt x="5139" y="2704"/>
                </a:lnTo>
                <a:lnTo>
                  <a:pt x="5139" y="2699"/>
                </a:lnTo>
                <a:lnTo>
                  <a:pt x="5139" y="2695"/>
                </a:lnTo>
                <a:lnTo>
                  <a:pt x="5138" y="2695"/>
                </a:lnTo>
                <a:lnTo>
                  <a:pt x="5137" y="2695"/>
                </a:lnTo>
                <a:lnTo>
                  <a:pt x="5136" y="2696"/>
                </a:lnTo>
                <a:lnTo>
                  <a:pt x="5136" y="2698"/>
                </a:lnTo>
                <a:lnTo>
                  <a:pt x="5136" y="2704"/>
                </a:lnTo>
                <a:lnTo>
                  <a:pt x="5145" y="2711"/>
                </a:lnTo>
                <a:lnTo>
                  <a:pt x="5147" y="2713"/>
                </a:lnTo>
                <a:lnTo>
                  <a:pt x="5148" y="2715"/>
                </a:lnTo>
                <a:lnTo>
                  <a:pt x="5149" y="2716"/>
                </a:lnTo>
                <a:lnTo>
                  <a:pt x="5149" y="2717"/>
                </a:lnTo>
                <a:lnTo>
                  <a:pt x="5146" y="2717"/>
                </a:lnTo>
                <a:lnTo>
                  <a:pt x="5138" y="2714"/>
                </a:lnTo>
                <a:lnTo>
                  <a:pt x="5133" y="2712"/>
                </a:lnTo>
                <a:lnTo>
                  <a:pt x="5133" y="2718"/>
                </a:lnTo>
                <a:lnTo>
                  <a:pt x="5135" y="2719"/>
                </a:lnTo>
                <a:lnTo>
                  <a:pt x="5137" y="2721"/>
                </a:lnTo>
                <a:lnTo>
                  <a:pt x="5143" y="2725"/>
                </a:lnTo>
                <a:lnTo>
                  <a:pt x="5147" y="2730"/>
                </a:lnTo>
                <a:lnTo>
                  <a:pt x="5149" y="2732"/>
                </a:lnTo>
                <a:lnTo>
                  <a:pt x="5150" y="2734"/>
                </a:lnTo>
                <a:lnTo>
                  <a:pt x="5151" y="2736"/>
                </a:lnTo>
                <a:lnTo>
                  <a:pt x="5151" y="2738"/>
                </a:lnTo>
                <a:lnTo>
                  <a:pt x="5150" y="2743"/>
                </a:lnTo>
                <a:lnTo>
                  <a:pt x="5150" y="2747"/>
                </a:lnTo>
                <a:lnTo>
                  <a:pt x="5150" y="2751"/>
                </a:lnTo>
                <a:lnTo>
                  <a:pt x="5151" y="2752"/>
                </a:lnTo>
                <a:lnTo>
                  <a:pt x="5152" y="2754"/>
                </a:lnTo>
                <a:lnTo>
                  <a:pt x="5156" y="2756"/>
                </a:lnTo>
                <a:lnTo>
                  <a:pt x="5159" y="2758"/>
                </a:lnTo>
                <a:lnTo>
                  <a:pt x="5162" y="2760"/>
                </a:lnTo>
                <a:close/>
                <a:moveTo>
                  <a:pt x="2939" y="755"/>
                </a:moveTo>
                <a:lnTo>
                  <a:pt x="2940" y="753"/>
                </a:lnTo>
                <a:lnTo>
                  <a:pt x="2942" y="751"/>
                </a:lnTo>
                <a:lnTo>
                  <a:pt x="2943" y="748"/>
                </a:lnTo>
                <a:lnTo>
                  <a:pt x="2944" y="746"/>
                </a:lnTo>
                <a:lnTo>
                  <a:pt x="2944" y="743"/>
                </a:lnTo>
                <a:lnTo>
                  <a:pt x="2944" y="741"/>
                </a:lnTo>
                <a:lnTo>
                  <a:pt x="2943" y="740"/>
                </a:lnTo>
                <a:lnTo>
                  <a:pt x="2942" y="739"/>
                </a:lnTo>
                <a:lnTo>
                  <a:pt x="2940" y="738"/>
                </a:lnTo>
                <a:lnTo>
                  <a:pt x="2939" y="738"/>
                </a:lnTo>
                <a:lnTo>
                  <a:pt x="2933" y="746"/>
                </a:lnTo>
                <a:lnTo>
                  <a:pt x="2934" y="745"/>
                </a:lnTo>
                <a:lnTo>
                  <a:pt x="2933" y="745"/>
                </a:lnTo>
                <a:lnTo>
                  <a:pt x="2932" y="744"/>
                </a:lnTo>
                <a:lnTo>
                  <a:pt x="2929" y="744"/>
                </a:lnTo>
                <a:lnTo>
                  <a:pt x="2924" y="743"/>
                </a:lnTo>
                <a:lnTo>
                  <a:pt x="2922" y="743"/>
                </a:lnTo>
                <a:lnTo>
                  <a:pt x="2922" y="748"/>
                </a:lnTo>
                <a:lnTo>
                  <a:pt x="2922" y="752"/>
                </a:lnTo>
                <a:lnTo>
                  <a:pt x="2919" y="753"/>
                </a:lnTo>
                <a:lnTo>
                  <a:pt x="2917" y="754"/>
                </a:lnTo>
                <a:lnTo>
                  <a:pt x="2916" y="754"/>
                </a:lnTo>
                <a:lnTo>
                  <a:pt x="2917" y="754"/>
                </a:lnTo>
                <a:lnTo>
                  <a:pt x="2922" y="755"/>
                </a:lnTo>
                <a:lnTo>
                  <a:pt x="2922" y="760"/>
                </a:lnTo>
                <a:lnTo>
                  <a:pt x="2916" y="760"/>
                </a:lnTo>
                <a:lnTo>
                  <a:pt x="2915" y="761"/>
                </a:lnTo>
                <a:lnTo>
                  <a:pt x="2914" y="763"/>
                </a:lnTo>
                <a:lnTo>
                  <a:pt x="2914" y="765"/>
                </a:lnTo>
                <a:lnTo>
                  <a:pt x="2912" y="767"/>
                </a:lnTo>
                <a:lnTo>
                  <a:pt x="2911" y="770"/>
                </a:lnTo>
                <a:lnTo>
                  <a:pt x="2908" y="771"/>
                </a:lnTo>
                <a:lnTo>
                  <a:pt x="2906" y="772"/>
                </a:lnTo>
                <a:lnTo>
                  <a:pt x="2904" y="772"/>
                </a:lnTo>
                <a:lnTo>
                  <a:pt x="2902" y="772"/>
                </a:lnTo>
                <a:lnTo>
                  <a:pt x="2899" y="772"/>
                </a:lnTo>
                <a:lnTo>
                  <a:pt x="2897" y="769"/>
                </a:lnTo>
                <a:lnTo>
                  <a:pt x="2895" y="767"/>
                </a:lnTo>
                <a:lnTo>
                  <a:pt x="2894" y="766"/>
                </a:lnTo>
                <a:lnTo>
                  <a:pt x="2894" y="768"/>
                </a:lnTo>
                <a:lnTo>
                  <a:pt x="2894" y="771"/>
                </a:lnTo>
                <a:lnTo>
                  <a:pt x="2894" y="777"/>
                </a:lnTo>
                <a:lnTo>
                  <a:pt x="2896" y="776"/>
                </a:lnTo>
                <a:lnTo>
                  <a:pt x="2898" y="777"/>
                </a:lnTo>
                <a:lnTo>
                  <a:pt x="2899" y="778"/>
                </a:lnTo>
                <a:lnTo>
                  <a:pt x="2899" y="779"/>
                </a:lnTo>
                <a:lnTo>
                  <a:pt x="2898" y="783"/>
                </a:lnTo>
                <a:lnTo>
                  <a:pt x="2898" y="784"/>
                </a:lnTo>
                <a:lnTo>
                  <a:pt x="2899" y="785"/>
                </a:lnTo>
                <a:lnTo>
                  <a:pt x="2899" y="786"/>
                </a:lnTo>
                <a:lnTo>
                  <a:pt x="2893" y="785"/>
                </a:lnTo>
                <a:lnTo>
                  <a:pt x="2890" y="785"/>
                </a:lnTo>
                <a:lnTo>
                  <a:pt x="2888" y="786"/>
                </a:lnTo>
                <a:lnTo>
                  <a:pt x="2888" y="788"/>
                </a:lnTo>
                <a:lnTo>
                  <a:pt x="2888" y="789"/>
                </a:lnTo>
                <a:lnTo>
                  <a:pt x="2887" y="790"/>
                </a:lnTo>
                <a:lnTo>
                  <a:pt x="2885" y="791"/>
                </a:lnTo>
                <a:lnTo>
                  <a:pt x="2887" y="795"/>
                </a:lnTo>
                <a:lnTo>
                  <a:pt x="2889" y="798"/>
                </a:lnTo>
                <a:lnTo>
                  <a:pt x="2891" y="800"/>
                </a:lnTo>
                <a:lnTo>
                  <a:pt x="2896" y="800"/>
                </a:lnTo>
                <a:lnTo>
                  <a:pt x="2905" y="800"/>
                </a:lnTo>
                <a:lnTo>
                  <a:pt x="2897" y="816"/>
                </a:lnTo>
                <a:lnTo>
                  <a:pt x="2894" y="824"/>
                </a:lnTo>
                <a:lnTo>
                  <a:pt x="2891" y="833"/>
                </a:lnTo>
                <a:lnTo>
                  <a:pt x="2888" y="834"/>
                </a:lnTo>
                <a:lnTo>
                  <a:pt x="2886" y="833"/>
                </a:lnTo>
                <a:lnTo>
                  <a:pt x="2883" y="833"/>
                </a:lnTo>
                <a:lnTo>
                  <a:pt x="2883" y="834"/>
                </a:lnTo>
                <a:lnTo>
                  <a:pt x="2885" y="839"/>
                </a:lnTo>
                <a:lnTo>
                  <a:pt x="2887" y="843"/>
                </a:lnTo>
                <a:lnTo>
                  <a:pt x="2887" y="844"/>
                </a:lnTo>
                <a:lnTo>
                  <a:pt x="2889" y="844"/>
                </a:lnTo>
                <a:lnTo>
                  <a:pt x="2894" y="845"/>
                </a:lnTo>
                <a:lnTo>
                  <a:pt x="2892" y="848"/>
                </a:lnTo>
                <a:lnTo>
                  <a:pt x="2891" y="849"/>
                </a:lnTo>
                <a:lnTo>
                  <a:pt x="2891" y="850"/>
                </a:lnTo>
                <a:lnTo>
                  <a:pt x="2896" y="850"/>
                </a:lnTo>
                <a:lnTo>
                  <a:pt x="2896" y="847"/>
                </a:lnTo>
                <a:lnTo>
                  <a:pt x="2898" y="848"/>
                </a:lnTo>
                <a:lnTo>
                  <a:pt x="2899" y="847"/>
                </a:lnTo>
                <a:lnTo>
                  <a:pt x="2900" y="846"/>
                </a:lnTo>
                <a:lnTo>
                  <a:pt x="2900" y="845"/>
                </a:lnTo>
                <a:lnTo>
                  <a:pt x="2901" y="844"/>
                </a:lnTo>
                <a:lnTo>
                  <a:pt x="2902" y="844"/>
                </a:lnTo>
                <a:lnTo>
                  <a:pt x="2905" y="845"/>
                </a:lnTo>
                <a:lnTo>
                  <a:pt x="2906" y="846"/>
                </a:lnTo>
                <a:lnTo>
                  <a:pt x="2906" y="849"/>
                </a:lnTo>
                <a:lnTo>
                  <a:pt x="2907" y="850"/>
                </a:lnTo>
                <a:lnTo>
                  <a:pt x="2908" y="851"/>
                </a:lnTo>
                <a:lnTo>
                  <a:pt x="2910" y="851"/>
                </a:lnTo>
                <a:lnTo>
                  <a:pt x="2913" y="850"/>
                </a:lnTo>
                <a:lnTo>
                  <a:pt x="2913" y="847"/>
                </a:lnTo>
                <a:lnTo>
                  <a:pt x="2915" y="846"/>
                </a:lnTo>
                <a:lnTo>
                  <a:pt x="2918" y="843"/>
                </a:lnTo>
                <a:lnTo>
                  <a:pt x="2922" y="839"/>
                </a:lnTo>
                <a:lnTo>
                  <a:pt x="2924" y="839"/>
                </a:lnTo>
                <a:lnTo>
                  <a:pt x="2927" y="839"/>
                </a:lnTo>
                <a:lnTo>
                  <a:pt x="2930" y="840"/>
                </a:lnTo>
                <a:lnTo>
                  <a:pt x="2932" y="839"/>
                </a:lnTo>
                <a:lnTo>
                  <a:pt x="2933" y="839"/>
                </a:lnTo>
                <a:lnTo>
                  <a:pt x="2933" y="835"/>
                </a:lnTo>
                <a:lnTo>
                  <a:pt x="2933" y="831"/>
                </a:lnTo>
                <a:lnTo>
                  <a:pt x="2935" y="830"/>
                </a:lnTo>
                <a:lnTo>
                  <a:pt x="2937" y="830"/>
                </a:lnTo>
                <a:lnTo>
                  <a:pt x="2941" y="831"/>
                </a:lnTo>
                <a:lnTo>
                  <a:pt x="2941" y="825"/>
                </a:lnTo>
                <a:lnTo>
                  <a:pt x="2942" y="825"/>
                </a:lnTo>
                <a:lnTo>
                  <a:pt x="2943" y="826"/>
                </a:lnTo>
                <a:lnTo>
                  <a:pt x="2945" y="827"/>
                </a:lnTo>
                <a:lnTo>
                  <a:pt x="2946" y="828"/>
                </a:lnTo>
                <a:lnTo>
                  <a:pt x="2947" y="829"/>
                </a:lnTo>
                <a:lnTo>
                  <a:pt x="2948" y="829"/>
                </a:lnTo>
                <a:lnTo>
                  <a:pt x="2950" y="828"/>
                </a:lnTo>
                <a:lnTo>
                  <a:pt x="2951" y="827"/>
                </a:lnTo>
                <a:lnTo>
                  <a:pt x="2950" y="826"/>
                </a:lnTo>
                <a:lnTo>
                  <a:pt x="2948" y="825"/>
                </a:lnTo>
                <a:lnTo>
                  <a:pt x="2946" y="824"/>
                </a:lnTo>
                <a:lnTo>
                  <a:pt x="2946" y="823"/>
                </a:lnTo>
                <a:lnTo>
                  <a:pt x="2947" y="822"/>
                </a:lnTo>
                <a:lnTo>
                  <a:pt x="2951" y="819"/>
                </a:lnTo>
                <a:lnTo>
                  <a:pt x="2952" y="818"/>
                </a:lnTo>
                <a:lnTo>
                  <a:pt x="2952" y="816"/>
                </a:lnTo>
                <a:lnTo>
                  <a:pt x="2953" y="814"/>
                </a:lnTo>
                <a:lnTo>
                  <a:pt x="2953" y="813"/>
                </a:lnTo>
                <a:lnTo>
                  <a:pt x="2952" y="809"/>
                </a:lnTo>
                <a:lnTo>
                  <a:pt x="2949" y="803"/>
                </a:lnTo>
                <a:lnTo>
                  <a:pt x="2948" y="800"/>
                </a:lnTo>
                <a:lnTo>
                  <a:pt x="2947" y="797"/>
                </a:lnTo>
                <a:lnTo>
                  <a:pt x="2947" y="794"/>
                </a:lnTo>
                <a:lnTo>
                  <a:pt x="2948" y="790"/>
                </a:lnTo>
                <a:lnTo>
                  <a:pt x="2949" y="785"/>
                </a:lnTo>
                <a:lnTo>
                  <a:pt x="2950" y="780"/>
                </a:lnTo>
                <a:lnTo>
                  <a:pt x="2952" y="778"/>
                </a:lnTo>
                <a:lnTo>
                  <a:pt x="2954" y="776"/>
                </a:lnTo>
                <a:lnTo>
                  <a:pt x="2956" y="773"/>
                </a:lnTo>
                <a:lnTo>
                  <a:pt x="2958" y="772"/>
                </a:lnTo>
                <a:lnTo>
                  <a:pt x="2961" y="771"/>
                </a:lnTo>
                <a:lnTo>
                  <a:pt x="2964" y="772"/>
                </a:lnTo>
                <a:lnTo>
                  <a:pt x="2967" y="772"/>
                </a:lnTo>
                <a:lnTo>
                  <a:pt x="2968" y="772"/>
                </a:lnTo>
                <a:lnTo>
                  <a:pt x="2969" y="772"/>
                </a:lnTo>
                <a:lnTo>
                  <a:pt x="2968" y="769"/>
                </a:lnTo>
                <a:lnTo>
                  <a:pt x="2967" y="769"/>
                </a:lnTo>
                <a:lnTo>
                  <a:pt x="2964" y="769"/>
                </a:lnTo>
                <a:lnTo>
                  <a:pt x="2964" y="763"/>
                </a:lnTo>
                <a:lnTo>
                  <a:pt x="2964" y="757"/>
                </a:lnTo>
                <a:lnTo>
                  <a:pt x="2958" y="757"/>
                </a:lnTo>
                <a:lnTo>
                  <a:pt x="2958" y="756"/>
                </a:lnTo>
                <a:lnTo>
                  <a:pt x="2959" y="754"/>
                </a:lnTo>
                <a:lnTo>
                  <a:pt x="2960" y="752"/>
                </a:lnTo>
                <a:lnTo>
                  <a:pt x="2961" y="750"/>
                </a:lnTo>
                <a:lnTo>
                  <a:pt x="2962" y="748"/>
                </a:lnTo>
                <a:lnTo>
                  <a:pt x="2960" y="747"/>
                </a:lnTo>
                <a:lnTo>
                  <a:pt x="2958" y="746"/>
                </a:lnTo>
                <a:lnTo>
                  <a:pt x="2953" y="746"/>
                </a:lnTo>
                <a:lnTo>
                  <a:pt x="2950" y="747"/>
                </a:lnTo>
                <a:lnTo>
                  <a:pt x="2946" y="750"/>
                </a:lnTo>
                <a:lnTo>
                  <a:pt x="2942" y="753"/>
                </a:lnTo>
                <a:lnTo>
                  <a:pt x="2939" y="755"/>
                </a:lnTo>
                <a:close/>
                <a:moveTo>
                  <a:pt x="6203" y="3069"/>
                </a:moveTo>
                <a:lnTo>
                  <a:pt x="6201" y="3071"/>
                </a:lnTo>
                <a:lnTo>
                  <a:pt x="6199" y="3074"/>
                </a:lnTo>
                <a:lnTo>
                  <a:pt x="6195" y="3078"/>
                </a:lnTo>
                <a:lnTo>
                  <a:pt x="6194" y="3082"/>
                </a:lnTo>
                <a:lnTo>
                  <a:pt x="6195" y="3088"/>
                </a:lnTo>
                <a:lnTo>
                  <a:pt x="6195" y="3093"/>
                </a:lnTo>
                <a:lnTo>
                  <a:pt x="6195" y="3095"/>
                </a:lnTo>
                <a:lnTo>
                  <a:pt x="6195" y="3097"/>
                </a:lnTo>
                <a:lnTo>
                  <a:pt x="6193" y="3099"/>
                </a:lnTo>
                <a:lnTo>
                  <a:pt x="6191" y="3100"/>
                </a:lnTo>
                <a:lnTo>
                  <a:pt x="6188" y="3102"/>
                </a:lnTo>
                <a:lnTo>
                  <a:pt x="6186" y="3103"/>
                </a:lnTo>
                <a:lnTo>
                  <a:pt x="6186" y="3104"/>
                </a:lnTo>
                <a:lnTo>
                  <a:pt x="6186" y="3105"/>
                </a:lnTo>
                <a:lnTo>
                  <a:pt x="6186" y="3107"/>
                </a:lnTo>
                <a:lnTo>
                  <a:pt x="6187" y="3109"/>
                </a:lnTo>
                <a:lnTo>
                  <a:pt x="6186" y="3111"/>
                </a:lnTo>
                <a:lnTo>
                  <a:pt x="6185" y="3112"/>
                </a:lnTo>
                <a:lnTo>
                  <a:pt x="6183" y="3113"/>
                </a:lnTo>
                <a:lnTo>
                  <a:pt x="6182" y="3113"/>
                </a:lnTo>
                <a:lnTo>
                  <a:pt x="6181" y="3114"/>
                </a:lnTo>
                <a:lnTo>
                  <a:pt x="6176" y="3126"/>
                </a:lnTo>
                <a:lnTo>
                  <a:pt x="6171" y="3137"/>
                </a:lnTo>
                <a:lnTo>
                  <a:pt x="6168" y="3142"/>
                </a:lnTo>
                <a:lnTo>
                  <a:pt x="6164" y="3146"/>
                </a:lnTo>
                <a:lnTo>
                  <a:pt x="6160" y="3150"/>
                </a:lnTo>
                <a:lnTo>
                  <a:pt x="6155" y="3154"/>
                </a:lnTo>
                <a:lnTo>
                  <a:pt x="6150" y="3156"/>
                </a:lnTo>
                <a:lnTo>
                  <a:pt x="6143" y="3158"/>
                </a:lnTo>
                <a:lnTo>
                  <a:pt x="6136" y="3160"/>
                </a:lnTo>
                <a:lnTo>
                  <a:pt x="6130" y="3162"/>
                </a:lnTo>
                <a:lnTo>
                  <a:pt x="6129" y="3164"/>
                </a:lnTo>
                <a:lnTo>
                  <a:pt x="6128" y="3166"/>
                </a:lnTo>
                <a:lnTo>
                  <a:pt x="6128" y="3168"/>
                </a:lnTo>
                <a:lnTo>
                  <a:pt x="6128" y="3169"/>
                </a:lnTo>
                <a:lnTo>
                  <a:pt x="6127" y="3171"/>
                </a:lnTo>
                <a:lnTo>
                  <a:pt x="6122" y="3171"/>
                </a:lnTo>
                <a:lnTo>
                  <a:pt x="6122" y="3176"/>
                </a:lnTo>
                <a:lnTo>
                  <a:pt x="6121" y="3177"/>
                </a:lnTo>
                <a:lnTo>
                  <a:pt x="6120" y="3177"/>
                </a:lnTo>
                <a:lnTo>
                  <a:pt x="6117" y="3176"/>
                </a:lnTo>
                <a:lnTo>
                  <a:pt x="6115" y="3176"/>
                </a:lnTo>
                <a:lnTo>
                  <a:pt x="6113" y="3176"/>
                </a:lnTo>
                <a:lnTo>
                  <a:pt x="6112" y="3177"/>
                </a:lnTo>
                <a:lnTo>
                  <a:pt x="6111" y="3178"/>
                </a:lnTo>
                <a:lnTo>
                  <a:pt x="6110" y="3178"/>
                </a:lnTo>
                <a:lnTo>
                  <a:pt x="6108" y="3182"/>
                </a:lnTo>
                <a:lnTo>
                  <a:pt x="6107" y="3186"/>
                </a:lnTo>
                <a:lnTo>
                  <a:pt x="6105" y="3190"/>
                </a:lnTo>
                <a:lnTo>
                  <a:pt x="6099" y="3190"/>
                </a:lnTo>
                <a:lnTo>
                  <a:pt x="6098" y="3199"/>
                </a:lnTo>
                <a:lnTo>
                  <a:pt x="6097" y="3203"/>
                </a:lnTo>
                <a:lnTo>
                  <a:pt x="6096" y="3207"/>
                </a:lnTo>
                <a:lnTo>
                  <a:pt x="6095" y="3207"/>
                </a:lnTo>
                <a:lnTo>
                  <a:pt x="6095" y="3208"/>
                </a:lnTo>
                <a:lnTo>
                  <a:pt x="6094" y="3211"/>
                </a:lnTo>
                <a:lnTo>
                  <a:pt x="6095" y="3215"/>
                </a:lnTo>
                <a:lnTo>
                  <a:pt x="6095" y="3217"/>
                </a:lnTo>
                <a:lnTo>
                  <a:pt x="6096" y="3218"/>
                </a:lnTo>
                <a:lnTo>
                  <a:pt x="6099" y="3220"/>
                </a:lnTo>
                <a:lnTo>
                  <a:pt x="6102" y="3220"/>
                </a:lnTo>
                <a:lnTo>
                  <a:pt x="6107" y="3220"/>
                </a:lnTo>
                <a:lnTo>
                  <a:pt x="6111" y="3218"/>
                </a:lnTo>
                <a:lnTo>
                  <a:pt x="6113" y="3218"/>
                </a:lnTo>
                <a:lnTo>
                  <a:pt x="6116" y="3218"/>
                </a:lnTo>
                <a:lnTo>
                  <a:pt x="6119" y="3227"/>
                </a:lnTo>
                <a:lnTo>
                  <a:pt x="6130" y="3229"/>
                </a:lnTo>
                <a:lnTo>
                  <a:pt x="6135" y="3230"/>
                </a:lnTo>
                <a:lnTo>
                  <a:pt x="6139" y="3230"/>
                </a:lnTo>
                <a:lnTo>
                  <a:pt x="6143" y="3230"/>
                </a:lnTo>
                <a:lnTo>
                  <a:pt x="6147" y="3230"/>
                </a:lnTo>
                <a:lnTo>
                  <a:pt x="6149" y="3229"/>
                </a:lnTo>
                <a:lnTo>
                  <a:pt x="6150" y="3227"/>
                </a:lnTo>
                <a:lnTo>
                  <a:pt x="6155" y="3223"/>
                </a:lnTo>
                <a:lnTo>
                  <a:pt x="6160" y="3217"/>
                </a:lnTo>
                <a:lnTo>
                  <a:pt x="6165" y="3210"/>
                </a:lnTo>
                <a:lnTo>
                  <a:pt x="6173" y="3195"/>
                </a:lnTo>
                <a:lnTo>
                  <a:pt x="6176" y="3189"/>
                </a:lnTo>
                <a:lnTo>
                  <a:pt x="6178" y="3185"/>
                </a:lnTo>
                <a:lnTo>
                  <a:pt x="6178" y="3181"/>
                </a:lnTo>
                <a:lnTo>
                  <a:pt x="6177" y="3177"/>
                </a:lnTo>
                <a:lnTo>
                  <a:pt x="6177" y="3173"/>
                </a:lnTo>
                <a:lnTo>
                  <a:pt x="6177" y="3172"/>
                </a:lnTo>
                <a:lnTo>
                  <a:pt x="6178" y="3171"/>
                </a:lnTo>
                <a:lnTo>
                  <a:pt x="6180" y="3169"/>
                </a:lnTo>
                <a:lnTo>
                  <a:pt x="6183" y="3167"/>
                </a:lnTo>
                <a:lnTo>
                  <a:pt x="6192" y="3164"/>
                </a:lnTo>
                <a:lnTo>
                  <a:pt x="6202" y="3162"/>
                </a:lnTo>
                <a:lnTo>
                  <a:pt x="6209" y="3159"/>
                </a:lnTo>
                <a:lnTo>
                  <a:pt x="6209" y="3155"/>
                </a:lnTo>
                <a:lnTo>
                  <a:pt x="6207" y="3151"/>
                </a:lnTo>
                <a:lnTo>
                  <a:pt x="6206" y="3148"/>
                </a:lnTo>
                <a:lnTo>
                  <a:pt x="6206" y="3146"/>
                </a:lnTo>
                <a:lnTo>
                  <a:pt x="6206" y="3145"/>
                </a:lnTo>
                <a:lnTo>
                  <a:pt x="6221" y="3128"/>
                </a:lnTo>
                <a:lnTo>
                  <a:pt x="6232" y="3116"/>
                </a:lnTo>
                <a:lnTo>
                  <a:pt x="6235" y="3111"/>
                </a:lnTo>
                <a:lnTo>
                  <a:pt x="6237" y="3109"/>
                </a:lnTo>
                <a:lnTo>
                  <a:pt x="6237" y="3104"/>
                </a:lnTo>
                <a:lnTo>
                  <a:pt x="6237" y="3098"/>
                </a:lnTo>
                <a:lnTo>
                  <a:pt x="6237" y="3091"/>
                </a:lnTo>
                <a:lnTo>
                  <a:pt x="6237" y="3083"/>
                </a:lnTo>
                <a:lnTo>
                  <a:pt x="6234" y="3083"/>
                </a:lnTo>
                <a:lnTo>
                  <a:pt x="6234" y="3084"/>
                </a:lnTo>
                <a:lnTo>
                  <a:pt x="6234" y="3085"/>
                </a:lnTo>
                <a:lnTo>
                  <a:pt x="6234" y="3087"/>
                </a:lnTo>
                <a:lnTo>
                  <a:pt x="6234" y="3089"/>
                </a:lnTo>
                <a:lnTo>
                  <a:pt x="6231" y="3087"/>
                </a:lnTo>
                <a:lnTo>
                  <a:pt x="6229" y="3087"/>
                </a:lnTo>
                <a:lnTo>
                  <a:pt x="6228" y="3086"/>
                </a:lnTo>
                <a:lnTo>
                  <a:pt x="6227" y="3083"/>
                </a:lnTo>
                <a:lnTo>
                  <a:pt x="6226" y="3081"/>
                </a:lnTo>
                <a:lnTo>
                  <a:pt x="6223" y="3084"/>
                </a:lnTo>
                <a:lnTo>
                  <a:pt x="6222" y="3087"/>
                </a:lnTo>
                <a:lnTo>
                  <a:pt x="6222" y="3088"/>
                </a:lnTo>
                <a:lnTo>
                  <a:pt x="6223" y="3089"/>
                </a:lnTo>
                <a:lnTo>
                  <a:pt x="6219" y="3089"/>
                </a:lnTo>
                <a:lnTo>
                  <a:pt x="6214" y="3089"/>
                </a:lnTo>
                <a:lnTo>
                  <a:pt x="6213" y="3083"/>
                </a:lnTo>
                <a:lnTo>
                  <a:pt x="6212" y="3077"/>
                </a:lnTo>
                <a:lnTo>
                  <a:pt x="6212" y="3069"/>
                </a:lnTo>
                <a:lnTo>
                  <a:pt x="6207" y="3069"/>
                </a:lnTo>
                <a:lnTo>
                  <a:pt x="6203" y="3069"/>
                </a:lnTo>
                <a:close/>
                <a:moveTo>
                  <a:pt x="5696" y="3066"/>
                </a:moveTo>
                <a:lnTo>
                  <a:pt x="5696" y="3069"/>
                </a:lnTo>
                <a:lnTo>
                  <a:pt x="5695" y="3072"/>
                </a:lnTo>
                <a:lnTo>
                  <a:pt x="5693" y="3075"/>
                </a:lnTo>
                <a:lnTo>
                  <a:pt x="5695" y="3076"/>
                </a:lnTo>
                <a:lnTo>
                  <a:pt x="5696" y="3077"/>
                </a:lnTo>
                <a:lnTo>
                  <a:pt x="5698" y="3080"/>
                </a:lnTo>
                <a:lnTo>
                  <a:pt x="5699" y="3084"/>
                </a:lnTo>
                <a:lnTo>
                  <a:pt x="5701" y="3088"/>
                </a:lnTo>
                <a:lnTo>
                  <a:pt x="5703" y="3097"/>
                </a:lnTo>
                <a:lnTo>
                  <a:pt x="5705" y="3100"/>
                </a:lnTo>
                <a:lnTo>
                  <a:pt x="5706" y="3102"/>
                </a:lnTo>
                <a:lnTo>
                  <a:pt x="5707" y="3103"/>
                </a:lnTo>
                <a:lnTo>
                  <a:pt x="5709" y="3104"/>
                </a:lnTo>
                <a:lnTo>
                  <a:pt x="5711" y="3104"/>
                </a:lnTo>
                <a:lnTo>
                  <a:pt x="5714" y="3105"/>
                </a:lnTo>
                <a:lnTo>
                  <a:pt x="5717" y="3106"/>
                </a:lnTo>
                <a:lnTo>
                  <a:pt x="5713" y="3108"/>
                </a:lnTo>
                <a:lnTo>
                  <a:pt x="5711" y="3110"/>
                </a:lnTo>
                <a:lnTo>
                  <a:pt x="5710" y="3112"/>
                </a:lnTo>
                <a:lnTo>
                  <a:pt x="5710" y="3114"/>
                </a:lnTo>
                <a:lnTo>
                  <a:pt x="5710" y="3118"/>
                </a:lnTo>
                <a:lnTo>
                  <a:pt x="5713" y="3121"/>
                </a:lnTo>
                <a:lnTo>
                  <a:pt x="5720" y="3128"/>
                </a:lnTo>
                <a:lnTo>
                  <a:pt x="5723" y="3131"/>
                </a:lnTo>
                <a:lnTo>
                  <a:pt x="5724" y="3132"/>
                </a:lnTo>
                <a:lnTo>
                  <a:pt x="5725" y="3134"/>
                </a:lnTo>
                <a:lnTo>
                  <a:pt x="5725" y="3140"/>
                </a:lnTo>
                <a:lnTo>
                  <a:pt x="5730" y="3142"/>
                </a:lnTo>
                <a:lnTo>
                  <a:pt x="5733" y="3142"/>
                </a:lnTo>
                <a:lnTo>
                  <a:pt x="5735" y="3142"/>
                </a:lnTo>
                <a:lnTo>
                  <a:pt x="5736" y="3142"/>
                </a:lnTo>
                <a:lnTo>
                  <a:pt x="5738" y="3141"/>
                </a:lnTo>
                <a:lnTo>
                  <a:pt x="5741" y="3139"/>
                </a:lnTo>
                <a:lnTo>
                  <a:pt x="5743" y="3136"/>
                </a:lnTo>
                <a:lnTo>
                  <a:pt x="5744" y="3133"/>
                </a:lnTo>
                <a:lnTo>
                  <a:pt x="5748" y="3126"/>
                </a:lnTo>
                <a:lnTo>
                  <a:pt x="5749" y="3127"/>
                </a:lnTo>
                <a:lnTo>
                  <a:pt x="5751" y="3129"/>
                </a:lnTo>
                <a:lnTo>
                  <a:pt x="5753" y="3131"/>
                </a:lnTo>
                <a:lnTo>
                  <a:pt x="5754" y="3132"/>
                </a:lnTo>
                <a:lnTo>
                  <a:pt x="5755" y="3133"/>
                </a:lnTo>
                <a:lnTo>
                  <a:pt x="5757" y="3132"/>
                </a:lnTo>
                <a:lnTo>
                  <a:pt x="5759" y="3131"/>
                </a:lnTo>
                <a:lnTo>
                  <a:pt x="5759" y="3126"/>
                </a:lnTo>
                <a:lnTo>
                  <a:pt x="5758" y="3125"/>
                </a:lnTo>
                <a:lnTo>
                  <a:pt x="5757" y="3122"/>
                </a:lnTo>
                <a:lnTo>
                  <a:pt x="5756" y="3118"/>
                </a:lnTo>
                <a:lnTo>
                  <a:pt x="5756" y="3114"/>
                </a:lnTo>
                <a:lnTo>
                  <a:pt x="5759" y="3103"/>
                </a:lnTo>
                <a:lnTo>
                  <a:pt x="5764" y="3103"/>
                </a:lnTo>
                <a:lnTo>
                  <a:pt x="5765" y="3099"/>
                </a:lnTo>
                <a:lnTo>
                  <a:pt x="5765" y="3095"/>
                </a:lnTo>
                <a:lnTo>
                  <a:pt x="5765" y="3087"/>
                </a:lnTo>
                <a:lnTo>
                  <a:pt x="5762" y="3072"/>
                </a:lnTo>
                <a:lnTo>
                  <a:pt x="5757" y="3074"/>
                </a:lnTo>
                <a:lnTo>
                  <a:pt x="5752" y="3076"/>
                </a:lnTo>
                <a:lnTo>
                  <a:pt x="5748" y="3077"/>
                </a:lnTo>
                <a:lnTo>
                  <a:pt x="5743" y="3078"/>
                </a:lnTo>
                <a:lnTo>
                  <a:pt x="5740" y="3078"/>
                </a:lnTo>
                <a:lnTo>
                  <a:pt x="5736" y="3078"/>
                </a:lnTo>
                <a:lnTo>
                  <a:pt x="5729" y="3077"/>
                </a:lnTo>
                <a:lnTo>
                  <a:pt x="5722" y="3075"/>
                </a:lnTo>
                <a:lnTo>
                  <a:pt x="5714" y="3073"/>
                </a:lnTo>
                <a:lnTo>
                  <a:pt x="5705" y="3070"/>
                </a:lnTo>
                <a:lnTo>
                  <a:pt x="5696" y="3066"/>
                </a:lnTo>
                <a:close/>
                <a:moveTo>
                  <a:pt x="6209" y="2915"/>
                </a:moveTo>
                <a:lnTo>
                  <a:pt x="6209" y="2916"/>
                </a:lnTo>
                <a:lnTo>
                  <a:pt x="6207" y="2918"/>
                </a:lnTo>
                <a:lnTo>
                  <a:pt x="6206" y="2919"/>
                </a:lnTo>
                <a:lnTo>
                  <a:pt x="6205" y="2920"/>
                </a:lnTo>
                <a:lnTo>
                  <a:pt x="6206" y="2920"/>
                </a:lnTo>
                <a:lnTo>
                  <a:pt x="6210" y="2923"/>
                </a:lnTo>
                <a:lnTo>
                  <a:pt x="6212" y="2926"/>
                </a:lnTo>
                <a:lnTo>
                  <a:pt x="6214" y="2929"/>
                </a:lnTo>
                <a:lnTo>
                  <a:pt x="6216" y="2932"/>
                </a:lnTo>
                <a:lnTo>
                  <a:pt x="6219" y="2940"/>
                </a:lnTo>
                <a:lnTo>
                  <a:pt x="6223" y="2948"/>
                </a:lnTo>
                <a:lnTo>
                  <a:pt x="6226" y="2951"/>
                </a:lnTo>
                <a:lnTo>
                  <a:pt x="6229" y="2955"/>
                </a:lnTo>
                <a:lnTo>
                  <a:pt x="6233" y="2958"/>
                </a:lnTo>
                <a:lnTo>
                  <a:pt x="6234" y="2960"/>
                </a:lnTo>
                <a:lnTo>
                  <a:pt x="6234" y="2962"/>
                </a:lnTo>
                <a:lnTo>
                  <a:pt x="6234" y="2965"/>
                </a:lnTo>
                <a:lnTo>
                  <a:pt x="6240" y="2965"/>
                </a:lnTo>
                <a:lnTo>
                  <a:pt x="6240" y="2968"/>
                </a:lnTo>
                <a:lnTo>
                  <a:pt x="6240" y="2970"/>
                </a:lnTo>
                <a:lnTo>
                  <a:pt x="6240" y="2971"/>
                </a:lnTo>
                <a:lnTo>
                  <a:pt x="6239" y="2972"/>
                </a:lnTo>
                <a:lnTo>
                  <a:pt x="6237" y="2975"/>
                </a:lnTo>
                <a:lnTo>
                  <a:pt x="6237" y="2977"/>
                </a:lnTo>
                <a:lnTo>
                  <a:pt x="6237" y="2979"/>
                </a:lnTo>
                <a:lnTo>
                  <a:pt x="6237" y="2980"/>
                </a:lnTo>
                <a:lnTo>
                  <a:pt x="6238" y="2981"/>
                </a:lnTo>
                <a:lnTo>
                  <a:pt x="6241" y="2983"/>
                </a:lnTo>
                <a:lnTo>
                  <a:pt x="6245" y="2985"/>
                </a:lnTo>
                <a:lnTo>
                  <a:pt x="6246" y="2986"/>
                </a:lnTo>
                <a:lnTo>
                  <a:pt x="6245" y="2988"/>
                </a:lnTo>
                <a:lnTo>
                  <a:pt x="6244" y="2990"/>
                </a:lnTo>
                <a:lnTo>
                  <a:pt x="6243" y="2992"/>
                </a:lnTo>
                <a:lnTo>
                  <a:pt x="6242" y="2993"/>
                </a:lnTo>
                <a:lnTo>
                  <a:pt x="6243" y="2993"/>
                </a:lnTo>
                <a:lnTo>
                  <a:pt x="6244" y="2994"/>
                </a:lnTo>
                <a:lnTo>
                  <a:pt x="6245" y="2996"/>
                </a:lnTo>
                <a:lnTo>
                  <a:pt x="6246" y="3000"/>
                </a:lnTo>
                <a:lnTo>
                  <a:pt x="6246" y="3006"/>
                </a:lnTo>
                <a:lnTo>
                  <a:pt x="6246" y="3012"/>
                </a:lnTo>
                <a:lnTo>
                  <a:pt x="6245" y="3018"/>
                </a:lnTo>
                <a:lnTo>
                  <a:pt x="6243" y="3024"/>
                </a:lnTo>
                <a:lnTo>
                  <a:pt x="6242" y="3029"/>
                </a:lnTo>
                <a:lnTo>
                  <a:pt x="6241" y="3031"/>
                </a:lnTo>
                <a:lnTo>
                  <a:pt x="6240" y="3033"/>
                </a:lnTo>
                <a:lnTo>
                  <a:pt x="6226" y="3041"/>
                </a:lnTo>
                <a:lnTo>
                  <a:pt x="6235" y="3046"/>
                </a:lnTo>
                <a:lnTo>
                  <a:pt x="6240" y="3050"/>
                </a:lnTo>
                <a:lnTo>
                  <a:pt x="6242" y="3051"/>
                </a:lnTo>
                <a:lnTo>
                  <a:pt x="6245" y="3053"/>
                </a:lnTo>
                <a:lnTo>
                  <a:pt x="6249" y="3058"/>
                </a:lnTo>
                <a:lnTo>
                  <a:pt x="6251" y="3060"/>
                </a:lnTo>
                <a:lnTo>
                  <a:pt x="6253" y="3063"/>
                </a:lnTo>
                <a:lnTo>
                  <a:pt x="6254" y="3065"/>
                </a:lnTo>
                <a:lnTo>
                  <a:pt x="6254" y="3068"/>
                </a:lnTo>
                <a:lnTo>
                  <a:pt x="6254" y="3071"/>
                </a:lnTo>
                <a:lnTo>
                  <a:pt x="6254" y="3075"/>
                </a:lnTo>
                <a:lnTo>
                  <a:pt x="6248" y="3081"/>
                </a:lnTo>
                <a:lnTo>
                  <a:pt x="6248" y="3086"/>
                </a:lnTo>
                <a:lnTo>
                  <a:pt x="6248" y="3092"/>
                </a:lnTo>
                <a:lnTo>
                  <a:pt x="6258" y="3094"/>
                </a:lnTo>
                <a:lnTo>
                  <a:pt x="6264" y="3095"/>
                </a:lnTo>
                <a:lnTo>
                  <a:pt x="6266" y="3095"/>
                </a:lnTo>
                <a:lnTo>
                  <a:pt x="6268" y="3094"/>
                </a:lnTo>
                <a:lnTo>
                  <a:pt x="6270" y="3092"/>
                </a:lnTo>
                <a:lnTo>
                  <a:pt x="6272" y="3088"/>
                </a:lnTo>
                <a:lnTo>
                  <a:pt x="6273" y="3083"/>
                </a:lnTo>
                <a:lnTo>
                  <a:pt x="6276" y="3077"/>
                </a:lnTo>
                <a:lnTo>
                  <a:pt x="6279" y="3069"/>
                </a:lnTo>
                <a:lnTo>
                  <a:pt x="6281" y="3067"/>
                </a:lnTo>
                <a:lnTo>
                  <a:pt x="6285" y="3065"/>
                </a:lnTo>
                <a:lnTo>
                  <a:pt x="6287" y="3063"/>
                </a:lnTo>
                <a:lnTo>
                  <a:pt x="6289" y="3061"/>
                </a:lnTo>
                <a:lnTo>
                  <a:pt x="6290" y="3058"/>
                </a:lnTo>
                <a:lnTo>
                  <a:pt x="6290" y="3055"/>
                </a:lnTo>
                <a:lnTo>
                  <a:pt x="6290" y="3052"/>
                </a:lnTo>
                <a:lnTo>
                  <a:pt x="6289" y="3050"/>
                </a:lnTo>
                <a:lnTo>
                  <a:pt x="6288" y="3048"/>
                </a:lnTo>
                <a:lnTo>
                  <a:pt x="6288" y="3047"/>
                </a:lnTo>
                <a:lnTo>
                  <a:pt x="6289" y="3044"/>
                </a:lnTo>
                <a:lnTo>
                  <a:pt x="6292" y="3042"/>
                </a:lnTo>
                <a:lnTo>
                  <a:pt x="6296" y="3041"/>
                </a:lnTo>
                <a:lnTo>
                  <a:pt x="6302" y="3039"/>
                </a:lnTo>
                <a:lnTo>
                  <a:pt x="6307" y="3044"/>
                </a:lnTo>
                <a:lnTo>
                  <a:pt x="6307" y="3040"/>
                </a:lnTo>
                <a:lnTo>
                  <a:pt x="6306" y="3037"/>
                </a:lnTo>
                <a:lnTo>
                  <a:pt x="6305" y="3035"/>
                </a:lnTo>
                <a:lnTo>
                  <a:pt x="6304" y="3034"/>
                </a:lnTo>
                <a:lnTo>
                  <a:pt x="6304" y="3033"/>
                </a:lnTo>
                <a:lnTo>
                  <a:pt x="6305" y="3031"/>
                </a:lnTo>
                <a:lnTo>
                  <a:pt x="6306" y="3029"/>
                </a:lnTo>
                <a:lnTo>
                  <a:pt x="6310" y="3024"/>
                </a:lnTo>
                <a:lnTo>
                  <a:pt x="6314" y="3020"/>
                </a:lnTo>
                <a:lnTo>
                  <a:pt x="6316" y="3016"/>
                </a:lnTo>
                <a:lnTo>
                  <a:pt x="6316" y="3013"/>
                </a:lnTo>
                <a:lnTo>
                  <a:pt x="6316" y="3010"/>
                </a:lnTo>
                <a:lnTo>
                  <a:pt x="6315" y="3007"/>
                </a:lnTo>
                <a:lnTo>
                  <a:pt x="6316" y="3005"/>
                </a:lnTo>
                <a:lnTo>
                  <a:pt x="6313" y="3005"/>
                </a:lnTo>
                <a:lnTo>
                  <a:pt x="6312" y="3005"/>
                </a:lnTo>
                <a:lnTo>
                  <a:pt x="6311" y="3004"/>
                </a:lnTo>
                <a:lnTo>
                  <a:pt x="6310" y="3002"/>
                </a:lnTo>
                <a:lnTo>
                  <a:pt x="6309" y="3002"/>
                </a:lnTo>
                <a:lnTo>
                  <a:pt x="6307" y="3002"/>
                </a:lnTo>
                <a:lnTo>
                  <a:pt x="6305" y="3003"/>
                </a:lnTo>
                <a:lnTo>
                  <a:pt x="6303" y="3006"/>
                </a:lnTo>
                <a:lnTo>
                  <a:pt x="6299" y="3010"/>
                </a:lnTo>
                <a:lnTo>
                  <a:pt x="6295" y="3011"/>
                </a:lnTo>
                <a:lnTo>
                  <a:pt x="6291" y="3011"/>
                </a:lnTo>
                <a:lnTo>
                  <a:pt x="6288" y="3011"/>
                </a:lnTo>
                <a:lnTo>
                  <a:pt x="6284" y="3009"/>
                </a:lnTo>
                <a:lnTo>
                  <a:pt x="6277" y="3005"/>
                </a:lnTo>
                <a:lnTo>
                  <a:pt x="6271" y="3002"/>
                </a:lnTo>
                <a:lnTo>
                  <a:pt x="6271" y="2992"/>
                </a:lnTo>
                <a:lnTo>
                  <a:pt x="6271" y="2982"/>
                </a:lnTo>
                <a:lnTo>
                  <a:pt x="6268" y="2981"/>
                </a:lnTo>
                <a:lnTo>
                  <a:pt x="6266" y="2980"/>
                </a:lnTo>
                <a:lnTo>
                  <a:pt x="6266" y="2979"/>
                </a:lnTo>
                <a:lnTo>
                  <a:pt x="6266" y="2978"/>
                </a:lnTo>
                <a:lnTo>
                  <a:pt x="6267" y="2977"/>
                </a:lnTo>
                <a:lnTo>
                  <a:pt x="6266" y="2975"/>
                </a:lnTo>
                <a:lnTo>
                  <a:pt x="6265" y="2974"/>
                </a:lnTo>
                <a:lnTo>
                  <a:pt x="6261" y="2982"/>
                </a:lnTo>
                <a:lnTo>
                  <a:pt x="6259" y="2984"/>
                </a:lnTo>
                <a:lnTo>
                  <a:pt x="6257" y="2985"/>
                </a:lnTo>
                <a:lnTo>
                  <a:pt x="6254" y="2984"/>
                </a:lnTo>
                <a:lnTo>
                  <a:pt x="6252" y="2983"/>
                </a:lnTo>
                <a:lnTo>
                  <a:pt x="6251" y="2982"/>
                </a:lnTo>
                <a:lnTo>
                  <a:pt x="6250" y="2980"/>
                </a:lnTo>
                <a:lnTo>
                  <a:pt x="6249" y="2978"/>
                </a:lnTo>
                <a:lnTo>
                  <a:pt x="6248" y="2975"/>
                </a:lnTo>
                <a:lnTo>
                  <a:pt x="6248" y="2970"/>
                </a:lnTo>
                <a:lnTo>
                  <a:pt x="6248" y="2956"/>
                </a:lnTo>
                <a:lnTo>
                  <a:pt x="6247" y="2949"/>
                </a:lnTo>
                <a:lnTo>
                  <a:pt x="6246" y="2946"/>
                </a:lnTo>
                <a:lnTo>
                  <a:pt x="6245" y="2943"/>
                </a:lnTo>
                <a:lnTo>
                  <a:pt x="6237" y="2943"/>
                </a:lnTo>
                <a:lnTo>
                  <a:pt x="6237" y="2942"/>
                </a:lnTo>
                <a:lnTo>
                  <a:pt x="6238" y="2940"/>
                </a:lnTo>
                <a:lnTo>
                  <a:pt x="6240" y="2937"/>
                </a:lnTo>
                <a:lnTo>
                  <a:pt x="6233" y="2931"/>
                </a:lnTo>
                <a:lnTo>
                  <a:pt x="6226" y="2926"/>
                </a:lnTo>
                <a:lnTo>
                  <a:pt x="6223" y="2929"/>
                </a:lnTo>
                <a:lnTo>
                  <a:pt x="6222" y="2931"/>
                </a:lnTo>
                <a:lnTo>
                  <a:pt x="6221" y="2931"/>
                </a:lnTo>
                <a:lnTo>
                  <a:pt x="6220" y="2931"/>
                </a:lnTo>
                <a:lnTo>
                  <a:pt x="6218" y="2929"/>
                </a:lnTo>
                <a:lnTo>
                  <a:pt x="6216" y="2926"/>
                </a:lnTo>
                <a:lnTo>
                  <a:pt x="6212" y="2920"/>
                </a:lnTo>
                <a:lnTo>
                  <a:pt x="6214" y="2917"/>
                </a:lnTo>
                <a:lnTo>
                  <a:pt x="6214" y="2916"/>
                </a:lnTo>
                <a:lnTo>
                  <a:pt x="6214" y="2915"/>
                </a:lnTo>
                <a:lnTo>
                  <a:pt x="6209" y="2915"/>
                </a:lnTo>
                <a:close/>
                <a:moveTo>
                  <a:pt x="3957" y="2387"/>
                </a:moveTo>
                <a:lnTo>
                  <a:pt x="3952" y="2404"/>
                </a:lnTo>
                <a:lnTo>
                  <a:pt x="3950" y="2414"/>
                </a:lnTo>
                <a:lnTo>
                  <a:pt x="3948" y="2424"/>
                </a:lnTo>
                <a:lnTo>
                  <a:pt x="3945" y="2424"/>
                </a:lnTo>
                <a:lnTo>
                  <a:pt x="3940" y="2425"/>
                </a:lnTo>
                <a:lnTo>
                  <a:pt x="3936" y="2425"/>
                </a:lnTo>
                <a:lnTo>
                  <a:pt x="3935" y="2426"/>
                </a:lnTo>
                <a:lnTo>
                  <a:pt x="3934" y="2427"/>
                </a:lnTo>
                <a:lnTo>
                  <a:pt x="3934" y="2430"/>
                </a:lnTo>
                <a:lnTo>
                  <a:pt x="3935" y="2429"/>
                </a:lnTo>
                <a:lnTo>
                  <a:pt x="3937" y="2432"/>
                </a:lnTo>
                <a:lnTo>
                  <a:pt x="3938" y="2435"/>
                </a:lnTo>
                <a:lnTo>
                  <a:pt x="3938" y="2437"/>
                </a:lnTo>
                <a:lnTo>
                  <a:pt x="3937" y="2438"/>
                </a:lnTo>
                <a:lnTo>
                  <a:pt x="3931" y="2438"/>
                </a:lnTo>
                <a:lnTo>
                  <a:pt x="3931" y="2440"/>
                </a:lnTo>
                <a:lnTo>
                  <a:pt x="3931" y="2443"/>
                </a:lnTo>
                <a:lnTo>
                  <a:pt x="3930" y="2447"/>
                </a:lnTo>
                <a:lnTo>
                  <a:pt x="3929" y="2452"/>
                </a:lnTo>
                <a:lnTo>
                  <a:pt x="3925" y="2450"/>
                </a:lnTo>
                <a:lnTo>
                  <a:pt x="3925" y="2449"/>
                </a:lnTo>
                <a:lnTo>
                  <a:pt x="3924" y="2448"/>
                </a:lnTo>
                <a:lnTo>
                  <a:pt x="3920" y="2449"/>
                </a:lnTo>
                <a:lnTo>
                  <a:pt x="3921" y="2457"/>
                </a:lnTo>
                <a:lnTo>
                  <a:pt x="3921" y="2461"/>
                </a:lnTo>
                <a:lnTo>
                  <a:pt x="3920" y="2463"/>
                </a:lnTo>
                <a:lnTo>
                  <a:pt x="3919" y="2463"/>
                </a:lnTo>
                <a:lnTo>
                  <a:pt x="3917" y="2462"/>
                </a:lnTo>
                <a:lnTo>
                  <a:pt x="3915" y="2461"/>
                </a:lnTo>
                <a:lnTo>
                  <a:pt x="3913" y="2460"/>
                </a:lnTo>
                <a:lnTo>
                  <a:pt x="3912" y="2461"/>
                </a:lnTo>
                <a:lnTo>
                  <a:pt x="3910" y="2462"/>
                </a:lnTo>
                <a:lnTo>
                  <a:pt x="3909" y="2465"/>
                </a:lnTo>
                <a:lnTo>
                  <a:pt x="3907" y="2468"/>
                </a:lnTo>
                <a:lnTo>
                  <a:pt x="3906" y="2469"/>
                </a:lnTo>
                <a:lnTo>
                  <a:pt x="3904" y="2469"/>
                </a:lnTo>
                <a:lnTo>
                  <a:pt x="3901" y="2469"/>
                </a:lnTo>
                <a:lnTo>
                  <a:pt x="3898" y="2468"/>
                </a:lnTo>
                <a:lnTo>
                  <a:pt x="3895" y="2467"/>
                </a:lnTo>
                <a:lnTo>
                  <a:pt x="3893" y="2466"/>
                </a:lnTo>
                <a:lnTo>
                  <a:pt x="3892" y="2466"/>
                </a:lnTo>
                <a:lnTo>
                  <a:pt x="3892" y="2472"/>
                </a:lnTo>
                <a:lnTo>
                  <a:pt x="3882" y="2477"/>
                </a:lnTo>
                <a:lnTo>
                  <a:pt x="3877" y="2480"/>
                </a:lnTo>
                <a:lnTo>
                  <a:pt x="3872" y="2483"/>
                </a:lnTo>
                <a:lnTo>
                  <a:pt x="3867" y="2486"/>
                </a:lnTo>
                <a:lnTo>
                  <a:pt x="3863" y="2491"/>
                </a:lnTo>
                <a:lnTo>
                  <a:pt x="3860" y="2495"/>
                </a:lnTo>
                <a:lnTo>
                  <a:pt x="3859" y="2497"/>
                </a:lnTo>
                <a:lnTo>
                  <a:pt x="3858" y="2500"/>
                </a:lnTo>
                <a:lnTo>
                  <a:pt x="3858" y="2504"/>
                </a:lnTo>
                <a:lnTo>
                  <a:pt x="3858" y="2508"/>
                </a:lnTo>
                <a:lnTo>
                  <a:pt x="3858" y="2512"/>
                </a:lnTo>
                <a:lnTo>
                  <a:pt x="3859" y="2515"/>
                </a:lnTo>
                <a:lnTo>
                  <a:pt x="3861" y="2523"/>
                </a:lnTo>
                <a:lnTo>
                  <a:pt x="3864" y="2531"/>
                </a:lnTo>
                <a:lnTo>
                  <a:pt x="3867" y="2539"/>
                </a:lnTo>
                <a:lnTo>
                  <a:pt x="3869" y="2546"/>
                </a:lnTo>
                <a:lnTo>
                  <a:pt x="3870" y="2550"/>
                </a:lnTo>
                <a:lnTo>
                  <a:pt x="3870" y="2554"/>
                </a:lnTo>
                <a:lnTo>
                  <a:pt x="3870" y="2562"/>
                </a:lnTo>
                <a:lnTo>
                  <a:pt x="3867" y="2564"/>
                </a:lnTo>
                <a:lnTo>
                  <a:pt x="3862" y="2568"/>
                </a:lnTo>
                <a:lnTo>
                  <a:pt x="3855" y="2573"/>
                </a:lnTo>
                <a:lnTo>
                  <a:pt x="3855" y="2575"/>
                </a:lnTo>
                <a:lnTo>
                  <a:pt x="3855" y="2576"/>
                </a:lnTo>
                <a:lnTo>
                  <a:pt x="3855" y="2580"/>
                </a:lnTo>
                <a:lnTo>
                  <a:pt x="3856" y="2584"/>
                </a:lnTo>
                <a:lnTo>
                  <a:pt x="3855" y="2587"/>
                </a:lnTo>
                <a:lnTo>
                  <a:pt x="3854" y="2588"/>
                </a:lnTo>
                <a:lnTo>
                  <a:pt x="3851" y="2590"/>
                </a:lnTo>
                <a:lnTo>
                  <a:pt x="3849" y="2591"/>
                </a:lnTo>
                <a:lnTo>
                  <a:pt x="3847" y="2593"/>
                </a:lnTo>
                <a:lnTo>
                  <a:pt x="3845" y="2598"/>
                </a:lnTo>
                <a:lnTo>
                  <a:pt x="3844" y="2603"/>
                </a:lnTo>
                <a:lnTo>
                  <a:pt x="3843" y="2607"/>
                </a:lnTo>
                <a:lnTo>
                  <a:pt x="3842" y="2611"/>
                </a:lnTo>
                <a:lnTo>
                  <a:pt x="3842" y="2615"/>
                </a:lnTo>
                <a:lnTo>
                  <a:pt x="3843" y="2619"/>
                </a:lnTo>
                <a:lnTo>
                  <a:pt x="3843" y="2623"/>
                </a:lnTo>
                <a:lnTo>
                  <a:pt x="3844" y="2626"/>
                </a:lnTo>
                <a:lnTo>
                  <a:pt x="3847" y="2633"/>
                </a:lnTo>
                <a:lnTo>
                  <a:pt x="3850" y="2640"/>
                </a:lnTo>
                <a:lnTo>
                  <a:pt x="3855" y="2653"/>
                </a:lnTo>
                <a:lnTo>
                  <a:pt x="3860" y="2667"/>
                </a:lnTo>
                <a:lnTo>
                  <a:pt x="3863" y="2672"/>
                </a:lnTo>
                <a:lnTo>
                  <a:pt x="3865" y="2677"/>
                </a:lnTo>
                <a:lnTo>
                  <a:pt x="3868" y="2681"/>
                </a:lnTo>
                <a:lnTo>
                  <a:pt x="3872" y="2685"/>
                </a:lnTo>
                <a:lnTo>
                  <a:pt x="3875" y="2687"/>
                </a:lnTo>
                <a:lnTo>
                  <a:pt x="3877" y="2689"/>
                </a:lnTo>
                <a:lnTo>
                  <a:pt x="3884" y="2692"/>
                </a:lnTo>
                <a:lnTo>
                  <a:pt x="3888" y="2693"/>
                </a:lnTo>
                <a:lnTo>
                  <a:pt x="3890" y="2693"/>
                </a:lnTo>
                <a:lnTo>
                  <a:pt x="3889" y="2692"/>
                </a:lnTo>
                <a:lnTo>
                  <a:pt x="3897" y="2690"/>
                </a:lnTo>
                <a:lnTo>
                  <a:pt x="3905" y="2687"/>
                </a:lnTo>
                <a:lnTo>
                  <a:pt x="3912" y="2683"/>
                </a:lnTo>
                <a:lnTo>
                  <a:pt x="3915" y="2681"/>
                </a:lnTo>
                <a:lnTo>
                  <a:pt x="3916" y="2680"/>
                </a:lnTo>
                <a:lnTo>
                  <a:pt x="3917" y="2678"/>
                </a:lnTo>
                <a:lnTo>
                  <a:pt x="3919" y="2674"/>
                </a:lnTo>
                <a:lnTo>
                  <a:pt x="3921" y="2670"/>
                </a:lnTo>
                <a:lnTo>
                  <a:pt x="3923" y="2661"/>
                </a:lnTo>
                <a:lnTo>
                  <a:pt x="3924" y="2651"/>
                </a:lnTo>
                <a:lnTo>
                  <a:pt x="3925" y="2646"/>
                </a:lnTo>
                <a:lnTo>
                  <a:pt x="3926" y="2642"/>
                </a:lnTo>
                <a:lnTo>
                  <a:pt x="3928" y="2634"/>
                </a:lnTo>
                <a:lnTo>
                  <a:pt x="3931" y="2627"/>
                </a:lnTo>
                <a:lnTo>
                  <a:pt x="3938" y="2610"/>
                </a:lnTo>
                <a:lnTo>
                  <a:pt x="3941" y="2602"/>
                </a:lnTo>
                <a:lnTo>
                  <a:pt x="3944" y="2592"/>
                </a:lnTo>
                <a:lnTo>
                  <a:pt x="3947" y="2584"/>
                </a:lnTo>
                <a:lnTo>
                  <a:pt x="3948" y="2576"/>
                </a:lnTo>
                <a:lnTo>
                  <a:pt x="3948" y="2573"/>
                </a:lnTo>
                <a:lnTo>
                  <a:pt x="3948" y="2571"/>
                </a:lnTo>
                <a:lnTo>
                  <a:pt x="3947" y="2566"/>
                </a:lnTo>
                <a:lnTo>
                  <a:pt x="3946" y="2562"/>
                </a:lnTo>
                <a:lnTo>
                  <a:pt x="3945" y="2560"/>
                </a:lnTo>
                <a:lnTo>
                  <a:pt x="3945" y="2559"/>
                </a:lnTo>
                <a:lnTo>
                  <a:pt x="3952" y="2548"/>
                </a:lnTo>
                <a:lnTo>
                  <a:pt x="3960" y="2537"/>
                </a:lnTo>
                <a:lnTo>
                  <a:pt x="3963" y="2527"/>
                </a:lnTo>
                <a:lnTo>
                  <a:pt x="3965" y="2520"/>
                </a:lnTo>
                <a:lnTo>
                  <a:pt x="3965" y="2516"/>
                </a:lnTo>
                <a:lnTo>
                  <a:pt x="3964" y="2513"/>
                </a:lnTo>
                <a:lnTo>
                  <a:pt x="3962" y="2508"/>
                </a:lnTo>
                <a:lnTo>
                  <a:pt x="3968" y="2503"/>
                </a:lnTo>
                <a:lnTo>
                  <a:pt x="3968" y="2500"/>
                </a:lnTo>
                <a:lnTo>
                  <a:pt x="3968" y="2498"/>
                </a:lnTo>
                <a:lnTo>
                  <a:pt x="3968" y="2494"/>
                </a:lnTo>
                <a:lnTo>
                  <a:pt x="3969" y="2492"/>
                </a:lnTo>
                <a:lnTo>
                  <a:pt x="3970" y="2491"/>
                </a:lnTo>
                <a:lnTo>
                  <a:pt x="3971" y="2490"/>
                </a:lnTo>
                <a:lnTo>
                  <a:pt x="3974" y="2489"/>
                </a:lnTo>
                <a:lnTo>
                  <a:pt x="3974" y="2483"/>
                </a:lnTo>
                <a:lnTo>
                  <a:pt x="3972" y="2478"/>
                </a:lnTo>
                <a:lnTo>
                  <a:pt x="3970" y="2472"/>
                </a:lnTo>
                <a:lnTo>
                  <a:pt x="3967" y="2466"/>
                </a:lnTo>
                <a:lnTo>
                  <a:pt x="3965" y="2461"/>
                </a:lnTo>
                <a:lnTo>
                  <a:pt x="3967" y="2461"/>
                </a:lnTo>
                <a:lnTo>
                  <a:pt x="3969" y="2461"/>
                </a:lnTo>
                <a:lnTo>
                  <a:pt x="3974" y="2461"/>
                </a:lnTo>
                <a:lnTo>
                  <a:pt x="3973" y="2464"/>
                </a:lnTo>
                <a:lnTo>
                  <a:pt x="3974" y="2469"/>
                </a:lnTo>
                <a:lnTo>
                  <a:pt x="3979" y="2469"/>
                </a:lnTo>
                <a:lnTo>
                  <a:pt x="3979" y="2466"/>
                </a:lnTo>
                <a:lnTo>
                  <a:pt x="3979" y="2463"/>
                </a:lnTo>
                <a:lnTo>
                  <a:pt x="3979" y="2462"/>
                </a:lnTo>
                <a:lnTo>
                  <a:pt x="3979" y="2461"/>
                </a:lnTo>
                <a:lnTo>
                  <a:pt x="3980" y="2461"/>
                </a:lnTo>
                <a:lnTo>
                  <a:pt x="3982" y="2461"/>
                </a:lnTo>
                <a:lnTo>
                  <a:pt x="3981" y="2446"/>
                </a:lnTo>
                <a:lnTo>
                  <a:pt x="3979" y="2430"/>
                </a:lnTo>
                <a:lnTo>
                  <a:pt x="3979" y="2421"/>
                </a:lnTo>
                <a:lnTo>
                  <a:pt x="3977" y="2414"/>
                </a:lnTo>
                <a:lnTo>
                  <a:pt x="3976" y="2407"/>
                </a:lnTo>
                <a:lnTo>
                  <a:pt x="3974" y="2401"/>
                </a:lnTo>
                <a:lnTo>
                  <a:pt x="3973" y="2400"/>
                </a:lnTo>
                <a:lnTo>
                  <a:pt x="3972" y="2399"/>
                </a:lnTo>
                <a:lnTo>
                  <a:pt x="3971" y="2399"/>
                </a:lnTo>
                <a:lnTo>
                  <a:pt x="3970" y="2399"/>
                </a:lnTo>
                <a:lnTo>
                  <a:pt x="3967" y="2401"/>
                </a:lnTo>
                <a:lnTo>
                  <a:pt x="3965" y="2401"/>
                </a:lnTo>
                <a:lnTo>
                  <a:pt x="3961" y="2394"/>
                </a:lnTo>
                <a:lnTo>
                  <a:pt x="3957" y="2387"/>
                </a:lnTo>
                <a:close/>
                <a:moveTo>
                  <a:pt x="5001" y="2227"/>
                </a:moveTo>
                <a:lnTo>
                  <a:pt x="4999" y="2234"/>
                </a:lnTo>
                <a:lnTo>
                  <a:pt x="4996" y="2240"/>
                </a:lnTo>
                <a:lnTo>
                  <a:pt x="4990" y="2252"/>
                </a:lnTo>
                <a:lnTo>
                  <a:pt x="4995" y="2253"/>
                </a:lnTo>
                <a:lnTo>
                  <a:pt x="4999" y="2254"/>
                </a:lnTo>
                <a:lnTo>
                  <a:pt x="5010" y="2255"/>
                </a:lnTo>
                <a:lnTo>
                  <a:pt x="5007" y="2259"/>
                </a:lnTo>
                <a:lnTo>
                  <a:pt x="5006" y="2262"/>
                </a:lnTo>
                <a:lnTo>
                  <a:pt x="5006" y="2263"/>
                </a:lnTo>
                <a:lnTo>
                  <a:pt x="5007" y="2264"/>
                </a:lnTo>
                <a:lnTo>
                  <a:pt x="5011" y="2264"/>
                </a:lnTo>
                <a:lnTo>
                  <a:pt x="5014" y="2264"/>
                </a:lnTo>
                <a:lnTo>
                  <a:pt x="5017" y="2264"/>
                </a:lnTo>
                <a:lnTo>
                  <a:pt x="5020" y="2263"/>
                </a:lnTo>
                <a:lnTo>
                  <a:pt x="5022" y="2262"/>
                </a:lnTo>
                <a:lnTo>
                  <a:pt x="5025" y="2262"/>
                </a:lnTo>
                <a:lnTo>
                  <a:pt x="5028" y="2262"/>
                </a:lnTo>
                <a:lnTo>
                  <a:pt x="5032" y="2264"/>
                </a:lnTo>
                <a:lnTo>
                  <a:pt x="5032" y="2269"/>
                </a:lnTo>
                <a:lnTo>
                  <a:pt x="5037" y="2271"/>
                </a:lnTo>
                <a:lnTo>
                  <a:pt x="5041" y="2272"/>
                </a:lnTo>
                <a:lnTo>
                  <a:pt x="5044" y="2272"/>
                </a:lnTo>
                <a:lnTo>
                  <a:pt x="5048" y="2272"/>
                </a:lnTo>
                <a:lnTo>
                  <a:pt x="5055" y="2271"/>
                </a:lnTo>
                <a:lnTo>
                  <a:pt x="5059" y="2270"/>
                </a:lnTo>
                <a:lnTo>
                  <a:pt x="5063" y="2269"/>
                </a:lnTo>
                <a:lnTo>
                  <a:pt x="5067" y="2269"/>
                </a:lnTo>
                <a:lnTo>
                  <a:pt x="5072" y="2269"/>
                </a:lnTo>
                <a:lnTo>
                  <a:pt x="5074" y="2270"/>
                </a:lnTo>
                <a:lnTo>
                  <a:pt x="5077" y="2271"/>
                </a:lnTo>
                <a:lnTo>
                  <a:pt x="5084" y="2275"/>
                </a:lnTo>
                <a:lnTo>
                  <a:pt x="5091" y="2278"/>
                </a:lnTo>
                <a:lnTo>
                  <a:pt x="5097" y="2280"/>
                </a:lnTo>
                <a:lnTo>
                  <a:pt x="5102" y="2281"/>
                </a:lnTo>
                <a:lnTo>
                  <a:pt x="5107" y="2281"/>
                </a:lnTo>
                <a:lnTo>
                  <a:pt x="5118" y="2281"/>
                </a:lnTo>
                <a:lnTo>
                  <a:pt x="5128" y="2280"/>
                </a:lnTo>
                <a:lnTo>
                  <a:pt x="5133" y="2280"/>
                </a:lnTo>
                <a:lnTo>
                  <a:pt x="5136" y="2280"/>
                </a:lnTo>
                <a:lnTo>
                  <a:pt x="5138" y="2281"/>
                </a:lnTo>
                <a:lnTo>
                  <a:pt x="5139" y="2282"/>
                </a:lnTo>
                <a:lnTo>
                  <a:pt x="5142" y="2286"/>
                </a:lnTo>
                <a:lnTo>
                  <a:pt x="5145" y="2289"/>
                </a:lnTo>
                <a:lnTo>
                  <a:pt x="5146" y="2291"/>
                </a:lnTo>
                <a:lnTo>
                  <a:pt x="5147" y="2292"/>
                </a:lnTo>
                <a:lnTo>
                  <a:pt x="5150" y="2293"/>
                </a:lnTo>
                <a:lnTo>
                  <a:pt x="5152" y="2293"/>
                </a:lnTo>
                <a:lnTo>
                  <a:pt x="5156" y="2293"/>
                </a:lnTo>
                <a:lnTo>
                  <a:pt x="5160" y="2294"/>
                </a:lnTo>
                <a:lnTo>
                  <a:pt x="5164" y="2295"/>
                </a:lnTo>
                <a:lnTo>
                  <a:pt x="5163" y="2292"/>
                </a:lnTo>
                <a:lnTo>
                  <a:pt x="5160" y="2288"/>
                </a:lnTo>
                <a:lnTo>
                  <a:pt x="5156" y="2283"/>
                </a:lnTo>
                <a:lnTo>
                  <a:pt x="5156" y="2280"/>
                </a:lnTo>
                <a:lnTo>
                  <a:pt x="5156" y="2277"/>
                </a:lnTo>
                <a:lnTo>
                  <a:pt x="5158" y="2273"/>
                </a:lnTo>
                <a:lnTo>
                  <a:pt x="5159" y="2269"/>
                </a:lnTo>
                <a:lnTo>
                  <a:pt x="5158" y="2269"/>
                </a:lnTo>
                <a:lnTo>
                  <a:pt x="5156" y="2268"/>
                </a:lnTo>
                <a:lnTo>
                  <a:pt x="5154" y="2266"/>
                </a:lnTo>
                <a:lnTo>
                  <a:pt x="5150" y="2264"/>
                </a:lnTo>
                <a:lnTo>
                  <a:pt x="5128" y="2264"/>
                </a:lnTo>
                <a:lnTo>
                  <a:pt x="5130" y="2258"/>
                </a:lnTo>
                <a:lnTo>
                  <a:pt x="5131" y="2255"/>
                </a:lnTo>
                <a:lnTo>
                  <a:pt x="5131" y="2252"/>
                </a:lnTo>
                <a:lnTo>
                  <a:pt x="5129" y="2249"/>
                </a:lnTo>
                <a:lnTo>
                  <a:pt x="5128" y="2247"/>
                </a:lnTo>
                <a:lnTo>
                  <a:pt x="5128" y="2244"/>
                </a:lnTo>
                <a:lnTo>
                  <a:pt x="5118" y="2243"/>
                </a:lnTo>
                <a:lnTo>
                  <a:pt x="5110" y="2242"/>
                </a:lnTo>
                <a:lnTo>
                  <a:pt x="5103" y="2242"/>
                </a:lnTo>
                <a:lnTo>
                  <a:pt x="5100" y="2242"/>
                </a:lnTo>
                <a:lnTo>
                  <a:pt x="5097" y="2241"/>
                </a:lnTo>
                <a:lnTo>
                  <a:pt x="5096" y="2240"/>
                </a:lnTo>
                <a:lnTo>
                  <a:pt x="5095" y="2238"/>
                </a:lnTo>
                <a:lnTo>
                  <a:pt x="5094" y="2237"/>
                </a:lnTo>
                <a:lnTo>
                  <a:pt x="5093" y="2236"/>
                </a:lnTo>
                <a:lnTo>
                  <a:pt x="5092" y="2236"/>
                </a:lnTo>
                <a:lnTo>
                  <a:pt x="5091" y="2235"/>
                </a:lnTo>
                <a:lnTo>
                  <a:pt x="5086" y="2244"/>
                </a:lnTo>
                <a:lnTo>
                  <a:pt x="5069" y="2244"/>
                </a:lnTo>
                <a:lnTo>
                  <a:pt x="5064" y="2243"/>
                </a:lnTo>
                <a:lnTo>
                  <a:pt x="5060" y="2241"/>
                </a:lnTo>
                <a:lnTo>
                  <a:pt x="5057" y="2238"/>
                </a:lnTo>
                <a:lnTo>
                  <a:pt x="5054" y="2236"/>
                </a:lnTo>
                <a:lnTo>
                  <a:pt x="5047" y="2231"/>
                </a:lnTo>
                <a:lnTo>
                  <a:pt x="5044" y="2228"/>
                </a:lnTo>
                <a:lnTo>
                  <a:pt x="5041" y="2227"/>
                </a:lnTo>
                <a:lnTo>
                  <a:pt x="5038" y="2227"/>
                </a:lnTo>
                <a:lnTo>
                  <a:pt x="5035" y="2227"/>
                </a:lnTo>
                <a:lnTo>
                  <a:pt x="5028" y="2229"/>
                </a:lnTo>
                <a:lnTo>
                  <a:pt x="5018" y="2233"/>
                </a:lnTo>
                <a:lnTo>
                  <a:pt x="5013" y="2232"/>
                </a:lnTo>
                <a:lnTo>
                  <a:pt x="5009" y="2230"/>
                </a:lnTo>
                <a:lnTo>
                  <a:pt x="5005" y="2228"/>
                </a:lnTo>
                <a:lnTo>
                  <a:pt x="5003" y="2228"/>
                </a:lnTo>
                <a:lnTo>
                  <a:pt x="5001" y="2227"/>
                </a:lnTo>
                <a:close/>
                <a:moveTo>
                  <a:pt x="5342" y="2067"/>
                </a:moveTo>
                <a:lnTo>
                  <a:pt x="5339" y="2069"/>
                </a:lnTo>
                <a:lnTo>
                  <a:pt x="5335" y="2075"/>
                </a:lnTo>
                <a:lnTo>
                  <a:pt x="5333" y="2078"/>
                </a:lnTo>
                <a:lnTo>
                  <a:pt x="5330" y="2080"/>
                </a:lnTo>
                <a:lnTo>
                  <a:pt x="5328" y="2082"/>
                </a:lnTo>
                <a:lnTo>
                  <a:pt x="5325" y="2084"/>
                </a:lnTo>
                <a:lnTo>
                  <a:pt x="5319" y="2084"/>
                </a:lnTo>
                <a:lnTo>
                  <a:pt x="5313" y="2085"/>
                </a:lnTo>
                <a:lnTo>
                  <a:pt x="5301" y="2084"/>
                </a:lnTo>
                <a:lnTo>
                  <a:pt x="5280" y="2081"/>
                </a:lnTo>
                <a:lnTo>
                  <a:pt x="5280" y="2075"/>
                </a:lnTo>
                <a:lnTo>
                  <a:pt x="5278" y="2075"/>
                </a:lnTo>
                <a:lnTo>
                  <a:pt x="5275" y="2076"/>
                </a:lnTo>
                <a:lnTo>
                  <a:pt x="5270" y="2079"/>
                </a:lnTo>
                <a:lnTo>
                  <a:pt x="5266" y="2082"/>
                </a:lnTo>
                <a:lnTo>
                  <a:pt x="5263" y="2084"/>
                </a:lnTo>
                <a:lnTo>
                  <a:pt x="5261" y="2084"/>
                </a:lnTo>
                <a:lnTo>
                  <a:pt x="5260" y="2083"/>
                </a:lnTo>
                <a:lnTo>
                  <a:pt x="5260" y="2082"/>
                </a:lnTo>
                <a:lnTo>
                  <a:pt x="5259" y="2080"/>
                </a:lnTo>
                <a:lnTo>
                  <a:pt x="5258" y="2080"/>
                </a:lnTo>
                <a:lnTo>
                  <a:pt x="5257" y="2081"/>
                </a:lnTo>
                <a:lnTo>
                  <a:pt x="5257" y="2086"/>
                </a:lnTo>
                <a:lnTo>
                  <a:pt x="5253" y="2089"/>
                </a:lnTo>
                <a:lnTo>
                  <a:pt x="5249" y="2092"/>
                </a:lnTo>
                <a:lnTo>
                  <a:pt x="5248" y="2096"/>
                </a:lnTo>
                <a:lnTo>
                  <a:pt x="5248" y="2100"/>
                </a:lnTo>
                <a:lnTo>
                  <a:pt x="5248" y="2103"/>
                </a:lnTo>
                <a:lnTo>
                  <a:pt x="5249" y="2106"/>
                </a:lnTo>
                <a:lnTo>
                  <a:pt x="5251" y="2110"/>
                </a:lnTo>
                <a:lnTo>
                  <a:pt x="5252" y="2113"/>
                </a:lnTo>
                <a:lnTo>
                  <a:pt x="5252" y="2115"/>
                </a:lnTo>
                <a:lnTo>
                  <a:pt x="5250" y="2117"/>
                </a:lnTo>
                <a:lnTo>
                  <a:pt x="5247" y="2119"/>
                </a:lnTo>
                <a:lnTo>
                  <a:pt x="5245" y="2121"/>
                </a:lnTo>
                <a:lnTo>
                  <a:pt x="5243" y="2123"/>
                </a:lnTo>
                <a:lnTo>
                  <a:pt x="5243" y="2125"/>
                </a:lnTo>
                <a:lnTo>
                  <a:pt x="5242" y="2128"/>
                </a:lnTo>
                <a:lnTo>
                  <a:pt x="5243" y="2133"/>
                </a:lnTo>
                <a:lnTo>
                  <a:pt x="5243" y="2138"/>
                </a:lnTo>
                <a:lnTo>
                  <a:pt x="5243" y="2143"/>
                </a:lnTo>
                <a:lnTo>
                  <a:pt x="5242" y="2145"/>
                </a:lnTo>
                <a:lnTo>
                  <a:pt x="5241" y="2148"/>
                </a:lnTo>
                <a:lnTo>
                  <a:pt x="5239" y="2154"/>
                </a:lnTo>
                <a:lnTo>
                  <a:pt x="5236" y="2160"/>
                </a:lnTo>
                <a:lnTo>
                  <a:pt x="5235" y="2163"/>
                </a:lnTo>
                <a:lnTo>
                  <a:pt x="5235" y="2165"/>
                </a:lnTo>
                <a:lnTo>
                  <a:pt x="5234" y="2175"/>
                </a:lnTo>
                <a:lnTo>
                  <a:pt x="5234" y="2177"/>
                </a:lnTo>
                <a:lnTo>
                  <a:pt x="5235" y="2177"/>
                </a:lnTo>
                <a:lnTo>
                  <a:pt x="5239" y="2177"/>
                </a:lnTo>
                <a:lnTo>
                  <a:pt x="5240" y="2177"/>
                </a:lnTo>
                <a:lnTo>
                  <a:pt x="5242" y="2177"/>
                </a:lnTo>
                <a:lnTo>
                  <a:pt x="5246" y="2179"/>
                </a:lnTo>
                <a:lnTo>
                  <a:pt x="5243" y="2201"/>
                </a:lnTo>
                <a:lnTo>
                  <a:pt x="5240" y="2224"/>
                </a:lnTo>
                <a:lnTo>
                  <a:pt x="5247" y="2223"/>
                </a:lnTo>
                <a:lnTo>
                  <a:pt x="5252" y="2223"/>
                </a:lnTo>
                <a:lnTo>
                  <a:pt x="5257" y="2222"/>
                </a:lnTo>
                <a:lnTo>
                  <a:pt x="5260" y="2221"/>
                </a:lnTo>
                <a:lnTo>
                  <a:pt x="5262" y="2221"/>
                </a:lnTo>
                <a:lnTo>
                  <a:pt x="5263" y="2220"/>
                </a:lnTo>
                <a:lnTo>
                  <a:pt x="5264" y="2218"/>
                </a:lnTo>
                <a:lnTo>
                  <a:pt x="5265" y="2216"/>
                </a:lnTo>
                <a:lnTo>
                  <a:pt x="5266" y="2211"/>
                </a:lnTo>
                <a:lnTo>
                  <a:pt x="5266" y="2205"/>
                </a:lnTo>
                <a:lnTo>
                  <a:pt x="5260" y="2196"/>
                </a:lnTo>
                <a:lnTo>
                  <a:pt x="5261" y="2193"/>
                </a:lnTo>
                <a:lnTo>
                  <a:pt x="5261" y="2192"/>
                </a:lnTo>
                <a:lnTo>
                  <a:pt x="5262" y="2192"/>
                </a:lnTo>
                <a:lnTo>
                  <a:pt x="5263" y="2193"/>
                </a:lnTo>
                <a:lnTo>
                  <a:pt x="5265" y="2184"/>
                </a:lnTo>
                <a:lnTo>
                  <a:pt x="5266" y="2178"/>
                </a:lnTo>
                <a:lnTo>
                  <a:pt x="5268" y="2174"/>
                </a:lnTo>
                <a:lnTo>
                  <a:pt x="5270" y="2172"/>
                </a:lnTo>
                <a:lnTo>
                  <a:pt x="5271" y="2171"/>
                </a:lnTo>
                <a:lnTo>
                  <a:pt x="5272" y="2171"/>
                </a:lnTo>
                <a:lnTo>
                  <a:pt x="5274" y="2172"/>
                </a:lnTo>
                <a:lnTo>
                  <a:pt x="5276" y="2175"/>
                </a:lnTo>
                <a:lnTo>
                  <a:pt x="5277" y="2178"/>
                </a:lnTo>
                <a:lnTo>
                  <a:pt x="5280" y="2187"/>
                </a:lnTo>
                <a:lnTo>
                  <a:pt x="5283" y="2197"/>
                </a:lnTo>
                <a:lnTo>
                  <a:pt x="5284" y="2206"/>
                </a:lnTo>
                <a:lnTo>
                  <a:pt x="5285" y="2213"/>
                </a:lnTo>
                <a:lnTo>
                  <a:pt x="5288" y="2212"/>
                </a:lnTo>
                <a:lnTo>
                  <a:pt x="5291" y="2213"/>
                </a:lnTo>
                <a:lnTo>
                  <a:pt x="5294" y="2213"/>
                </a:lnTo>
                <a:lnTo>
                  <a:pt x="5295" y="2213"/>
                </a:lnTo>
                <a:lnTo>
                  <a:pt x="5297" y="2213"/>
                </a:lnTo>
                <a:lnTo>
                  <a:pt x="5297" y="2211"/>
                </a:lnTo>
                <a:lnTo>
                  <a:pt x="5297" y="2208"/>
                </a:lnTo>
                <a:lnTo>
                  <a:pt x="5297" y="2202"/>
                </a:lnTo>
                <a:lnTo>
                  <a:pt x="5305" y="2201"/>
                </a:lnTo>
                <a:lnTo>
                  <a:pt x="5308" y="2200"/>
                </a:lnTo>
                <a:lnTo>
                  <a:pt x="5311" y="2199"/>
                </a:lnTo>
                <a:lnTo>
                  <a:pt x="5312" y="2200"/>
                </a:lnTo>
                <a:lnTo>
                  <a:pt x="5313" y="2200"/>
                </a:lnTo>
                <a:lnTo>
                  <a:pt x="5313" y="2199"/>
                </a:lnTo>
                <a:lnTo>
                  <a:pt x="5313" y="2196"/>
                </a:lnTo>
                <a:lnTo>
                  <a:pt x="5310" y="2193"/>
                </a:lnTo>
                <a:lnTo>
                  <a:pt x="5306" y="2191"/>
                </a:lnTo>
                <a:lnTo>
                  <a:pt x="5302" y="2188"/>
                </a:lnTo>
                <a:lnTo>
                  <a:pt x="5300" y="2186"/>
                </a:lnTo>
                <a:lnTo>
                  <a:pt x="5299" y="2185"/>
                </a:lnTo>
                <a:lnTo>
                  <a:pt x="5299" y="2183"/>
                </a:lnTo>
                <a:lnTo>
                  <a:pt x="5299" y="2182"/>
                </a:lnTo>
                <a:lnTo>
                  <a:pt x="5301" y="2179"/>
                </a:lnTo>
                <a:lnTo>
                  <a:pt x="5303" y="2176"/>
                </a:lnTo>
                <a:lnTo>
                  <a:pt x="5303" y="2175"/>
                </a:lnTo>
                <a:lnTo>
                  <a:pt x="5302" y="2174"/>
                </a:lnTo>
                <a:lnTo>
                  <a:pt x="5300" y="2172"/>
                </a:lnTo>
                <a:lnTo>
                  <a:pt x="5296" y="2171"/>
                </a:lnTo>
                <a:lnTo>
                  <a:pt x="5293" y="2170"/>
                </a:lnTo>
                <a:lnTo>
                  <a:pt x="5292" y="2169"/>
                </a:lnTo>
                <a:lnTo>
                  <a:pt x="5291" y="2168"/>
                </a:lnTo>
                <a:lnTo>
                  <a:pt x="5290" y="2166"/>
                </a:lnTo>
                <a:lnTo>
                  <a:pt x="5290" y="2164"/>
                </a:lnTo>
                <a:lnTo>
                  <a:pt x="5289" y="2160"/>
                </a:lnTo>
                <a:lnTo>
                  <a:pt x="5289" y="2157"/>
                </a:lnTo>
                <a:lnTo>
                  <a:pt x="5288" y="2154"/>
                </a:lnTo>
                <a:lnTo>
                  <a:pt x="5277" y="2151"/>
                </a:lnTo>
                <a:lnTo>
                  <a:pt x="5277" y="2145"/>
                </a:lnTo>
                <a:lnTo>
                  <a:pt x="5280" y="2145"/>
                </a:lnTo>
                <a:lnTo>
                  <a:pt x="5284" y="2145"/>
                </a:lnTo>
                <a:lnTo>
                  <a:pt x="5287" y="2146"/>
                </a:lnTo>
                <a:lnTo>
                  <a:pt x="5291" y="2145"/>
                </a:lnTo>
                <a:lnTo>
                  <a:pt x="5293" y="2145"/>
                </a:lnTo>
                <a:lnTo>
                  <a:pt x="5295" y="2143"/>
                </a:lnTo>
                <a:lnTo>
                  <a:pt x="5298" y="2139"/>
                </a:lnTo>
                <a:lnTo>
                  <a:pt x="5301" y="2136"/>
                </a:lnTo>
                <a:lnTo>
                  <a:pt x="5303" y="2135"/>
                </a:lnTo>
                <a:lnTo>
                  <a:pt x="5305" y="2134"/>
                </a:lnTo>
                <a:lnTo>
                  <a:pt x="5305" y="2143"/>
                </a:lnTo>
                <a:lnTo>
                  <a:pt x="5311" y="2140"/>
                </a:lnTo>
                <a:lnTo>
                  <a:pt x="5314" y="2140"/>
                </a:lnTo>
                <a:lnTo>
                  <a:pt x="5316" y="2139"/>
                </a:lnTo>
                <a:lnTo>
                  <a:pt x="5319" y="2140"/>
                </a:lnTo>
                <a:lnTo>
                  <a:pt x="5310" y="2135"/>
                </a:lnTo>
                <a:lnTo>
                  <a:pt x="5308" y="2133"/>
                </a:lnTo>
                <a:lnTo>
                  <a:pt x="5307" y="2133"/>
                </a:lnTo>
                <a:lnTo>
                  <a:pt x="5307" y="2132"/>
                </a:lnTo>
                <a:lnTo>
                  <a:pt x="5308" y="2130"/>
                </a:lnTo>
                <a:lnTo>
                  <a:pt x="5310" y="2128"/>
                </a:lnTo>
                <a:lnTo>
                  <a:pt x="5316" y="2120"/>
                </a:lnTo>
                <a:lnTo>
                  <a:pt x="5306" y="2120"/>
                </a:lnTo>
                <a:lnTo>
                  <a:pt x="5299" y="2119"/>
                </a:lnTo>
                <a:lnTo>
                  <a:pt x="5295" y="2119"/>
                </a:lnTo>
                <a:lnTo>
                  <a:pt x="5291" y="2119"/>
                </a:lnTo>
                <a:lnTo>
                  <a:pt x="5287" y="2119"/>
                </a:lnTo>
                <a:lnTo>
                  <a:pt x="5282" y="2120"/>
                </a:lnTo>
                <a:lnTo>
                  <a:pt x="5281" y="2121"/>
                </a:lnTo>
                <a:lnTo>
                  <a:pt x="5281" y="2122"/>
                </a:lnTo>
                <a:lnTo>
                  <a:pt x="5279" y="2124"/>
                </a:lnTo>
                <a:lnTo>
                  <a:pt x="5278" y="2125"/>
                </a:lnTo>
                <a:lnTo>
                  <a:pt x="5276" y="2126"/>
                </a:lnTo>
                <a:lnTo>
                  <a:pt x="5274" y="2126"/>
                </a:lnTo>
                <a:lnTo>
                  <a:pt x="5271" y="2126"/>
                </a:lnTo>
                <a:lnTo>
                  <a:pt x="5271" y="2120"/>
                </a:lnTo>
                <a:lnTo>
                  <a:pt x="5263" y="2120"/>
                </a:lnTo>
                <a:lnTo>
                  <a:pt x="5264" y="2106"/>
                </a:lnTo>
                <a:lnTo>
                  <a:pt x="5266" y="2095"/>
                </a:lnTo>
                <a:lnTo>
                  <a:pt x="5274" y="2095"/>
                </a:lnTo>
                <a:lnTo>
                  <a:pt x="5284" y="2096"/>
                </a:lnTo>
                <a:lnTo>
                  <a:pt x="5303" y="2098"/>
                </a:lnTo>
                <a:lnTo>
                  <a:pt x="5313" y="2099"/>
                </a:lnTo>
                <a:lnTo>
                  <a:pt x="5321" y="2098"/>
                </a:lnTo>
                <a:lnTo>
                  <a:pt x="5325" y="2098"/>
                </a:lnTo>
                <a:lnTo>
                  <a:pt x="5329" y="2097"/>
                </a:lnTo>
                <a:lnTo>
                  <a:pt x="5333" y="2096"/>
                </a:lnTo>
                <a:lnTo>
                  <a:pt x="5336" y="2095"/>
                </a:lnTo>
                <a:lnTo>
                  <a:pt x="5336" y="2092"/>
                </a:lnTo>
                <a:lnTo>
                  <a:pt x="5340" y="2087"/>
                </a:lnTo>
                <a:lnTo>
                  <a:pt x="5346" y="2077"/>
                </a:lnTo>
                <a:lnTo>
                  <a:pt x="5348" y="2072"/>
                </a:lnTo>
                <a:lnTo>
                  <a:pt x="5349" y="2070"/>
                </a:lnTo>
                <a:lnTo>
                  <a:pt x="5349" y="2068"/>
                </a:lnTo>
                <a:lnTo>
                  <a:pt x="5348" y="2067"/>
                </a:lnTo>
                <a:lnTo>
                  <a:pt x="5347" y="2066"/>
                </a:lnTo>
                <a:lnTo>
                  <a:pt x="5344" y="2066"/>
                </a:lnTo>
                <a:lnTo>
                  <a:pt x="5342" y="2067"/>
                </a:lnTo>
                <a:close/>
                <a:moveTo>
                  <a:pt x="4804" y="1965"/>
                </a:moveTo>
                <a:lnTo>
                  <a:pt x="4804" y="1968"/>
                </a:lnTo>
                <a:lnTo>
                  <a:pt x="4803" y="1971"/>
                </a:lnTo>
                <a:lnTo>
                  <a:pt x="4802" y="1973"/>
                </a:lnTo>
                <a:lnTo>
                  <a:pt x="4801" y="1975"/>
                </a:lnTo>
                <a:lnTo>
                  <a:pt x="4802" y="1979"/>
                </a:lnTo>
                <a:lnTo>
                  <a:pt x="4802" y="1982"/>
                </a:lnTo>
                <a:lnTo>
                  <a:pt x="4803" y="1985"/>
                </a:lnTo>
                <a:lnTo>
                  <a:pt x="4807" y="1990"/>
                </a:lnTo>
                <a:lnTo>
                  <a:pt x="4811" y="1995"/>
                </a:lnTo>
                <a:lnTo>
                  <a:pt x="4816" y="2000"/>
                </a:lnTo>
                <a:lnTo>
                  <a:pt x="4827" y="2008"/>
                </a:lnTo>
                <a:lnTo>
                  <a:pt x="4831" y="2012"/>
                </a:lnTo>
                <a:lnTo>
                  <a:pt x="4835" y="2016"/>
                </a:lnTo>
                <a:lnTo>
                  <a:pt x="4838" y="2020"/>
                </a:lnTo>
                <a:lnTo>
                  <a:pt x="4840" y="2023"/>
                </a:lnTo>
                <a:lnTo>
                  <a:pt x="4844" y="2031"/>
                </a:lnTo>
                <a:lnTo>
                  <a:pt x="4847" y="2039"/>
                </a:lnTo>
                <a:lnTo>
                  <a:pt x="4849" y="2043"/>
                </a:lnTo>
                <a:lnTo>
                  <a:pt x="4852" y="2047"/>
                </a:lnTo>
                <a:lnTo>
                  <a:pt x="4854" y="2048"/>
                </a:lnTo>
                <a:lnTo>
                  <a:pt x="4856" y="2050"/>
                </a:lnTo>
                <a:lnTo>
                  <a:pt x="4862" y="2053"/>
                </a:lnTo>
                <a:lnTo>
                  <a:pt x="4868" y="2056"/>
                </a:lnTo>
                <a:lnTo>
                  <a:pt x="4871" y="2057"/>
                </a:lnTo>
                <a:lnTo>
                  <a:pt x="4872" y="2058"/>
                </a:lnTo>
                <a:lnTo>
                  <a:pt x="4873" y="2062"/>
                </a:lnTo>
                <a:lnTo>
                  <a:pt x="4874" y="2066"/>
                </a:lnTo>
                <a:lnTo>
                  <a:pt x="4874" y="2075"/>
                </a:lnTo>
                <a:lnTo>
                  <a:pt x="4875" y="2084"/>
                </a:lnTo>
                <a:lnTo>
                  <a:pt x="4876" y="2088"/>
                </a:lnTo>
                <a:lnTo>
                  <a:pt x="4877" y="2092"/>
                </a:lnTo>
                <a:lnTo>
                  <a:pt x="4879" y="2095"/>
                </a:lnTo>
                <a:lnTo>
                  <a:pt x="4882" y="2098"/>
                </a:lnTo>
                <a:lnTo>
                  <a:pt x="4888" y="2103"/>
                </a:lnTo>
                <a:lnTo>
                  <a:pt x="4895" y="2109"/>
                </a:lnTo>
                <a:lnTo>
                  <a:pt x="4898" y="2112"/>
                </a:lnTo>
                <a:lnTo>
                  <a:pt x="4900" y="2115"/>
                </a:lnTo>
                <a:lnTo>
                  <a:pt x="4903" y="2120"/>
                </a:lnTo>
                <a:lnTo>
                  <a:pt x="4906" y="2126"/>
                </a:lnTo>
                <a:lnTo>
                  <a:pt x="4910" y="2138"/>
                </a:lnTo>
                <a:lnTo>
                  <a:pt x="4914" y="2150"/>
                </a:lnTo>
                <a:lnTo>
                  <a:pt x="4917" y="2156"/>
                </a:lnTo>
                <a:lnTo>
                  <a:pt x="4920" y="2162"/>
                </a:lnTo>
                <a:lnTo>
                  <a:pt x="4922" y="2165"/>
                </a:lnTo>
                <a:lnTo>
                  <a:pt x="4925" y="2168"/>
                </a:lnTo>
                <a:lnTo>
                  <a:pt x="4929" y="2171"/>
                </a:lnTo>
                <a:lnTo>
                  <a:pt x="4931" y="2174"/>
                </a:lnTo>
                <a:lnTo>
                  <a:pt x="4933" y="2178"/>
                </a:lnTo>
                <a:lnTo>
                  <a:pt x="4934" y="2183"/>
                </a:lnTo>
                <a:lnTo>
                  <a:pt x="4936" y="2192"/>
                </a:lnTo>
                <a:lnTo>
                  <a:pt x="4938" y="2197"/>
                </a:lnTo>
                <a:lnTo>
                  <a:pt x="4939" y="2201"/>
                </a:lnTo>
                <a:lnTo>
                  <a:pt x="4942" y="2204"/>
                </a:lnTo>
                <a:lnTo>
                  <a:pt x="4945" y="2207"/>
                </a:lnTo>
                <a:lnTo>
                  <a:pt x="4947" y="2208"/>
                </a:lnTo>
                <a:lnTo>
                  <a:pt x="4949" y="2209"/>
                </a:lnTo>
                <a:lnTo>
                  <a:pt x="4953" y="2210"/>
                </a:lnTo>
                <a:lnTo>
                  <a:pt x="4958" y="2211"/>
                </a:lnTo>
                <a:lnTo>
                  <a:pt x="4960" y="2212"/>
                </a:lnTo>
                <a:lnTo>
                  <a:pt x="4962" y="2213"/>
                </a:lnTo>
                <a:lnTo>
                  <a:pt x="4962" y="2219"/>
                </a:lnTo>
                <a:lnTo>
                  <a:pt x="4970" y="2224"/>
                </a:lnTo>
                <a:lnTo>
                  <a:pt x="4975" y="2226"/>
                </a:lnTo>
                <a:lnTo>
                  <a:pt x="4977" y="2227"/>
                </a:lnTo>
                <a:lnTo>
                  <a:pt x="4979" y="2227"/>
                </a:lnTo>
                <a:lnTo>
                  <a:pt x="4978" y="2226"/>
                </a:lnTo>
                <a:lnTo>
                  <a:pt x="4977" y="2224"/>
                </a:lnTo>
                <a:lnTo>
                  <a:pt x="4977" y="2222"/>
                </a:lnTo>
                <a:lnTo>
                  <a:pt x="4978" y="2221"/>
                </a:lnTo>
                <a:lnTo>
                  <a:pt x="4979" y="2220"/>
                </a:lnTo>
                <a:lnTo>
                  <a:pt x="4982" y="2219"/>
                </a:lnTo>
                <a:lnTo>
                  <a:pt x="4988" y="2220"/>
                </a:lnTo>
                <a:lnTo>
                  <a:pt x="4994" y="2221"/>
                </a:lnTo>
                <a:lnTo>
                  <a:pt x="4998" y="2221"/>
                </a:lnTo>
                <a:lnTo>
                  <a:pt x="4998" y="2213"/>
                </a:lnTo>
                <a:lnTo>
                  <a:pt x="4998" y="2206"/>
                </a:lnTo>
                <a:lnTo>
                  <a:pt x="4998" y="2203"/>
                </a:lnTo>
                <a:lnTo>
                  <a:pt x="4997" y="2200"/>
                </a:lnTo>
                <a:lnTo>
                  <a:pt x="4995" y="2198"/>
                </a:lnTo>
                <a:lnTo>
                  <a:pt x="4993" y="2196"/>
                </a:lnTo>
                <a:lnTo>
                  <a:pt x="4993" y="2193"/>
                </a:lnTo>
                <a:lnTo>
                  <a:pt x="5001" y="2190"/>
                </a:lnTo>
                <a:lnTo>
                  <a:pt x="5003" y="2181"/>
                </a:lnTo>
                <a:lnTo>
                  <a:pt x="5004" y="2174"/>
                </a:lnTo>
                <a:lnTo>
                  <a:pt x="5000" y="2170"/>
                </a:lnTo>
                <a:lnTo>
                  <a:pt x="4997" y="2167"/>
                </a:lnTo>
                <a:lnTo>
                  <a:pt x="4996" y="2165"/>
                </a:lnTo>
                <a:lnTo>
                  <a:pt x="4995" y="2162"/>
                </a:lnTo>
                <a:lnTo>
                  <a:pt x="4996" y="2159"/>
                </a:lnTo>
                <a:lnTo>
                  <a:pt x="4996" y="2156"/>
                </a:lnTo>
                <a:lnTo>
                  <a:pt x="4996" y="2154"/>
                </a:lnTo>
                <a:lnTo>
                  <a:pt x="4987" y="2155"/>
                </a:lnTo>
                <a:lnTo>
                  <a:pt x="4982" y="2155"/>
                </a:lnTo>
                <a:lnTo>
                  <a:pt x="4980" y="2154"/>
                </a:lnTo>
                <a:lnTo>
                  <a:pt x="4979" y="2154"/>
                </a:lnTo>
                <a:lnTo>
                  <a:pt x="4978" y="2153"/>
                </a:lnTo>
                <a:lnTo>
                  <a:pt x="4977" y="2152"/>
                </a:lnTo>
                <a:lnTo>
                  <a:pt x="4976" y="2148"/>
                </a:lnTo>
                <a:lnTo>
                  <a:pt x="4975" y="2144"/>
                </a:lnTo>
                <a:lnTo>
                  <a:pt x="4975" y="2140"/>
                </a:lnTo>
                <a:lnTo>
                  <a:pt x="4975" y="2132"/>
                </a:lnTo>
                <a:lnTo>
                  <a:pt x="4976" y="2126"/>
                </a:lnTo>
                <a:lnTo>
                  <a:pt x="4965" y="2124"/>
                </a:lnTo>
                <a:lnTo>
                  <a:pt x="4956" y="2123"/>
                </a:lnTo>
                <a:lnTo>
                  <a:pt x="4959" y="2109"/>
                </a:lnTo>
                <a:lnTo>
                  <a:pt x="4958" y="2110"/>
                </a:lnTo>
                <a:lnTo>
                  <a:pt x="4958" y="2111"/>
                </a:lnTo>
                <a:lnTo>
                  <a:pt x="4958" y="2112"/>
                </a:lnTo>
                <a:lnTo>
                  <a:pt x="4959" y="2113"/>
                </a:lnTo>
                <a:lnTo>
                  <a:pt x="4962" y="2115"/>
                </a:lnTo>
                <a:lnTo>
                  <a:pt x="4962" y="2109"/>
                </a:lnTo>
                <a:lnTo>
                  <a:pt x="4962" y="2105"/>
                </a:lnTo>
                <a:lnTo>
                  <a:pt x="4961" y="2100"/>
                </a:lnTo>
                <a:lnTo>
                  <a:pt x="4959" y="2095"/>
                </a:lnTo>
                <a:lnTo>
                  <a:pt x="4957" y="2093"/>
                </a:lnTo>
                <a:lnTo>
                  <a:pt x="4955" y="2092"/>
                </a:lnTo>
                <a:lnTo>
                  <a:pt x="4952" y="2091"/>
                </a:lnTo>
                <a:lnTo>
                  <a:pt x="4951" y="2089"/>
                </a:lnTo>
                <a:lnTo>
                  <a:pt x="4951" y="2084"/>
                </a:lnTo>
                <a:lnTo>
                  <a:pt x="4945" y="2084"/>
                </a:lnTo>
                <a:lnTo>
                  <a:pt x="4945" y="2082"/>
                </a:lnTo>
                <a:lnTo>
                  <a:pt x="4945" y="2081"/>
                </a:lnTo>
                <a:lnTo>
                  <a:pt x="4947" y="2079"/>
                </a:lnTo>
                <a:lnTo>
                  <a:pt x="4948" y="2076"/>
                </a:lnTo>
                <a:lnTo>
                  <a:pt x="4948" y="2075"/>
                </a:lnTo>
                <a:lnTo>
                  <a:pt x="4948" y="2072"/>
                </a:lnTo>
                <a:lnTo>
                  <a:pt x="4941" y="2078"/>
                </a:lnTo>
                <a:lnTo>
                  <a:pt x="4937" y="2081"/>
                </a:lnTo>
                <a:lnTo>
                  <a:pt x="4934" y="2084"/>
                </a:lnTo>
                <a:lnTo>
                  <a:pt x="4933" y="2080"/>
                </a:lnTo>
                <a:lnTo>
                  <a:pt x="4933" y="2075"/>
                </a:lnTo>
                <a:lnTo>
                  <a:pt x="4932" y="2071"/>
                </a:lnTo>
                <a:lnTo>
                  <a:pt x="4931" y="2067"/>
                </a:lnTo>
                <a:lnTo>
                  <a:pt x="4930" y="2066"/>
                </a:lnTo>
                <a:lnTo>
                  <a:pt x="4929" y="2065"/>
                </a:lnTo>
                <a:lnTo>
                  <a:pt x="4925" y="2064"/>
                </a:lnTo>
                <a:lnTo>
                  <a:pt x="4922" y="2063"/>
                </a:lnTo>
                <a:lnTo>
                  <a:pt x="4920" y="2061"/>
                </a:lnTo>
                <a:lnTo>
                  <a:pt x="4918" y="2058"/>
                </a:lnTo>
                <a:lnTo>
                  <a:pt x="4917" y="2054"/>
                </a:lnTo>
                <a:lnTo>
                  <a:pt x="4916" y="2050"/>
                </a:lnTo>
                <a:lnTo>
                  <a:pt x="4915" y="2048"/>
                </a:lnTo>
                <a:lnTo>
                  <a:pt x="4914" y="2047"/>
                </a:lnTo>
                <a:lnTo>
                  <a:pt x="4913" y="2046"/>
                </a:lnTo>
                <a:lnTo>
                  <a:pt x="4912" y="2046"/>
                </a:lnTo>
                <a:lnTo>
                  <a:pt x="4911" y="2047"/>
                </a:lnTo>
                <a:lnTo>
                  <a:pt x="4911" y="2048"/>
                </a:lnTo>
                <a:lnTo>
                  <a:pt x="4911" y="2053"/>
                </a:lnTo>
                <a:lnTo>
                  <a:pt x="4905" y="2049"/>
                </a:lnTo>
                <a:lnTo>
                  <a:pt x="4902" y="2046"/>
                </a:lnTo>
                <a:lnTo>
                  <a:pt x="4900" y="2044"/>
                </a:lnTo>
                <a:lnTo>
                  <a:pt x="4899" y="2043"/>
                </a:lnTo>
                <a:lnTo>
                  <a:pt x="4899" y="2041"/>
                </a:lnTo>
                <a:lnTo>
                  <a:pt x="4900" y="2037"/>
                </a:lnTo>
                <a:lnTo>
                  <a:pt x="4900" y="2034"/>
                </a:lnTo>
                <a:lnTo>
                  <a:pt x="4900" y="2032"/>
                </a:lnTo>
                <a:lnTo>
                  <a:pt x="4900" y="2030"/>
                </a:lnTo>
                <a:lnTo>
                  <a:pt x="4899" y="2030"/>
                </a:lnTo>
                <a:lnTo>
                  <a:pt x="4896" y="2030"/>
                </a:lnTo>
                <a:lnTo>
                  <a:pt x="4892" y="2030"/>
                </a:lnTo>
                <a:lnTo>
                  <a:pt x="4891" y="2026"/>
                </a:lnTo>
                <a:lnTo>
                  <a:pt x="4892" y="2022"/>
                </a:lnTo>
                <a:lnTo>
                  <a:pt x="4884" y="2019"/>
                </a:lnTo>
                <a:lnTo>
                  <a:pt x="4880" y="2018"/>
                </a:lnTo>
                <a:lnTo>
                  <a:pt x="4877" y="2016"/>
                </a:lnTo>
                <a:lnTo>
                  <a:pt x="4877" y="2015"/>
                </a:lnTo>
                <a:lnTo>
                  <a:pt x="4876" y="2014"/>
                </a:lnTo>
                <a:lnTo>
                  <a:pt x="4876" y="2010"/>
                </a:lnTo>
                <a:lnTo>
                  <a:pt x="4876" y="2007"/>
                </a:lnTo>
                <a:lnTo>
                  <a:pt x="4875" y="2005"/>
                </a:lnTo>
                <a:lnTo>
                  <a:pt x="4866" y="1999"/>
                </a:lnTo>
                <a:lnTo>
                  <a:pt x="4858" y="1994"/>
                </a:lnTo>
                <a:lnTo>
                  <a:pt x="4856" y="1990"/>
                </a:lnTo>
                <a:lnTo>
                  <a:pt x="4855" y="1985"/>
                </a:lnTo>
                <a:lnTo>
                  <a:pt x="4854" y="1980"/>
                </a:lnTo>
                <a:lnTo>
                  <a:pt x="4853" y="1978"/>
                </a:lnTo>
                <a:lnTo>
                  <a:pt x="4852" y="1977"/>
                </a:lnTo>
                <a:lnTo>
                  <a:pt x="4849" y="1975"/>
                </a:lnTo>
                <a:lnTo>
                  <a:pt x="4845" y="1975"/>
                </a:lnTo>
                <a:lnTo>
                  <a:pt x="4838" y="1974"/>
                </a:lnTo>
                <a:lnTo>
                  <a:pt x="4829" y="1975"/>
                </a:lnTo>
                <a:lnTo>
                  <a:pt x="4825" y="1975"/>
                </a:lnTo>
                <a:lnTo>
                  <a:pt x="4821" y="1974"/>
                </a:lnTo>
                <a:lnTo>
                  <a:pt x="4820" y="1972"/>
                </a:lnTo>
                <a:lnTo>
                  <a:pt x="4818" y="1970"/>
                </a:lnTo>
                <a:lnTo>
                  <a:pt x="4817" y="1967"/>
                </a:lnTo>
                <a:lnTo>
                  <a:pt x="4816" y="1965"/>
                </a:lnTo>
                <a:lnTo>
                  <a:pt x="4813" y="1965"/>
                </a:lnTo>
                <a:lnTo>
                  <a:pt x="4810" y="1965"/>
                </a:lnTo>
                <a:lnTo>
                  <a:pt x="4807" y="1966"/>
                </a:lnTo>
                <a:lnTo>
                  <a:pt x="4806" y="1966"/>
                </a:lnTo>
                <a:lnTo>
                  <a:pt x="4804" y="1965"/>
                </a:lnTo>
                <a:close/>
                <a:moveTo>
                  <a:pt x="5356" y="1892"/>
                </a:moveTo>
                <a:lnTo>
                  <a:pt x="5355" y="1895"/>
                </a:lnTo>
                <a:lnTo>
                  <a:pt x="5355" y="1899"/>
                </a:lnTo>
                <a:lnTo>
                  <a:pt x="5356" y="1906"/>
                </a:lnTo>
                <a:lnTo>
                  <a:pt x="5353" y="1907"/>
                </a:lnTo>
                <a:lnTo>
                  <a:pt x="5350" y="1906"/>
                </a:lnTo>
                <a:lnTo>
                  <a:pt x="5347" y="1906"/>
                </a:lnTo>
                <a:lnTo>
                  <a:pt x="5346" y="1906"/>
                </a:lnTo>
                <a:lnTo>
                  <a:pt x="5344" y="1906"/>
                </a:lnTo>
                <a:lnTo>
                  <a:pt x="5344" y="1915"/>
                </a:lnTo>
                <a:lnTo>
                  <a:pt x="5339" y="1915"/>
                </a:lnTo>
                <a:lnTo>
                  <a:pt x="5335" y="1915"/>
                </a:lnTo>
                <a:lnTo>
                  <a:pt x="5331" y="1916"/>
                </a:lnTo>
                <a:lnTo>
                  <a:pt x="5325" y="1918"/>
                </a:lnTo>
                <a:lnTo>
                  <a:pt x="5323" y="1918"/>
                </a:lnTo>
                <a:lnTo>
                  <a:pt x="5323" y="1919"/>
                </a:lnTo>
                <a:lnTo>
                  <a:pt x="5325" y="1920"/>
                </a:lnTo>
                <a:lnTo>
                  <a:pt x="5325" y="1921"/>
                </a:lnTo>
                <a:lnTo>
                  <a:pt x="5322" y="1920"/>
                </a:lnTo>
                <a:lnTo>
                  <a:pt x="5322" y="1919"/>
                </a:lnTo>
                <a:lnTo>
                  <a:pt x="5322" y="1917"/>
                </a:lnTo>
                <a:lnTo>
                  <a:pt x="5321" y="1915"/>
                </a:lnTo>
                <a:lnTo>
                  <a:pt x="5320" y="1913"/>
                </a:lnTo>
                <a:lnTo>
                  <a:pt x="5318" y="1912"/>
                </a:lnTo>
                <a:lnTo>
                  <a:pt x="5315" y="1911"/>
                </a:lnTo>
                <a:lnTo>
                  <a:pt x="5313" y="1912"/>
                </a:lnTo>
                <a:lnTo>
                  <a:pt x="5311" y="1912"/>
                </a:lnTo>
                <a:lnTo>
                  <a:pt x="5310" y="1912"/>
                </a:lnTo>
                <a:lnTo>
                  <a:pt x="5309" y="1913"/>
                </a:lnTo>
                <a:lnTo>
                  <a:pt x="5308" y="1915"/>
                </a:lnTo>
                <a:lnTo>
                  <a:pt x="5305" y="1918"/>
                </a:lnTo>
                <a:lnTo>
                  <a:pt x="5303" y="1919"/>
                </a:lnTo>
                <a:lnTo>
                  <a:pt x="5299" y="1920"/>
                </a:lnTo>
                <a:lnTo>
                  <a:pt x="5294" y="1923"/>
                </a:lnTo>
                <a:lnTo>
                  <a:pt x="5293" y="1926"/>
                </a:lnTo>
                <a:lnTo>
                  <a:pt x="5293" y="1930"/>
                </a:lnTo>
                <a:lnTo>
                  <a:pt x="5294" y="1937"/>
                </a:lnTo>
                <a:lnTo>
                  <a:pt x="5291" y="1938"/>
                </a:lnTo>
                <a:lnTo>
                  <a:pt x="5289" y="1939"/>
                </a:lnTo>
                <a:lnTo>
                  <a:pt x="5289" y="1940"/>
                </a:lnTo>
                <a:lnTo>
                  <a:pt x="5289" y="1942"/>
                </a:lnTo>
                <a:lnTo>
                  <a:pt x="5290" y="1944"/>
                </a:lnTo>
                <a:lnTo>
                  <a:pt x="5291" y="1945"/>
                </a:lnTo>
                <a:lnTo>
                  <a:pt x="5292" y="1946"/>
                </a:lnTo>
                <a:lnTo>
                  <a:pt x="5294" y="1946"/>
                </a:lnTo>
                <a:lnTo>
                  <a:pt x="5302" y="1934"/>
                </a:lnTo>
                <a:lnTo>
                  <a:pt x="5301" y="1934"/>
                </a:lnTo>
                <a:lnTo>
                  <a:pt x="5301" y="1933"/>
                </a:lnTo>
                <a:lnTo>
                  <a:pt x="5302" y="1933"/>
                </a:lnTo>
                <a:lnTo>
                  <a:pt x="5304" y="1933"/>
                </a:lnTo>
                <a:lnTo>
                  <a:pt x="5306" y="1933"/>
                </a:lnTo>
                <a:lnTo>
                  <a:pt x="5307" y="1934"/>
                </a:lnTo>
                <a:lnTo>
                  <a:pt x="5307" y="1935"/>
                </a:lnTo>
                <a:lnTo>
                  <a:pt x="5306" y="1936"/>
                </a:lnTo>
                <a:lnTo>
                  <a:pt x="5305" y="1937"/>
                </a:lnTo>
                <a:lnTo>
                  <a:pt x="5313" y="1937"/>
                </a:lnTo>
                <a:lnTo>
                  <a:pt x="5319" y="1937"/>
                </a:lnTo>
                <a:lnTo>
                  <a:pt x="5324" y="1937"/>
                </a:lnTo>
                <a:lnTo>
                  <a:pt x="5330" y="1937"/>
                </a:lnTo>
                <a:lnTo>
                  <a:pt x="5330" y="1943"/>
                </a:lnTo>
                <a:lnTo>
                  <a:pt x="5325" y="1946"/>
                </a:lnTo>
                <a:lnTo>
                  <a:pt x="5326" y="1950"/>
                </a:lnTo>
                <a:lnTo>
                  <a:pt x="5327" y="1953"/>
                </a:lnTo>
                <a:lnTo>
                  <a:pt x="5327" y="1958"/>
                </a:lnTo>
                <a:lnTo>
                  <a:pt x="5328" y="1959"/>
                </a:lnTo>
                <a:lnTo>
                  <a:pt x="5329" y="1961"/>
                </a:lnTo>
                <a:lnTo>
                  <a:pt x="5330" y="1963"/>
                </a:lnTo>
                <a:lnTo>
                  <a:pt x="5333" y="1965"/>
                </a:lnTo>
                <a:lnTo>
                  <a:pt x="5337" y="1968"/>
                </a:lnTo>
                <a:lnTo>
                  <a:pt x="5340" y="1969"/>
                </a:lnTo>
                <a:lnTo>
                  <a:pt x="5350" y="1971"/>
                </a:lnTo>
                <a:lnTo>
                  <a:pt x="5350" y="1979"/>
                </a:lnTo>
                <a:lnTo>
                  <a:pt x="5354" y="1976"/>
                </a:lnTo>
                <a:lnTo>
                  <a:pt x="5355" y="1975"/>
                </a:lnTo>
                <a:lnTo>
                  <a:pt x="5356" y="1975"/>
                </a:lnTo>
                <a:lnTo>
                  <a:pt x="5358" y="1974"/>
                </a:lnTo>
                <a:lnTo>
                  <a:pt x="5357" y="1964"/>
                </a:lnTo>
                <a:lnTo>
                  <a:pt x="5356" y="1954"/>
                </a:lnTo>
                <a:lnTo>
                  <a:pt x="5359" y="1956"/>
                </a:lnTo>
                <a:lnTo>
                  <a:pt x="5361" y="1957"/>
                </a:lnTo>
                <a:lnTo>
                  <a:pt x="5363" y="1958"/>
                </a:lnTo>
                <a:lnTo>
                  <a:pt x="5364" y="1958"/>
                </a:lnTo>
                <a:lnTo>
                  <a:pt x="5364" y="1957"/>
                </a:lnTo>
                <a:lnTo>
                  <a:pt x="5363" y="1956"/>
                </a:lnTo>
                <a:lnTo>
                  <a:pt x="5362" y="1954"/>
                </a:lnTo>
                <a:lnTo>
                  <a:pt x="5359" y="1948"/>
                </a:lnTo>
                <a:lnTo>
                  <a:pt x="5359" y="1945"/>
                </a:lnTo>
                <a:lnTo>
                  <a:pt x="5358" y="1943"/>
                </a:lnTo>
                <a:lnTo>
                  <a:pt x="5364" y="1943"/>
                </a:lnTo>
                <a:lnTo>
                  <a:pt x="5367" y="1937"/>
                </a:lnTo>
                <a:lnTo>
                  <a:pt x="5370" y="1932"/>
                </a:lnTo>
                <a:lnTo>
                  <a:pt x="5371" y="1930"/>
                </a:lnTo>
                <a:lnTo>
                  <a:pt x="5373" y="1928"/>
                </a:lnTo>
                <a:lnTo>
                  <a:pt x="5375" y="1926"/>
                </a:lnTo>
                <a:lnTo>
                  <a:pt x="5376" y="1923"/>
                </a:lnTo>
                <a:lnTo>
                  <a:pt x="5377" y="1921"/>
                </a:lnTo>
                <a:lnTo>
                  <a:pt x="5377" y="1919"/>
                </a:lnTo>
                <a:lnTo>
                  <a:pt x="5375" y="1918"/>
                </a:lnTo>
                <a:lnTo>
                  <a:pt x="5374" y="1917"/>
                </a:lnTo>
                <a:lnTo>
                  <a:pt x="5373" y="1916"/>
                </a:lnTo>
                <a:lnTo>
                  <a:pt x="5371" y="1913"/>
                </a:lnTo>
                <a:lnTo>
                  <a:pt x="5369" y="1910"/>
                </a:lnTo>
                <a:lnTo>
                  <a:pt x="5368" y="1906"/>
                </a:lnTo>
                <a:lnTo>
                  <a:pt x="5367" y="1898"/>
                </a:lnTo>
                <a:lnTo>
                  <a:pt x="5367" y="1892"/>
                </a:lnTo>
                <a:lnTo>
                  <a:pt x="5361" y="1893"/>
                </a:lnTo>
                <a:lnTo>
                  <a:pt x="5358" y="1893"/>
                </a:lnTo>
                <a:lnTo>
                  <a:pt x="5356" y="1892"/>
                </a:lnTo>
                <a:close/>
                <a:moveTo>
                  <a:pt x="5246" y="1847"/>
                </a:moveTo>
                <a:lnTo>
                  <a:pt x="5245" y="1851"/>
                </a:lnTo>
                <a:lnTo>
                  <a:pt x="5246" y="1854"/>
                </a:lnTo>
                <a:lnTo>
                  <a:pt x="5246" y="1856"/>
                </a:lnTo>
                <a:lnTo>
                  <a:pt x="5246" y="1858"/>
                </a:lnTo>
                <a:lnTo>
                  <a:pt x="5240" y="1858"/>
                </a:lnTo>
                <a:lnTo>
                  <a:pt x="5237" y="1868"/>
                </a:lnTo>
                <a:lnTo>
                  <a:pt x="5233" y="1878"/>
                </a:lnTo>
                <a:lnTo>
                  <a:pt x="5231" y="1883"/>
                </a:lnTo>
                <a:lnTo>
                  <a:pt x="5228" y="1888"/>
                </a:lnTo>
                <a:lnTo>
                  <a:pt x="5226" y="1892"/>
                </a:lnTo>
                <a:lnTo>
                  <a:pt x="5223" y="1895"/>
                </a:lnTo>
                <a:lnTo>
                  <a:pt x="5222" y="1896"/>
                </a:lnTo>
                <a:lnTo>
                  <a:pt x="5219" y="1897"/>
                </a:lnTo>
                <a:lnTo>
                  <a:pt x="5215" y="1899"/>
                </a:lnTo>
                <a:lnTo>
                  <a:pt x="5210" y="1901"/>
                </a:lnTo>
                <a:lnTo>
                  <a:pt x="5208" y="1902"/>
                </a:lnTo>
                <a:lnTo>
                  <a:pt x="5207" y="1903"/>
                </a:lnTo>
                <a:lnTo>
                  <a:pt x="5204" y="1908"/>
                </a:lnTo>
                <a:lnTo>
                  <a:pt x="5203" y="1911"/>
                </a:lnTo>
                <a:lnTo>
                  <a:pt x="5204" y="1912"/>
                </a:lnTo>
                <a:lnTo>
                  <a:pt x="5205" y="1912"/>
                </a:lnTo>
                <a:lnTo>
                  <a:pt x="5207" y="1912"/>
                </a:lnTo>
                <a:lnTo>
                  <a:pt x="5218" y="1907"/>
                </a:lnTo>
                <a:lnTo>
                  <a:pt x="5224" y="1904"/>
                </a:lnTo>
                <a:lnTo>
                  <a:pt x="5227" y="1902"/>
                </a:lnTo>
                <a:lnTo>
                  <a:pt x="5229" y="1901"/>
                </a:lnTo>
                <a:lnTo>
                  <a:pt x="5230" y="1899"/>
                </a:lnTo>
                <a:lnTo>
                  <a:pt x="5231" y="1897"/>
                </a:lnTo>
                <a:lnTo>
                  <a:pt x="5232" y="1893"/>
                </a:lnTo>
                <a:lnTo>
                  <a:pt x="5233" y="1888"/>
                </a:lnTo>
                <a:lnTo>
                  <a:pt x="5234" y="1886"/>
                </a:lnTo>
                <a:lnTo>
                  <a:pt x="5235" y="1884"/>
                </a:lnTo>
                <a:lnTo>
                  <a:pt x="5236" y="1882"/>
                </a:lnTo>
                <a:lnTo>
                  <a:pt x="5238" y="1880"/>
                </a:lnTo>
                <a:lnTo>
                  <a:pt x="5244" y="1876"/>
                </a:lnTo>
                <a:lnTo>
                  <a:pt x="5249" y="1872"/>
                </a:lnTo>
                <a:lnTo>
                  <a:pt x="5251" y="1869"/>
                </a:lnTo>
                <a:lnTo>
                  <a:pt x="5252" y="1867"/>
                </a:lnTo>
                <a:lnTo>
                  <a:pt x="5251" y="1863"/>
                </a:lnTo>
                <a:lnTo>
                  <a:pt x="5249" y="1857"/>
                </a:lnTo>
                <a:lnTo>
                  <a:pt x="5247" y="1851"/>
                </a:lnTo>
                <a:lnTo>
                  <a:pt x="5246" y="1847"/>
                </a:lnTo>
                <a:close/>
                <a:moveTo>
                  <a:pt x="5271" y="1678"/>
                </a:moveTo>
                <a:lnTo>
                  <a:pt x="5269" y="1690"/>
                </a:lnTo>
                <a:lnTo>
                  <a:pt x="5269" y="1695"/>
                </a:lnTo>
                <a:lnTo>
                  <a:pt x="5269" y="1700"/>
                </a:lnTo>
                <a:lnTo>
                  <a:pt x="5269" y="1710"/>
                </a:lnTo>
                <a:lnTo>
                  <a:pt x="5268" y="1721"/>
                </a:lnTo>
                <a:lnTo>
                  <a:pt x="5263" y="1723"/>
                </a:lnTo>
                <a:lnTo>
                  <a:pt x="5262" y="1725"/>
                </a:lnTo>
                <a:lnTo>
                  <a:pt x="5262" y="1728"/>
                </a:lnTo>
                <a:lnTo>
                  <a:pt x="5263" y="1732"/>
                </a:lnTo>
                <a:lnTo>
                  <a:pt x="5264" y="1731"/>
                </a:lnTo>
                <a:lnTo>
                  <a:pt x="5265" y="1731"/>
                </a:lnTo>
                <a:lnTo>
                  <a:pt x="5265" y="1732"/>
                </a:lnTo>
                <a:lnTo>
                  <a:pt x="5266" y="1733"/>
                </a:lnTo>
                <a:lnTo>
                  <a:pt x="5266" y="1738"/>
                </a:lnTo>
                <a:lnTo>
                  <a:pt x="5261" y="1738"/>
                </a:lnTo>
                <a:lnTo>
                  <a:pt x="5259" y="1738"/>
                </a:lnTo>
                <a:lnTo>
                  <a:pt x="5260" y="1738"/>
                </a:lnTo>
                <a:lnTo>
                  <a:pt x="5255" y="1736"/>
                </a:lnTo>
                <a:lnTo>
                  <a:pt x="5253" y="1735"/>
                </a:lnTo>
                <a:lnTo>
                  <a:pt x="5254" y="1735"/>
                </a:lnTo>
                <a:lnTo>
                  <a:pt x="5253" y="1736"/>
                </a:lnTo>
                <a:lnTo>
                  <a:pt x="5252" y="1740"/>
                </a:lnTo>
                <a:lnTo>
                  <a:pt x="5252" y="1742"/>
                </a:lnTo>
                <a:lnTo>
                  <a:pt x="5253" y="1744"/>
                </a:lnTo>
                <a:lnTo>
                  <a:pt x="5254" y="1745"/>
                </a:lnTo>
                <a:lnTo>
                  <a:pt x="5256" y="1746"/>
                </a:lnTo>
                <a:lnTo>
                  <a:pt x="5257" y="1746"/>
                </a:lnTo>
                <a:lnTo>
                  <a:pt x="5261" y="1760"/>
                </a:lnTo>
                <a:lnTo>
                  <a:pt x="5263" y="1765"/>
                </a:lnTo>
                <a:lnTo>
                  <a:pt x="5266" y="1771"/>
                </a:lnTo>
                <a:lnTo>
                  <a:pt x="5267" y="1770"/>
                </a:lnTo>
                <a:lnTo>
                  <a:pt x="5267" y="1769"/>
                </a:lnTo>
                <a:lnTo>
                  <a:pt x="5269" y="1767"/>
                </a:lnTo>
                <a:lnTo>
                  <a:pt x="5270" y="1766"/>
                </a:lnTo>
                <a:lnTo>
                  <a:pt x="5272" y="1766"/>
                </a:lnTo>
                <a:lnTo>
                  <a:pt x="5274" y="1766"/>
                </a:lnTo>
                <a:lnTo>
                  <a:pt x="5272" y="1776"/>
                </a:lnTo>
                <a:lnTo>
                  <a:pt x="5271" y="1779"/>
                </a:lnTo>
                <a:lnTo>
                  <a:pt x="5271" y="1782"/>
                </a:lnTo>
                <a:lnTo>
                  <a:pt x="5272" y="1785"/>
                </a:lnTo>
                <a:lnTo>
                  <a:pt x="5273" y="1788"/>
                </a:lnTo>
                <a:lnTo>
                  <a:pt x="5277" y="1797"/>
                </a:lnTo>
                <a:lnTo>
                  <a:pt x="5288" y="1793"/>
                </a:lnTo>
                <a:lnTo>
                  <a:pt x="5291" y="1792"/>
                </a:lnTo>
                <a:lnTo>
                  <a:pt x="5294" y="1792"/>
                </a:lnTo>
                <a:lnTo>
                  <a:pt x="5296" y="1793"/>
                </a:lnTo>
                <a:lnTo>
                  <a:pt x="5299" y="1795"/>
                </a:lnTo>
                <a:lnTo>
                  <a:pt x="5308" y="1802"/>
                </a:lnTo>
                <a:lnTo>
                  <a:pt x="5307" y="1797"/>
                </a:lnTo>
                <a:lnTo>
                  <a:pt x="5305" y="1792"/>
                </a:lnTo>
                <a:lnTo>
                  <a:pt x="5305" y="1790"/>
                </a:lnTo>
                <a:lnTo>
                  <a:pt x="5306" y="1790"/>
                </a:lnTo>
                <a:lnTo>
                  <a:pt x="5308" y="1791"/>
                </a:lnTo>
                <a:lnTo>
                  <a:pt x="5310" y="1793"/>
                </a:lnTo>
                <a:lnTo>
                  <a:pt x="5313" y="1796"/>
                </a:lnTo>
                <a:lnTo>
                  <a:pt x="5317" y="1802"/>
                </a:lnTo>
                <a:lnTo>
                  <a:pt x="5321" y="1808"/>
                </a:lnTo>
                <a:lnTo>
                  <a:pt x="5325" y="1813"/>
                </a:lnTo>
                <a:lnTo>
                  <a:pt x="5326" y="1813"/>
                </a:lnTo>
                <a:lnTo>
                  <a:pt x="5327" y="1814"/>
                </a:lnTo>
                <a:lnTo>
                  <a:pt x="5330" y="1816"/>
                </a:lnTo>
                <a:lnTo>
                  <a:pt x="5331" y="1813"/>
                </a:lnTo>
                <a:lnTo>
                  <a:pt x="5330" y="1811"/>
                </a:lnTo>
                <a:lnTo>
                  <a:pt x="5331" y="1810"/>
                </a:lnTo>
                <a:lnTo>
                  <a:pt x="5333" y="1808"/>
                </a:lnTo>
                <a:lnTo>
                  <a:pt x="5327" y="1795"/>
                </a:lnTo>
                <a:lnTo>
                  <a:pt x="5326" y="1789"/>
                </a:lnTo>
                <a:lnTo>
                  <a:pt x="5325" y="1783"/>
                </a:lnTo>
                <a:lnTo>
                  <a:pt x="5313" y="1785"/>
                </a:lnTo>
                <a:lnTo>
                  <a:pt x="5313" y="1777"/>
                </a:lnTo>
                <a:lnTo>
                  <a:pt x="5306" y="1779"/>
                </a:lnTo>
                <a:lnTo>
                  <a:pt x="5300" y="1780"/>
                </a:lnTo>
                <a:lnTo>
                  <a:pt x="5295" y="1781"/>
                </a:lnTo>
                <a:lnTo>
                  <a:pt x="5288" y="1783"/>
                </a:lnTo>
                <a:lnTo>
                  <a:pt x="5287" y="1775"/>
                </a:lnTo>
                <a:lnTo>
                  <a:pt x="5286" y="1771"/>
                </a:lnTo>
                <a:lnTo>
                  <a:pt x="5286" y="1769"/>
                </a:lnTo>
                <a:lnTo>
                  <a:pt x="5285" y="1768"/>
                </a:lnTo>
                <a:lnTo>
                  <a:pt x="5285" y="1769"/>
                </a:lnTo>
                <a:lnTo>
                  <a:pt x="5284" y="1766"/>
                </a:lnTo>
                <a:lnTo>
                  <a:pt x="5282" y="1760"/>
                </a:lnTo>
                <a:lnTo>
                  <a:pt x="5285" y="1758"/>
                </a:lnTo>
                <a:lnTo>
                  <a:pt x="5286" y="1757"/>
                </a:lnTo>
                <a:lnTo>
                  <a:pt x="5286" y="1755"/>
                </a:lnTo>
                <a:lnTo>
                  <a:pt x="5285" y="1753"/>
                </a:lnTo>
                <a:lnTo>
                  <a:pt x="5283" y="1749"/>
                </a:lnTo>
                <a:lnTo>
                  <a:pt x="5283" y="1747"/>
                </a:lnTo>
                <a:lnTo>
                  <a:pt x="5282" y="1746"/>
                </a:lnTo>
                <a:lnTo>
                  <a:pt x="5285" y="1746"/>
                </a:lnTo>
                <a:lnTo>
                  <a:pt x="5289" y="1738"/>
                </a:lnTo>
                <a:lnTo>
                  <a:pt x="5294" y="1731"/>
                </a:lnTo>
                <a:lnTo>
                  <a:pt x="5299" y="1724"/>
                </a:lnTo>
                <a:lnTo>
                  <a:pt x="5302" y="1721"/>
                </a:lnTo>
                <a:lnTo>
                  <a:pt x="5305" y="1718"/>
                </a:lnTo>
                <a:lnTo>
                  <a:pt x="5305" y="1717"/>
                </a:lnTo>
                <a:lnTo>
                  <a:pt x="5305" y="1715"/>
                </a:lnTo>
                <a:lnTo>
                  <a:pt x="5302" y="1710"/>
                </a:lnTo>
                <a:lnTo>
                  <a:pt x="5297" y="1704"/>
                </a:lnTo>
                <a:lnTo>
                  <a:pt x="5296" y="1696"/>
                </a:lnTo>
                <a:lnTo>
                  <a:pt x="5297" y="1690"/>
                </a:lnTo>
                <a:lnTo>
                  <a:pt x="5298" y="1684"/>
                </a:lnTo>
                <a:lnTo>
                  <a:pt x="5299" y="1678"/>
                </a:lnTo>
                <a:lnTo>
                  <a:pt x="5297" y="1679"/>
                </a:lnTo>
                <a:lnTo>
                  <a:pt x="5296" y="1681"/>
                </a:lnTo>
                <a:lnTo>
                  <a:pt x="5294" y="1684"/>
                </a:lnTo>
                <a:lnTo>
                  <a:pt x="5290" y="1685"/>
                </a:lnTo>
                <a:lnTo>
                  <a:pt x="5287" y="1685"/>
                </a:lnTo>
                <a:lnTo>
                  <a:pt x="5284" y="1684"/>
                </a:lnTo>
                <a:lnTo>
                  <a:pt x="5282" y="1683"/>
                </a:lnTo>
                <a:lnTo>
                  <a:pt x="5277" y="1681"/>
                </a:lnTo>
                <a:lnTo>
                  <a:pt x="5271" y="1678"/>
                </a:lnTo>
                <a:close/>
                <a:moveTo>
                  <a:pt x="1635" y="1673"/>
                </a:moveTo>
                <a:lnTo>
                  <a:pt x="1630" y="1681"/>
                </a:lnTo>
                <a:lnTo>
                  <a:pt x="1635" y="1684"/>
                </a:lnTo>
                <a:lnTo>
                  <a:pt x="1640" y="1685"/>
                </a:lnTo>
                <a:lnTo>
                  <a:pt x="1644" y="1687"/>
                </a:lnTo>
                <a:lnTo>
                  <a:pt x="1649" y="1690"/>
                </a:lnTo>
                <a:lnTo>
                  <a:pt x="1649" y="1692"/>
                </a:lnTo>
                <a:lnTo>
                  <a:pt x="1652" y="1693"/>
                </a:lnTo>
                <a:lnTo>
                  <a:pt x="1655" y="1693"/>
                </a:lnTo>
                <a:lnTo>
                  <a:pt x="1660" y="1692"/>
                </a:lnTo>
                <a:lnTo>
                  <a:pt x="1665" y="1690"/>
                </a:lnTo>
                <a:lnTo>
                  <a:pt x="1669" y="1687"/>
                </a:lnTo>
                <a:lnTo>
                  <a:pt x="1671" y="1685"/>
                </a:lnTo>
                <a:lnTo>
                  <a:pt x="1671" y="1684"/>
                </a:lnTo>
                <a:lnTo>
                  <a:pt x="1671" y="1683"/>
                </a:lnTo>
                <a:lnTo>
                  <a:pt x="1670" y="1682"/>
                </a:lnTo>
                <a:lnTo>
                  <a:pt x="1669" y="1681"/>
                </a:lnTo>
                <a:lnTo>
                  <a:pt x="1663" y="1681"/>
                </a:lnTo>
                <a:lnTo>
                  <a:pt x="1663" y="1676"/>
                </a:lnTo>
                <a:lnTo>
                  <a:pt x="1660" y="1674"/>
                </a:lnTo>
                <a:lnTo>
                  <a:pt x="1657" y="1674"/>
                </a:lnTo>
                <a:lnTo>
                  <a:pt x="1650" y="1673"/>
                </a:lnTo>
                <a:lnTo>
                  <a:pt x="1643" y="1673"/>
                </a:lnTo>
                <a:lnTo>
                  <a:pt x="1639" y="1673"/>
                </a:lnTo>
                <a:lnTo>
                  <a:pt x="1635" y="1673"/>
                </a:lnTo>
                <a:close/>
                <a:moveTo>
                  <a:pt x="5083" y="1647"/>
                </a:moveTo>
                <a:lnTo>
                  <a:pt x="5080" y="1648"/>
                </a:lnTo>
                <a:lnTo>
                  <a:pt x="5075" y="1650"/>
                </a:lnTo>
                <a:lnTo>
                  <a:pt x="5071" y="1653"/>
                </a:lnTo>
                <a:lnTo>
                  <a:pt x="5066" y="1656"/>
                </a:lnTo>
                <a:lnTo>
                  <a:pt x="5056" y="1662"/>
                </a:lnTo>
                <a:lnTo>
                  <a:pt x="5049" y="1667"/>
                </a:lnTo>
                <a:lnTo>
                  <a:pt x="5052" y="1677"/>
                </a:lnTo>
                <a:lnTo>
                  <a:pt x="5054" y="1682"/>
                </a:lnTo>
                <a:lnTo>
                  <a:pt x="5056" y="1686"/>
                </a:lnTo>
                <a:lnTo>
                  <a:pt x="5058" y="1690"/>
                </a:lnTo>
                <a:lnTo>
                  <a:pt x="5060" y="1691"/>
                </a:lnTo>
                <a:lnTo>
                  <a:pt x="5062" y="1692"/>
                </a:lnTo>
                <a:lnTo>
                  <a:pt x="5065" y="1693"/>
                </a:lnTo>
                <a:lnTo>
                  <a:pt x="5067" y="1693"/>
                </a:lnTo>
                <a:lnTo>
                  <a:pt x="5071" y="1693"/>
                </a:lnTo>
                <a:lnTo>
                  <a:pt x="5074" y="1692"/>
                </a:lnTo>
                <a:lnTo>
                  <a:pt x="5077" y="1692"/>
                </a:lnTo>
                <a:lnTo>
                  <a:pt x="5079" y="1691"/>
                </a:lnTo>
                <a:lnTo>
                  <a:pt x="5083" y="1688"/>
                </a:lnTo>
                <a:lnTo>
                  <a:pt x="5086" y="1685"/>
                </a:lnTo>
                <a:lnTo>
                  <a:pt x="5088" y="1680"/>
                </a:lnTo>
                <a:lnTo>
                  <a:pt x="5090" y="1675"/>
                </a:lnTo>
                <a:lnTo>
                  <a:pt x="5091" y="1670"/>
                </a:lnTo>
                <a:lnTo>
                  <a:pt x="5094" y="1659"/>
                </a:lnTo>
                <a:lnTo>
                  <a:pt x="5095" y="1659"/>
                </a:lnTo>
                <a:lnTo>
                  <a:pt x="5096" y="1659"/>
                </a:lnTo>
                <a:lnTo>
                  <a:pt x="5097" y="1659"/>
                </a:lnTo>
                <a:lnTo>
                  <a:pt x="5098" y="1658"/>
                </a:lnTo>
                <a:lnTo>
                  <a:pt x="5100" y="1656"/>
                </a:lnTo>
                <a:lnTo>
                  <a:pt x="5100" y="1654"/>
                </a:lnTo>
                <a:lnTo>
                  <a:pt x="5099" y="1653"/>
                </a:lnTo>
                <a:lnTo>
                  <a:pt x="5098" y="1651"/>
                </a:lnTo>
                <a:lnTo>
                  <a:pt x="5095" y="1649"/>
                </a:lnTo>
                <a:lnTo>
                  <a:pt x="5093" y="1648"/>
                </a:lnTo>
                <a:lnTo>
                  <a:pt x="5090" y="1648"/>
                </a:lnTo>
                <a:lnTo>
                  <a:pt x="5083" y="1647"/>
                </a:lnTo>
                <a:close/>
                <a:moveTo>
                  <a:pt x="1551" y="1566"/>
                </a:moveTo>
                <a:lnTo>
                  <a:pt x="1545" y="1568"/>
                </a:lnTo>
                <a:lnTo>
                  <a:pt x="1542" y="1569"/>
                </a:lnTo>
                <a:lnTo>
                  <a:pt x="1540" y="1571"/>
                </a:lnTo>
                <a:lnTo>
                  <a:pt x="1538" y="1573"/>
                </a:lnTo>
                <a:lnTo>
                  <a:pt x="1536" y="1575"/>
                </a:lnTo>
                <a:lnTo>
                  <a:pt x="1532" y="1579"/>
                </a:lnTo>
                <a:lnTo>
                  <a:pt x="1529" y="1583"/>
                </a:lnTo>
                <a:lnTo>
                  <a:pt x="1526" y="1588"/>
                </a:lnTo>
                <a:lnTo>
                  <a:pt x="1523" y="1597"/>
                </a:lnTo>
                <a:lnTo>
                  <a:pt x="1525" y="1596"/>
                </a:lnTo>
                <a:lnTo>
                  <a:pt x="1526" y="1596"/>
                </a:lnTo>
                <a:lnTo>
                  <a:pt x="1530" y="1596"/>
                </a:lnTo>
                <a:lnTo>
                  <a:pt x="1533" y="1595"/>
                </a:lnTo>
                <a:lnTo>
                  <a:pt x="1535" y="1595"/>
                </a:lnTo>
                <a:lnTo>
                  <a:pt x="1537" y="1594"/>
                </a:lnTo>
                <a:lnTo>
                  <a:pt x="1537" y="1588"/>
                </a:lnTo>
                <a:lnTo>
                  <a:pt x="1542" y="1585"/>
                </a:lnTo>
                <a:lnTo>
                  <a:pt x="1544" y="1583"/>
                </a:lnTo>
                <a:lnTo>
                  <a:pt x="1546" y="1582"/>
                </a:lnTo>
                <a:lnTo>
                  <a:pt x="1554" y="1574"/>
                </a:lnTo>
                <a:lnTo>
                  <a:pt x="1558" y="1575"/>
                </a:lnTo>
                <a:lnTo>
                  <a:pt x="1562" y="1575"/>
                </a:lnTo>
                <a:lnTo>
                  <a:pt x="1566" y="1576"/>
                </a:lnTo>
                <a:lnTo>
                  <a:pt x="1571" y="1577"/>
                </a:lnTo>
                <a:lnTo>
                  <a:pt x="1572" y="1579"/>
                </a:lnTo>
                <a:lnTo>
                  <a:pt x="1573" y="1581"/>
                </a:lnTo>
                <a:lnTo>
                  <a:pt x="1575" y="1584"/>
                </a:lnTo>
                <a:lnTo>
                  <a:pt x="1576" y="1586"/>
                </a:lnTo>
                <a:lnTo>
                  <a:pt x="1579" y="1586"/>
                </a:lnTo>
                <a:lnTo>
                  <a:pt x="1582" y="1586"/>
                </a:lnTo>
                <a:lnTo>
                  <a:pt x="1585" y="1585"/>
                </a:lnTo>
                <a:lnTo>
                  <a:pt x="1587" y="1586"/>
                </a:lnTo>
                <a:lnTo>
                  <a:pt x="1590" y="1591"/>
                </a:lnTo>
                <a:lnTo>
                  <a:pt x="1592" y="1591"/>
                </a:lnTo>
                <a:lnTo>
                  <a:pt x="1595" y="1591"/>
                </a:lnTo>
                <a:lnTo>
                  <a:pt x="1597" y="1591"/>
                </a:lnTo>
                <a:lnTo>
                  <a:pt x="1599" y="1591"/>
                </a:lnTo>
                <a:lnTo>
                  <a:pt x="1601" y="1594"/>
                </a:lnTo>
                <a:lnTo>
                  <a:pt x="1603" y="1598"/>
                </a:lnTo>
                <a:lnTo>
                  <a:pt x="1605" y="1601"/>
                </a:lnTo>
                <a:lnTo>
                  <a:pt x="1607" y="1603"/>
                </a:lnTo>
                <a:lnTo>
                  <a:pt x="1608" y="1604"/>
                </a:lnTo>
                <a:lnTo>
                  <a:pt x="1610" y="1605"/>
                </a:lnTo>
                <a:lnTo>
                  <a:pt x="1615" y="1605"/>
                </a:lnTo>
                <a:lnTo>
                  <a:pt x="1620" y="1605"/>
                </a:lnTo>
                <a:lnTo>
                  <a:pt x="1625" y="1604"/>
                </a:lnTo>
                <a:lnTo>
                  <a:pt x="1628" y="1605"/>
                </a:lnTo>
                <a:lnTo>
                  <a:pt x="1630" y="1605"/>
                </a:lnTo>
                <a:lnTo>
                  <a:pt x="1630" y="1607"/>
                </a:lnTo>
                <a:lnTo>
                  <a:pt x="1630" y="1609"/>
                </a:lnTo>
                <a:lnTo>
                  <a:pt x="1630" y="1612"/>
                </a:lnTo>
                <a:lnTo>
                  <a:pt x="1630" y="1614"/>
                </a:lnTo>
                <a:lnTo>
                  <a:pt x="1631" y="1617"/>
                </a:lnTo>
                <a:lnTo>
                  <a:pt x="1634" y="1620"/>
                </a:lnTo>
                <a:lnTo>
                  <a:pt x="1637" y="1622"/>
                </a:lnTo>
                <a:lnTo>
                  <a:pt x="1640" y="1624"/>
                </a:lnTo>
                <a:lnTo>
                  <a:pt x="1648" y="1628"/>
                </a:lnTo>
                <a:lnTo>
                  <a:pt x="1655" y="1631"/>
                </a:lnTo>
                <a:lnTo>
                  <a:pt x="1653" y="1635"/>
                </a:lnTo>
                <a:lnTo>
                  <a:pt x="1651" y="1639"/>
                </a:lnTo>
                <a:lnTo>
                  <a:pt x="1647" y="1647"/>
                </a:lnTo>
                <a:lnTo>
                  <a:pt x="1661" y="1646"/>
                </a:lnTo>
                <a:lnTo>
                  <a:pt x="1676" y="1643"/>
                </a:lnTo>
                <a:lnTo>
                  <a:pt x="1691" y="1641"/>
                </a:lnTo>
                <a:lnTo>
                  <a:pt x="1706" y="1639"/>
                </a:lnTo>
                <a:lnTo>
                  <a:pt x="1703" y="1628"/>
                </a:lnTo>
                <a:lnTo>
                  <a:pt x="1693" y="1629"/>
                </a:lnTo>
                <a:lnTo>
                  <a:pt x="1687" y="1629"/>
                </a:lnTo>
                <a:lnTo>
                  <a:pt x="1685" y="1628"/>
                </a:lnTo>
                <a:lnTo>
                  <a:pt x="1683" y="1628"/>
                </a:lnTo>
                <a:lnTo>
                  <a:pt x="1680" y="1614"/>
                </a:lnTo>
                <a:lnTo>
                  <a:pt x="1676" y="1613"/>
                </a:lnTo>
                <a:lnTo>
                  <a:pt x="1672" y="1613"/>
                </a:lnTo>
                <a:lnTo>
                  <a:pt x="1663" y="1614"/>
                </a:lnTo>
                <a:lnTo>
                  <a:pt x="1663" y="1611"/>
                </a:lnTo>
                <a:lnTo>
                  <a:pt x="1662" y="1609"/>
                </a:lnTo>
                <a:lnTo>
                  <a:pt x="1662" y="1607"/>
                </a:lnTo>
                <a:lnTo>
                  <a:pt x="1661" y="1605"/>
                </a:lnTo>
                <a:lnTo>
                  <a:pt x="1657" y="1603"/>
                </a:lnTo>
                <a:lnTo>
                  <a:pt x="1653" y="1600"/>
                </a:lnTo>
                <a:lnTo>
                  <a:pt x="1645" y="1595"/>
                </a:lnTo>
                <a:lnTo>
                  <a:pt x="1636" y="1591"/>
                </a:lnTo>
                <a:lnTo>
                  <a:pt x="1631" y="1590"/>
                </a:lnTo>
                <a:lnTo>
                  <a:pt x="1627" y="1588"/>
                </a:lnTo>
                <a:lnTo>
                  <a:pt x="1625" y="1588"/>
                </a:lnTo>
                <a:lnTo>
                  <a:pt x="1623" y="1589"/>
                </a:lnTo>
                <a:lnTo>
                  <a:pt x="1620" y="1589"/>
                </a:lnTo>
                <a:lnTo>
                  <a:pt x="1619" y="1589"/>
                </a:lnTo>
                <a:lnTo>
                  <a:pt x="1618" y="1588"/>
                </a:lnTo>
                <a:lnTo>
                  <a:pt x="1617" y="1587"/>
                </a:lnTo>
                <a:lnTo>
                  <a:pt x="1616" y="1586"/>
                </a:lnTo>
                <a:lnTo>
                  <a:pt x="1614" y="1581"/>
                </a:lnTo>
                <a:lnTo>
                  <a:pt x="1612" y="1577"/>
                </a:lnTo>
                <a:lnTo>
                  <a:pt x="1610" y="1574"/>
                </a:lnTo>
                <a:lnTo>
                  <a:pt x="1606" y="1573"/>
                </a:lnTo>
                <a:lnTo>
                  <a:pt x="1598" y="1572"/>
                </a:lnTo>
                <a:lnTo>
                  <a:pt x="1579" y="1569"/>
                </a:lnTo>
                <a:lnTo>
                  <a:pt x="1560" y="1567"/>
                </a:lnTo>
                <a:lnTo>
                  <a:pt x="1551" y="1566"/>
                </a:lnTo>
                <a:close/>
                <a:moveTo>
                  <a:pt x="5280" y="1524"/>
                </a:moveTo>
                <a:lnTo>
                  <a:pt x="5277" y="1529"/>
                </a:lnTo>
                <a:lnTo>
                  <a:pt x="5274" y="1533"/>
                </a:lnTo>
                <a:lnTo>
                  <a:pt x="5269" y="1543"/>
                </a:lnTo>
                <a:lnTo>
                  <a:pt x="5264" y="1552"/>
                </a:lnTo>
                <a:lnTo>
                  <a:pt x="5262" y="1558"/>
                </a:lnTo>
                <a:lnTo>
                  <a:pt x="5260" y="1563"/>
                </a:lnTo>
                <a:lnTo>
                  <a:pt x="5259" y="1570"/>
                </a:lnTo>
                <a:lnTo>
                  <a:pt x="5258" y="1575"/>
                </a:lnTo>
                <a:lnTo>
                  <a:pt x="5258" y="1579"/>
                </a:lnTo>
                <a:lnTo>
                  <a:pt x="5259" y="1582"/>
                </a:lnTo>
                <a:lnTo>
                  <a:pt x="5260" y="1585"/>
                </a:lnTo>
                <a:lnTo>
                  <a:pt x="5261" y="1589"/>
                </a:lnTo>
                <a:lnTo>
                  <a:pt x="5266" y="1597"/>
                </a:lnTo>
                <a:lnTo>
                  <a:pt x="5271" y="1597"/>
                </a:lnTo>
                <a:lnTo>
                  <a:pt x="5275" y="1588"/>
                </a:lnTo>
                <a:lnTo>
                  <a:pt x="5278" y="1580"/>
                </a:lnTo>
                <a:lnTo>
                  <a:pt x="5281" y="1570"/>
                </a:lnTo>
                <a:lnTo>
                  <a:pt x="5283" y="1561"/>
                </a:lnTo>
                <a:lnTo>
                  <a:pt x="5285" y="1551"/>
                </a:lnTo>
                <a:lnTo>
                  <a:pt x="5287" y="1542"/>
                </a:lnTo>
                <a:lnTo>
                  <a:pt x="5288" y="1524"/>
                </a:lnTo>
                <a:lnTo>
                  <a:pt x="5284" y="1524"/>
                </a:lnTo>
                <a:lnTo>
                  <a:pt x="5280" y="1524"/>
                </a:lnTo>
                <a:close/>
                <a:moveTo>
                  <a:pt x="5448" y="1313"/>
                </a:moveTo>
                <a:lnTo>
                  <a:pt x="5443" y="1324"/>
                </a:lnTo>
                <a:lnTo>
                  <a:pt x="5441" y="1324"/>
                </a:lnTo>
                <a:lnTo>
                  <a:pt x="5440" y="1325"/>
                </a:lnTo>
                <a:lnTo>
                  <a:pt x="5439" y="1324"/>
                </a:lnTo>
                <a:lnTo>
                  <a:pt x="5438" y="1324"/>
                </a:lnTo>
                <a:lnTo>
                  <a:pt x="5436" y="1322"/>
                </a:lnTo>
                <a:lnTo>
                  <a:pt x="5434" y="1321"/>
                </a:lnTo>
                <a:lnTo>
                  <a:pt x="5435" y="1323"/>
                </a:lnTo>
                <a:lnTo>
                  <a:pt x="5434" y="1324"/>
                </a:lnTo>
                <a:lnTo>
                  <a:pt x="5434" y="1326"/>
                </a:lnTo>
                <a:lnTo>
                  <a:pt x="5433" y="1327"/>
                </a:lnTo>
                <a:lnTo>
                  <a:pt x="5431" y="1328"/>
                </a:lnTo>
                <a:lnTo>
                  <a:pt x="5432" y="1330"/>
                </a:lnTo>
                <a:lnTo>
                  <a:pt x="5434" y="1333"/>
                </a:lnTo>
                <a:lnTo>
                  <a:pt x="5436" y="1336"/>
                </a:lnTo>
                <a:lnTo>
                  <a:pt x="5440" y="1344"/>
                </a:lnTo>
                <a:lnTo>
                  <a:pt x="5437" y="1342"/>
                </a:lnTo>
                <a:lnTo>
                  <a:pt x="5436" y="1341"/>
                </a:lnTo>
                <a:lnTo>
                  <a:pt x="5435" y="1342"/>
                </a:lnTo>
                <a:lnTo>
                  <a:pt x="5435" y="1344"/>
                </a:lnTo>
                <a:lnTo>
                  <a:pt x="5436" y="1346"/>
                </a:lnTo>
                <a:lnTo>
                  <a:pt x="5437" y="1349"/>
                </a:lnTo>
                <a:lnTo>
                  <a:pt x="5438" y="1351"/>
                </a:lnTo>
                <a:lnTo>
                  <a:pt x="5440" y="1352"/>
                </a:lnTo>
                <a:lnTo>
                  <a:pt x="5441" y="1352"/>
                </a:lnTo>
                <a:lnTo>
                  <a:pt x="5442" y="1352"/>
                </a:lnTo>
                <a:lnTo>
                  <a:pt x="5443" y="1352"/>
                </a:lnTo>
                <a:lnTo>
                  <a:pt x="5445" y="1351"/>
                </a:lnTo>
                <a:lnTo>
                  <a:pt x="5448" y="1352"/>
                </a:lnTo>
                <a:lnTo>
                  <a:pt x="5448" y="1341"/>
                </a:lnTo>
                <a:lnTo>
                  <a:pt x="5447" y="1341"/>
                </a:lnTo>
                <a:lnTo>
                  <a:pt x="5446" y="1341"/>
                </a:lnTo>
                <a:lnTo>
                  <a:pt x="5445" y="1340"/>
                </a:lnTo>
                <a:lnTo>
                  <a:pt x="5446" y="1339"/>
                </a:lnTo>
                <a:lnTo>
                  <a:pt x="5447" y="1339"/>
                </a:lnTo>
                <a:lnTo>
                  <a:pt x="5448" y="1338"/>
                </a:lnTo>
                <a:lnTo>
                  <a:pt x="5451" y="1338"/>
                </a:lnTo>
                <a:lnTo>
                  <a:pt x="5451" y="1341"/>
                </a:lnTo>
                <a:lnTo>
                  <a:pt x="5451" y="1343"/>
                </a:lnTo>
                <a:lnTo>
                  <a:pt x="5451" y="1344"/>
                </a:lnTo>
                <a:lnTo>
                  <a:pt x="5452" y="1345"/>
                </a:lnTo>
                <a:lnTo>
                  <a:pt x="5454" y="1346"/>
                </a:lnTo>
                <a:lnTo>
                  <a:pt x="5447" y="1355"/>
                </a:lnTo>
                <a:lnTo>
                  <a:pt x="5445" y="1359"/>
                </a:lnTo>
                <a:lnTo>
                  <a:pt x="5444" y="1362"/>
                </a:lnTo>
                <a:lnTo>
                  <a:pt x="5443" y="1369"/>
                </a:lnTo>
                <a:lnTo>
                  <a:pt x="5443" y="1380"/>
                </a:lnTo>
                <a:lnTo>
                  <a:pt x="5445" y="1379"/>
                </a:lnTo>
                <a:lnTo>
                  <a:pt x="5446" y="1378"/>
                </a:lnTo>
                <a:lnTo>
                  <a:pt x="5448" y="1377"/>
                </a:lnTo>
                <a:lnTo>
                  <a:pt x="5450" y="1377"/>
                </a:lnTo>
                <a:lnTo>
                  <a:pt x="5451" y="1377"/>
                </a:lnTo>
                <a:lnTo>
                  <a:pt x="5450" y="1378"/>
                </a:lnTo>
                <a:lnTo>
                  <a:pt x="5449" y="1379"/>
                </a:lnTo>
                <a:lnTo>
                  <a:pt x="5448" y="1380"/>
                </a:lnTo>
                <a:lnTo>
                  <a:pt x="5448" y="1381"/>
                </a:lnTo>
                <a:lnTo>
                  <a:pt x="5449" y="1382"/>
                </a:lnTo>
                <a:lnTo>
                  <a:pt x="5451" y="1384"/>
                </a:lnTo>
                <a:lnTo>
                  <a:pt x="5454" y="1386"/>
                </a:lnTo>
                <a:lnTo>
                  <a:pt x="5456" y="1382"/>
                </a:lnTo>
                <a:lnTo>
                  <a:pt x="5460" y="1378"/>
                </a:lnTo>
                <a:lnTo>
                  <a:pt x="5463" y="1373"/>
                </a:lnTo>
                <a:lnTo>
                  <a:pt x="5464" y="1371"/>
                </a:lnTo>
                <a:lnTo>
                  <a:pt x="5465" y="1369"/>
                </a:lnTo>
                <a:lnTo>
                  <a:pt x="5466" y="1366"/>
                </a:lnTo>
                <a:lnTo>
                  <a:pt x="5466" y="1363"/>
                </a:lnTo>
                <a:lnTo>
                  <a:pt x="5467" y="1357"/>
                </a:lnTo>
                <a:lnTo>
                  <a:pt x="5467" y="1352"/>
                </a:lnTo>
                <a:lnTo>
                  <a:pt x="5467" y="1349"/>
                </a:lnTo>
                <a:lnTo>
                  <a:pt x="5468" y="1346"/>
                </a:lnTo>
                <a:lnTo>
                  <a:pt x="5474" y="1344"/>
                </a:lnTo>
                <a:lnTo>
                  <a:pt x="5474" y="1340"/>
                </a:lnTo>
                <a:lnTo>
                  <a:pt x="5472" y="1338"/>
                </a:lnTo>
                <a:lnTo>
                  <a:pt x="5471" y="1336"/>
                </a:lnTo>
                <a:lnTo>
                  <a:pt x="5471" y="1334"/>
                </a:lnTo>
                <a:lnTo>
                  <a:pt x="5471" y="1332"/>
                </a:lnTo>
                <a:lnTo>
                  <a:pt x="5465" y="1332"/>
                </a:lnTo>
                <a:lnTo>
                  <a:pt x="5466" y="1330"/>
                </a:lnTo>
                <a:lnTo>
                  <a:pt x="5468" y="1328"/>
                </a:lnTo>
                <a:lnTo>
                  <a:pt x="5468" y="1326"/>
                </a:lnTo>
                <a:lnTo>
                  <a:pt x="5469" y="1325"/>
                </a:lnTo>
                <a:lnTo>
                  <a:pt x="5469" y="1323"/>
                </a:lnTo>
                <a:lnTo>
                  <a:pt x="5468" y="1321"/>
                </a:lnTo>
                <a:lnTo>
                  <a:pt x="5464" y="1321"/>
                </a:lnTo>
                <a:lnTo>
                  <a:pt x="5460" y="1321"/>
                </a:lnTo>
                <a:lnTo>
                  <a:pt x="5458" y="1320"/>
                </a:lnTo>
                <a:lnTo>
                  <a:pt x="5457" y="1318"/>
                </a:lnTo>
                <a:lnTo>
                  <a:pt x="5456" y="1315"/>
                </a:lnTo>
                <a:lnTo>
                  <a:pt x="5455" y="1314"/>
                </a:lnTo>
                <a:lnTo>
                  <a:pt x="5454" y="1313"/>
                </a:lnTo>
                <a:lnTo>
                  <a:pt x="5451" y="1313"/>
                </a:lnTo>
                <a:lnTo>
                  <a:pt x="5448" y="1313"/>
                </a:lnTo>
                <a:close/>
                <a:moveTo>
                  <a:pt x="5628" y="1130"/>
                </a:moveTo>
                <a:lnTo>
                  <a:pt x="5628" y="1131"/>
                </a:lnTo>
                <a:lnTo>
                  <a:pt x="5628" y="1132"/>
                </a:lnTo>
                <a:lnTo>
                  <a:pt x="5628" y="1134"/>
                </a:lnTo>
                <a:lnTo>
                  <a:pt x="5629" y="1136"/>
                </a:lnTo>
                <a:lnTo>
                  <a:pt x="5628" y="1138"/>
                </a:lnTo>
                <a:lnTo>
                  <a:pt x="5627" y="1140"/>
                </a:lnTo>
                <a:lnTo>
                  <a:pt x="5625" y="1141"/>
                </a:lnTo>
                <a:lnTo>
                  <a:pt x="5620" y="1144"/>
                </a:lnTo>
                <a:lnTo>
                  <a:pt x="5622" y="1152"/>
                </a:lnTo>
                <a:lnTo>
                  <a:pt x="5623" y="1161"/>
                </a:lnTo>
                <a:lnTo>
                  <a:pt x="5618" y="1163"/>
                </a:lnTo>
                <a:lnTo>
                  <a:pt x="5616" y="1164"/>
                </a:lnTo>
                <a:lnTo>
                  <a:pt x="5614" y="1166"/>
                </a:lnTo>
                <a:lnTo>
                  <a:pt x="5617" y="1167"/>
                </a:lnTo>
                <a:lnTo>
                  <a:pt x="5620" y="1168"/>
                </a:lnTo>
                <a:lnTo>
                  <a:pt x="5622" y="1171"/>
                </a:lnTo>
                <a:lnTo>
                  <a:pt x="5623" y="1172"/>
                </a:lnTo>
                <a:lnTo>
                  <a:pt x="5623" y="1173"/>
                </a:lnTo>
                <a:lnTo>
                  <a:pt x="5623" y="1175"/>
                </a:lnTo>
                <a:lnTo>
                  <a:pt x="5622" y="1177"/>
                </a:lnTo>
                <a:lnTo>
                  <a:pt x="5620" y="1179"/>
                </a:lnTo>
                <a:lnTo>
                  <a:pt x="5618" y="1180"/>
                </a:lnTo>
                <a:lnTo>
                  <a:pt x="5617" y="1180"/>
                </a:lnTo>
                <a:lnTo>
                  <a:pt x="5618" y="1186"/>
                </a:lnTo>
                <a:lnTo>
                  <a:pt x="5617" y="1192"/>
                </a:lnTo>
                <a:lnTo>
                  <a:pt x="5597" y="1220"/>
                </a:lnTo>
                <a:lnTo>
                  <a:pt x="5592" y="1220"/>
                </a:lnTo>
                <a:lnTo>
                  <a:pt x="5591" y="1222"/>
                </a:lnTo>
                <a:lnTo>
                  <a:pt x="5590" y="1224"/>
                </a:lnTo>
                <a:lnTo>
                  <a:pt x="5590" y="1228"/>
                </a:lnTo>
                <a:lnTo>
                  <a:pt x="5590" y="1230"/>
                </a:lnTo>
                <a:lnTo>
                  <a:pt x="5589" y="1231"/>
                </a:lnTo>
                <a:lnTo>
                  <a:pt x="5588" y="1233"/>
                </a:lnTo>
                <a:lnTo>
                  <a:pt x="5586" y="1234"/>
                </a:lnTo>
                <a:lnTo>
                  <a:pt x="5586" y="1237"/>
                </a:lnTo>
                <a:lnTo>
                  <a:pt x="5584" y="1238"/>
                </a:lnTo>
                <a:lnTo>
                  <a:pt x="5583" y="1238"/>
                </a:lnTo>
                <a:lnTo>
                  <a:pt x="5579" y="1238"/>
                </a:lnTo>
                <a:lnTo>
                  <a:pt x="5576" y="1238"/>
                </a:lnTo>
                <a:lnTo>
                  <a:pt x="5572" y="1240"/>
                </a:lnTo>
                <a:lnTo>
                  <a:pt x="5572" y="1245"/>
                </a:lnTo>
                <a:lnTo>
                  <a:pt x="5567" y="1245"/>
                </a:lnTo>
                <a:lnTo>
                  <a:pt x="5561" y="1245"/>
                </a:lnTo>
                <a:lnTo>
                  <a:pt x="5561" y="1243"/>
                </a:lnTo>
                <a:lnTo>
                  <a:pt x="5561" y="1240"/>
                </a:lnTo>
                <a:lnTo>
                  <a:pt x="5561" y="1237"/>
                </a:lnTo>
                <a:lnTo>
                  <a:pt x="5561" y="1234"/>
                </a:lnTo>
                <a:lnTo>
                  <a:pt x="5562" y="1232"/>
                </a:lnTo>
                <a:lnTo>
                  <a:pt x="5565" y="1230"/>
                </a:lnTo>
                <a:lnTo>
                  <a:pt x="5568" y="1228"/>
                </a:lnTo>
                <a:lnTo>
                  <a:pt x="5569" y="1225"/>
                </a:lnTo>
                <a:lnTo>
                  <a:pt x="5566" y="1227"/>
                </a:lnTo>
                <a:lnTo>
                  <a:pt x="5562" y="1229"/>
                </a:lnTo>
                <a:lnTo>
                  <a:pt x="5558" y="1231"/>
                </a:lnTo>
                <a:lnTo>
                  <a:pt x="5556" y="1232"/>
                </a:lnTo>
                <a:lnTo>
                  <a:pt x="5555" y="1234"/>
                </a:lnTo>
                <a:lnTo>
                  <a:pt x="5555" y="1235"/>
                </a:lnTo>
                <a:lnTo>
                  <a:pt x="5555" y="1237"/>
                </a:lnTo>
                <a:lnTo>
                  <a:pt x="5555" y="1241"/>
                </a:lnTo>
                <a:lnTo>
                  <a:pt x="5555" y="1244"/>
                </a:lnTo>
                <a:lnTo>
                  <a:pt x="5555" y="1248"/>
                </a:lnTo>
                <a:lnTo>
                  <a:pt x="5555" y="1250"/>
                </a:lnTo>
                <a:lnTo>
                  <a:pt x="5553" y="1252"/>
                </a:lnTo>
                <a:lnTo>
                  <a:pt x="5550" y="1255"/>
                </a:lnTo>
                <a:lnTo>
                  <a:pt x="5546" y="1259"/>
                </a:lnTo>
                <a:lnTo>
                  <a:pt x="5544" y="1262"/>
                </a:lnTo>
                <a:lnTo>
                  <a:pt x="5544" y="1264"/>
                </a:lnTo>
                <a:lnTo>
                  <a:pt x="5544" y="1266"/>
                </a:lnTo>
                <a:lnTo>
                  <a:pt x="5545" y="1268"/>
                </a:lnTo>
                <a:lnTo>
                  <a:pt x="5547" y="1270"/>
                </a:lnTo>
                <a:lnTo>
                  <a:pt x="5547" y="1271"/>
                </a:lnTo>
                <a:lnTo>
                  <a:pt x="5547" y="1273"/>
                </a:lnTo>
                <a:lnTo>
                  <a:pt x="5547" y="1274"/>
                </a:lnTo>
                <a:lnTo>
                  <a:pt x="5546" y="1275"/>
                </a:lnTo>
                <a:lnTo>
                  <a:pt x="5544" y="1276"/>
                </a:lnTo>
                <a:lnTo>
                  <a:pt x="5543" y="1278"/>
                </a:lnTo>
                <a:lnTo>
                  <a:pt x="5541" y="1282"/>
                </a:lnTo>
                <a:lnTo>
                  <a:pt x="5531" y="1277"/>
                </a:lnTo>
                <a:lnTo>
                  <a:pt x="5527" y="1276"/>
                </a:lnTo>
                <a:lnTo>
                  <a:pt x="5524" y="1275"/>
                </a:lnTo>
                <a:lnTo>
                  <a:pt x="5520" y="1276"/>
                </a:lnTo>
                <a:lnTo>
                  <a:pt x="5518" y="1276"/>
                </a:lnTo>
                <a:lnTo>
                  <a:pt x="5516" y="1277"/>
                </a:lnTo>
                <a:lnTo>
                  <a:pt x="5505" y="1282"/>
                </a:lnTo>
                <a:lnTo>
                  <a:pt x="5505" y="1279"/>
                </a:lnTo>
                <a:lnTo>
                  <a:pt x="5505" y="1277"/>
                </a:lnTo>
                <a:lnTo>
                  <a:pt x="5504" y="1276"/>
                </a:lnTo>
                <a:lnTo>
                  <a:pt x="5502" y="1276"/>
                </a:lnTo>
                <a:lnTo>
                  <a:pt x="5497" y="1278"/>
                </a:lnTo>
                <a:lnTo>
                  <a:pt x="5495" y="1279"/>
                </a:lnTo>
                <a:lnTo>
                  <a:pt x="5493" y="1281"/>
                </a:lnTo>
                <a:lnTo>
                  <a:pt x="5489" y="1285"/>
                </a:lnTo>
                <a:lnTo>
                  <a:pt x="5485" y="1289"/>
                </a:lnTo>
                <a:lnTo>
                  <a:pt x="5477" y="1298"/>
                </a:lnTo>
                <a:lnTo>
                  <a:pt x="5473" y="1301"/>
                </a:lnTo>
                <a:lnTo>
                  <a:pt x="5468" y="1304"/>
                </a:lnTo>
                <a:lnTo>
                  <a:pt x="5466" y="1305"/>
                </a:lnTo>
                <a:lnTo>
                  <a:pt x="5464" y="1305"/>
                </a:lnTo>
                <a:lnTo>
                  <a:pt x="5463" y="1305"/>
                </a:lnTo>
                <a:lnTo>
                  <a:pt x="5462" y="1304"/>
                </a:lnTo>
                <a:lnTo>
                  <a:pt x="5459" y="1302"/>
                </a:lnTo>
                <a:lnTo>
                  <a:pt x="5457" y="1301"/>
                </a:lnTo>
                <a:lnTo>
                  <a:pt x="5457" y="1307"/>
                </a:lnTo>
                <a:lnTo>
                  <a:pt x="5457" y="1313"/>
                </a:lnTo>
                <a:lnTo>
                  <a:pt x="5467" y="1312"/>
                </a:lnTo>
                <a:lnTo>
                  <a:pt x="5474" y="1312"/>
                </a:lnTo>
                <a:lnTo>
                  <a:pt x="5482" y="1313"/>
                </a:lnTo>
                <a:lnTo>
                  <a:pt x="5483" y="1308"/>
                </a:lnTo>
                <a:lnTo>
                  <a:pt x="5484" y="1305"/>
                </a:lnTo>
                <a:lnTo>
                  <a:pt x="5485" y="1304"/>
                </a:lnTo>
                <a:lnTo>
                  <a:pt x="5498" y="1303"/>
                </a:lnTo>
                <a:lnTo>
                  <a:pt x="5508" y="1303"/>
                </a:lnTo>
                <a:lnTo>
                  <a:pt x="5516" y="1301"/>
                </a:lnTo>
                <a:lnTo>
                  <a:pt x="5533" y="1301"/>
                </a:lnTo>
                <a:lnTo>
                  <a:pt x="5532" y="1304"/>
                </a:lnTo>
                <a:lnTo>
                  <a:pt x="5531" y="1305"/>
                </a:lnTo>
                <a:lnTo>
                  <a:pt x="5527" y="1307"/>
                </a:lnTo>
                <a:lnTo>
                  <a:pt x="5528" y="1309"/>
                </a:lnTo>
                <a:lnTo>
                  <a:pt x="5528" y="1313"/>
                </a:lnTo>
                <a:lnTo>
                  <a:pt x="5527" y="1318"/>
                </a:lnTo>
                <a:lnTo>
                  <a:pt x="5530" y="1320"/>
                </a:lnTo>
                <a:lnTo>
                  <a:pt x="5531" y="1321"/>
                </a:lnTo>
                <a:lnTo>
                  <a:pt x="5531" y="1323"/>
                </a:lnTo>
                <a:lnTo>
                  <a:pt x="5533" y="1327"/>
                </a:lnTo>
                <a:lnTo>
                  <a:pt x="5534" y="1326"/>
                </a:lnTo>
                <a:lnTo>
                  <a:pt x="5535" y="1326"/>
                </a:lnTo>
                <a:lnTo>
                  <a:pt x="5538" y="1327"/>
                </a:lnTo>
                <a:lnTo>
                  <a:pt x="5541" y="1327"/>
                </a:lnTo>
                <a:lnTo>
                  <a:pt x="5544" y="1327"/>
                </a:lnTo>
                <a:lnTo>
                  <a:pt x="5545" y="1326"/>
                </a:lnTo>
                <a:lnTo>
                  <a:pt x="5546" y="1325"/>
                </a:lnTo>
                <a:lnTo>
                  <a:pt x="5547" y="1321"/>
                </a:lnTo>
                <a:lnTo>
                  <a:pt x="5548" y="1318"/>
                </a:lnTo>
                <a:lnTo>
                  <a:pt x="5549" y="1317"/>
                </a:lnTo>
                <a:lnTo>
                  <a:pt x="5550" y="1315"/>
                </a:lnTo>
                <a:lnTo>
                  <a:pt x="5552" y="1314"/>
                </a:lnTo>
                <a:lnTo>
                  <a:pt x="5555" y="1313"/>
                </a:lnTo>
                <a:lnTo>
                  <a:pt x="5558" y="1312"/>
                </a:lnTo>
                <a:lnTo>
                  <a:pt x="5561" y="1310"/>
                </a:lnTo>
                <a:lnTo>
                  <a:pt x="5559" y="1304"/>
                </a:lnTo>
                <a:lnTo>
                  <a:pt x="5558" y="1302"/>
                </a:lnTo>
                <a:lnTo>
                  <a:pt x="5558" y="1299"/>
                </a:lnTo>
                <a:lnTo>
                  <a:pt x="5564" y="1299"/>
                </a:lnTo>
                <a:lnTo>
                  <a:pt x="5567" y="1299"/>
                </a:lnTo>
                <a:lnTo>
                  <a:pt x="5570" y="1300"/>
                </a:lnTo>
                <a:lnTo>
                  <a:pt x="5572" y="1301"/>
                </a:lnTo>
                <a:lnTo>
                  <a:pt x="5570" y="1301"/>
                </a:lnTo>
                <a:lnTo>
                  <a:pt x="5569" y="1302"/>
                </a:lnTo>
                <a:lnTo>
                  <a:pt x="5569" y="1303"/>
                </a:lnTo>
                <a:lnTo>
                  <a:pt x="5569" y="1305"/>
                </a:lnTo>
                <a:lnTo>
                  <a:pt x="5569" y="1307"/>
                </a:lnTo>
                <a:lnTo>
                  <a:pt x="5571" y="1307"/>
                </a:lnTo>
                <a:lnTo>
                  <a:pt x="5572" y="1306"/>
                </a:lnTo>
                <a:lnTo>
                  <a:pt x="5573" y="1304"/>
                </a:lnTo>
                <a:lnTo>
                  <a:pt x="5574" y="1302"/>
                </a:lnTo>
                <a:lnTo>
                  <a:pt x="5575" y="1301"/>
                </a:lnTo>
                <a:lnTo>
                  <a:pt x="5578" y="1301"/>
                </a:lnTo>
                <a:lnTo>
                  <a:pt x="5582" y="1302"/>
                </a:lnTo>
                <a:lnTo>
                  <a:pt x="5585" y="1303"/>
                </a:lnTo>
                <a:lnTo>
                  <a:pt x="5589" y="1304"/>
                </a:lnTo>
                <a:lnTo>
                  <a:pt x="5593" y="1298"/>
                </a:lnTo>
                <a:lnTo>
                  <a:pt x="5595" y="1295"/>
                </a:lnTo>
                <a:lnTo>
                  <a:pt x="5597" y="1293"/>
                </a:lnTo>
                <a:lnTo>
                  <a:pt x="5600" y="1298"/>
                </a:lnTo>
                <a:lnTo>
                  <a:pt x="5601" y="1302"/>
                </a:lnTo>
                <a:lnTo>
                  <a:pt x="5601" y="1304"/>
                </a:lnTo>
                <a:lnTo>
                  <a:pt x="5600" y="1304"/>
                </a:lnTo>
                <a:lnTo>
                  <a:pt x="5606" y="1304"/>
                </a:lnTo>
                <a:lnTo>
                  <a:pt x="5607" y="1297"/>
                </a:lnTo>
                <a:lnTo>
                  <a:pt x="5607" y="1294"/>
                </a:lnTo>
                <a:lnTo>
                  <a:pt x="5609" y="1290"/>
                </a:lnTo>
                <a:lnTo>
                  <a:pt x="5617" y="1290"/>
                </a:lnTo>
                <a:lnTo>
                  <a:pt x="5618" y="1288"/>
                </a:lnTo>
                <a:lnTo>
                  <a:pt x="5618" y="1285"/>
                </a:lnTo>
                <a:lnTo>
                  <a:pt x="5618" y="1281"/>
                </a:lnTo>
                <a:lnTo>
                  <a:pt x="5618" y="1277"/>
                </a:lnTo>
                <a:lnTo>
                  <a:pt x="5618" y="1276"/>
                </a:lnTo>
                <a:lnTo>
                  <a:pt x="5619" y="1275"/>
                </a:lnTo>
                <a:lnTo>
                  <a:pt x="5620" y="1273"/>
                </a:lnTo>
                <a:lnTo>
                  <a:pt x="5621" y="1272"/>
                </a:lnTo>
                <a:lnTo>
                  <a:pt x="5622" y="1272"/>
                </a:lnTo>
                <a:lnTo>
                  <a:pt x="5623" y="1273"/>
                </a:lnTo>
                <a:lnTo>
                  <a:pt x="5624" y="1273"/>
                </a:lnTo>
                <a:lnTo>
                  <a:pt x="5625" y="1275"/>
                </a:lnTo>
                <a:lnTo>
                  <a:pt x="5626" y="1276"/>
                </a:lnTo>
                <a:lnTo>
                  <a:pt x="5624" y="1279"/>
                </a:lnTo>
                <a:lnTo>
                  <a:pt x="5620" y="1286"/>
                </a:lnTo>
                <a:lnTo>
                  <a:pt x="5619" y="1290"/>
                </a:lnTo>
                <a:lnTo>
                  <a:pt x="5619" y="1291"/>
                </a:lnTo>
                <a:lnTo>
                  <a:pt x="5619" y="1293"/>
                </a:lnTo>
                <a:lnTo>
                  <a:pt x="5619" y="1294"/>
                </a:lnTo>
                <a:lnTo>
                  <a:pt x="5620" y="1295"/>
                </a:lnTo>
                <a:lnTo>
                  <a:pt x="5621" y="1296"/>
                </a:lnTo>
                <a:lnTo>
                  <a:pt x="5623" y="1296"/>
                </a:lnTo>
                <a:lnTo>
                  <a:pt x="5631" y="1287"/>
                </a:lnTo>
                <a:lnTo>
                  <a:pt x="5635" y="1281"/>
                </a:lnTo>
                <a:lnTo>
                  <a:pt x="5635" y="1278"/>
                </a:lnTo>
                <a:lnTo>
                  <a:pt x="5636" y="1275"/>
                </a:lnTo>
                <a:lnTo>
                  <a:pt x="5635" y="1273"/>
                </a:lnTo>
                <a:lnTo>
                  <a:pt x="5634" y="1271"/>
                </a:lnTo>
                <a:lnTo>
                  <a:pt x="5632" y="1269"/>
                </a:lnTo>
                <a:lnTo>
                  <a:pt x="5628" y="1268"/>
                </a:lnTo>
                <a:lnTo>
                  <a:pt x="5631" y="1266"/>
                </a:lnTo>
                <a:lnTo>
                  <a:pt x="5632" y="1264"/>
                </a:lnTo>
                <a:lnTo>
                  <a:pt x="5632" y="1263"/>
                </a:lnTo>
                <a:lnTo>
                  <a:pt x="5632" y="1261"/>
                </a:lnTo>
                <a:lnTo>
                  <a:pt x="5631" y="1255"/>
                </a:lnTo>
                <a:lnTo>
                  <a:pt x="5631" y="1252"/>
                </a:lnTo>
                <a:lnTo>
                  <a:pt x="5631" y="1250"/>
                </a:lnTo>
                <a:lnTo>
                  <a:pt x="5631" y="1248"/>
                </a:lnTo>
                <a:lnTo>
                  <a:pt x="5637" y="1240"/>
                </a:lnTo>
                <a:lnTo>
                  <a:pt x="5637" y="1235"/>
                </a:lnTo>
                <a:lnTo>
                  <a:pt x="5637" y="1231"/>
                </a:lnTo>
                <a:lnTo>
                  <a:pt x="5637" y="1223"/>
                </a:lnTo>
                <a:lnTo>
                  <a:pt x="5636" y="1214"/>
                </a:lnTo>
                <a:lnTo>
                  <a:pt x="5636" y="1210"/>
                </a:lnTo>
                <a:lnTo>
                  <a:pt x="5637" y="1206"/>
                </a:lnTo>
                <a:lnTo>
                  <a:pt x="5638" y="1204"/>
                </a:lnTo>
                <a:lnTo>
                  <a:pt x="5639" y="1203"/>
                </a:lnTo>
                <a:lnTo>
                  <a:pt x="5642" y="1202"/>
                </a:lnTo>
                <a:lnTo>
                  <a:pt x="5645" y="1202"/>
                </a:lnTo>
                <a:lnTo>
                  <a:pt x="5647" y="1201"/>
                </a:lnTo>
                <a:lnTo>
                  <a:pt x="5648" y="1200"/>
                </a:lnTo>
                <a:lnTo>
                  <a:pt x="5649" y="1199"/>
                </a:lnTo>
                <a:lnTo>
                  <a:pt x="5649" y="1198"/>
                </a:lnTo>
                <a:lnTo>
                  <a:pt x="5647" y="1195"/>
                </a:lnTo>
                <a:lnTo>
                  <a:pt x="5645" y="1193"/>
                </a:lnTo>
                <a:lnTo>
                  <a:pt x="5645" y="1192"/>
                </a:lnTo>
                <a:lnTo>
                  <a:pt x="5651" y="1192"/>
                </a:lnTo>
                <a:lnTo>
                  <a:pt x="5653" y="1185"/>
                </a:lnTo>
                <a:lnTo>
                  <a:pt x="5654" y="1179"/>
                </a:lnTo>
                <a:lnTo>
                  <a:pt x="5655" y="1173"/>
                </a:lnTo>
                <a:lnTo>
                  <a:pt x="5655" y="1168"/>
                </a:lnTo>
                <a:lnTo>
                  <a:pt x="5654" y="1163"/>
                </a:lnTo>
                <a:lnTo>
                  <a:pt x="5653" y="1158"/>
                </a:lnTo>
                <a:lnTo>
                  <a:pt x="5648" y="1147"/>
                </a:lnTo>
                <a:lnTo>
                  <a:pt x="5647" y="1144"/>
                </a:lnTo>
                <a:lnTo>
                  <a:pt x="5647" y="1141"/>
                </a:lnTo>
                <a:lnTo>
                  <a:pt x="5646" y="1137"/>
                </a:lnTo>
                <a:lnTo>
                  <a:pt x="5645" y="1135"/>
                </a:lnTo>
                <a:lnTo>
                  <a:pt x="5628" y="1130"/>
                </a:lnTo>
                <a:close/>
                <a:moveTo>
                  <a:pt x="5651" y="1012"/>
                </a:moveTo>
                <a:lnTo>
                  <a:pt x="5650" y="1012"/>
                </a:lnTo>
                <a:lnTo>
                  <a:pt x="5649" y="1013"/>
                </a:lnTo>
                <a:lnTo>
                  <a:pt x="5648" y="1014"/>
                </a:lnTo>
                <a:lnTo>
                  <a:pt x="5647" y="1015"/>
                </a:lnTo>
                <a:lnTo>
                  <a:pt x="5646" y="1018"/>
                </a:lnTo>
                <a:lnTo>
                  <a:pt x="5645" y="1021"/>
                </a:lnTo>
                <a:lnTo>
                  <a:pt x="5646" y="1024"/>
                </a:lnTo>
                <a:lnTo>
                  <a:pt x="5646" y="1027"/>
                </a:lnTo>
                <a:lnTo>
                  <a:pt x="5647" y="1028"/>
                </a:lnTo>
                <a:lnTo>
                  <a:pt x="5648" y="1028"/>
                </a:lnTo>
                <a:lnTo>
                  <a:pt x="5651" y="1029"/>
                </a:lnTo>
                <a:lnTo>
                  <a:pt x="5651" y="1032"/>
                </a:lnTo>
                <a:lnTo>
                  <a:pt x="5652" y="1037"/>
                </a:lnTo>
                <a:lnTo>
                  <a:pt x="5652" y="1042"/>
                </a:lnTo>
                <a:lnTo>
                  <a:pt x="5652" y="1045"/>
                </a:lnTo>
                <a:lnTo>
                  <a:pt x="5651" y="1048"/>
                </a:lnTo>
                <a:lnTo>
                  <a:pt x="5647" y="1055"/>
                </a:lnTo>
                <a:lnTo>
                  <a:pt x="5644" y="1060"/>
                </a:lnTo>
                <a:lnTo>
                  <a:pt x="5642" y="1062"/>
                </a:lnTo>
                <a:lnTo>
                  <a:pt x="5643" y="1066"/>
                </a:lnTo>
                <a:lnTo>
                  <a:pt x="5644" y="1068"/>
                </a:lnTo>
                <a:lnTo>
                  <a:pt x="5645" y="1070"/>
                </a:lnTo>
                <a:lnTo>
                  <a:pt x="5645" y="1071"/>
                </a:lnTo>
                <a:lnTo>
                  <a:pt x="5645" y="1074"/>
                </a:lnTo>
                <a:lnTo>
                  <a:pt x="5643" y="1074"/>
                </a:lnTo>
                <a:lnTo>
                  <a:pt x="5642" y="1076"/>
                </a:lnTo>
                <a:lnTo>
                  <a:pt x="5641" y="1077"/>
                </a:lnTo>
                <a:lnTo>
                  <a:pt x="5640" y="1079"/>
                </a:lnTo>
                <a:lnTo>
                  <a:pt x="5636" y="1077"/>
                </a:lnTo>
                <a:lnTo>
                  <a:pt x="5634" y="1075"/>
                </a:lnTo>
                <a:lnTo>
                  <a:pt x="5633" y="1074"/>
                </a:lnTo>
                <a:lnTo>
                  <a:pt x="5634" y="1074"/>
                </a:lnTo>
                <a:lnTo>
                  <a:pt x="5627" y="1073"/>
                </a:lnTo>
                <a:lnTo>
                  <a:pt x="5623" y="1074"/>
                </a:lnTo>
                <a:lnTo>
                  <a:pt x="5624" y="1076"/>
                </a:lnTo>
                <a:lnTo>
                  <a:pt x="5624" y="1078"/>
                </a:lnTo>
                <a:lnTo>
                  <a:pt x="5626" y="1082"/>
                </a:lnTo>
                <a:lnTo>
                  <a:pt x="5623" y="1084"/>
                </a:lnTo>
                <a:lnTo>
                  <a:pt x="5620" y="1085"/>
                </a:lnTo>
                <a:lnTo>
                  <a:pt x="5614" y="1088"/>
                </a:lnTo>
                <a:lnTo>
                  <a:pt x="5619" y="1095"/>
                </a:lnTo>
                <a:lnTo>
                  <a:pt x="5622" y="1099"/>
                </a:lnTo>
                <a:lnTo>
                  <a:pt x="5623" y="1102"/>
                </a:lnTo>
                <a:lnTo>
                  <a:pt x="5623" y="1104"/>
                </a:lnTo>
                <a:lnTo>
                  <a:pt x="5623" y="1105"/>
                </a:lnTo>
                <a:lnTo>
                  <a:pt x="5623" y="1107"/>
                </a:lnTo>
                <a:lnTo>
                  <a:pt x="5622" y="1109"/>
                </a:lnTo>
                <a:lnTo>
                  <a:pt x="5621" y="1111"/>
                </a:lnTo>
                <a:lnTo>
                  <a:pt x="5620" y="1113"/>
                </a:lnTo>
                <a:lnTo>
                  <a:pt x="5620" y="1114"/>
                </a:lnTo>
                <a:lnTo>
                  <a:pt x="5621" y="1115"/>
                </a:lnTo>
                <a:lnTo>
                  <a:pt x="5625" y="1114"/>
                </a:lnTo>
                <a:lnTo>
                  <a:pt x="5631" y="1113"/>
                </a:lnTo>
                <a:lnTo>
                  <a:pt x="5640" y="1110"/>
                </a:lnTo>
                <a:lnTo>
                  <a:pt x="5641" y="1110"/>
                </a:lnTo>
                <a:lnTo>
                  <a:pt x="5642" y="1109"/>
                </a:lnTo>
                <a:lnTo>
                  <a:pt x="5642" y="1108"/>
                </a:lnTo>
                <a:lnTo>
                  <a:pt x="5641" y="1106"/>
                </a:lnTo>
                <a:lnTo>
                  <a:pt x="5639" y="1105"/>
                </a:lnTo>
                <a:lnTo>
                  <a:pt x="5633" y="1103"/>
                </a:lnTo>
                <a:lnTo>
                  <a:pt x="5628" y="1102"/>
                </a:lnTo>
                <a:lnTo>
                  <a:pt x="5628" y="1101"/>
                </a:lnTo>
                <a:lnTo>
                  <a:pt x="5628" y="1100"/>
                </a:lnTo>
                <a:lnTo>
                  <a:pt x="5628" y="1097"/>
                </a:lnTo>
                <a:lnTo>
                  <a:pt x="5629" y="1095"/>
                </a:lnTo>
                <a:lnTo>
                  <a:pt x="5628" y="1093"/>
                </a:lnTo>
                <a:lnTo>
                  <a:pt x="5634" y="1092"/>
                </a:lnTo>
                <a:lnTo>
                  <a:pt x="5640" y="1090"/>
                </a:lnTo>
                <a:lnTo>
                  <a:pt x="5643" y="1090"/>
                </a:lnTo>
                <a:lnTo>
                  <a:pt x="5647" y="1089"/>
                </a:lnTo>
                <a:lnTo>
                  <a:pt x="5650" y="1089"/>
                </a:lnTo>
                <a:lnTo>
                  <a:pt x="5654" y="1090"/>
                </a:lnTo>
                <a:lnTo>
                  <a:pt x="5659" y="1102"/>
                </a:lnTo>
                <a:lnTo>
                  <a:pt x="5669" y="1101"/>
                </a:lnTo>
                <a:lnTo>
                  <a:pt x="5674" y="1101"/>
                </a:lnTo>
                <a:lnTo>
                  <a:pt x="5679" y="1102"/>
                </a:lnTo>
                <a:lnTo>
                  <a:pt x="5681" y="1096"/>
                </a:lnTo>
                <a:lnTo>
                  <a:pt x="5682" y="1092"/>
                </a:lnTo>
                <a:lnTo>
                  <a:pt x="5684" y="1088"/>
                </a:lnTo>
                <a:lnTo>
                  <a:pt x="5685" y="1087"/>
                </a:lnTo>
                <a:lnTo>
                  <a:pt x="5687" y="1085"/>
                </a:lnTo>
                <a:lnTo>
                  <a:pt x="5691" y="1083"/>
                </a:lnTo>
                <a:lnTo>
                  <a:pt x="5695" y="1081"/>
                </a:lnTo>
                <a:lnTo>
                  <a:pt x="5702" y="1080"/>
                </a:lnTo>
                <a:lnTo>
                  <a:pt x="5711" y="1078"/>
                </a:lnTo>
                <a:lnTo>
                  <a:pt x="5717" y="1078"/>
                </a:lnTo>
                <a:lnTo>
                  <a:pt x="5722" y="1076"/>
                </a:lnTo>
                <a:lnTo>
                  <a:pt x="5720" y="1073"/>
                </a:lnTo>
                <a:lnTo>
                  <a:pt x="5719" y="1071"/>
                </a:lnTo>
                <a:lnTo>
                  <a:pt x="5713" y="1068"/>
                </a:lnTo>
                <a:lnTo>
                  <a:pt x="5714" y="1065"/>
                </a:lnTo>
                <a:lnTo>
                  <a:pt x="5716" y="1062"/>
                </a:lnTo>
                <a:lnTo>
                  <a:pt x="5717" y="1060"/>
                </a:lnTo>
                <a:lnTo>
                  <a:pt x="5717" y="1057"/>
                </a:lnTo>
                <a:lnTo>
                  <a:pt x="5714" y="1057"/>
                </a:lnTo>
                <a:lnTo>
                  <a:pt x="5713" y="1057"/>
                </a:lnTo>
                <a:lnTo>
                  <a:pt x="5710" y="1059"/>
                </a:lnTo>
                <a:lnTo>
                  <a:pt x="5706" y="1060"/>
                </a:lnTo>
                <a:lnTo>
                  <a:pt x="5704" y="1060"/>
                </a:lnTo>
                <a:lnTo>
                  <a:pt x="5702" y="1059"/>
                </a:lnTo>
                <a:lnTo>
                  <a:pt x="5700" y="1058"/>
                </a:lnTo>
                <a:lnTo>
                  <a:pt x="5700" y="1056"/>
                </a:lnTo>
                <a:lnTo>
                  <a:pt x="5699" y="1054"/>
                </a:lnTo>
                <a:lnTo>
                  <a:pt x="5699" y="1051"/>
                </a:lnTo>
                <a:lnTo>
                  <a:pt x="5692" y="1051"/>
                </a:lnTo>
                <a:lnTo>
                  <a:pt x="5686" y="1051"/>
                </a:lnTo>
                <a:lnTo>
                  <a:pt x="5681" y="1050"/>
                </a:lnTo>
                <a:lnTo>
                  <a:pt x="5679" y="1049"/>
                </a:lnTo>
                <a:lnTo>
                  <a:pt x="5676" y="1048"/>
                </a:lnTo>
                <a:lnTo>
                  <a:pt x="5675" y="1047"/>
                </a:lnTo>
                <a:lnTo>
                  <a:pt x="5673" y="1045"/>
                </a:lnTo>
                <a:lnTo>
                  <a:pt x="5671" y="1039"/>
                </a:lnTo>
                <a:lnTo>
                  <a:pt x="5670" y="1033"/>
                </a:lnTo>
                <a:lnTo>
                  <a:pt x="5668" y="1029"/>
                </a:lnTo>
                <a:lnTo>
                  <a:pt x="5664" y="1024"/>
                </a:lnTo>
                <a:lnTo>
                  <a:pt x="5660" y="1020"/>
                </a:lnTo>
                <a:lnTo>
                  <a:pt x="5655" y="1016"/>
                </a:lnTo>
                <a:lnTo>
                  <a:pt x="5651" y="1012"/>
                </a:lnTo>
                <a:close/>
                <a:moveTo>
                  <a:pt x="5673" y="777"/>
                </a:moveTo>
                <a:lnTo>
                  <a:pt x="5671" y="781"/>
                </a:lnTo>
                <a:lnTo>
                  <a:pt x="5670" y="783"/>
                </a:lnTo>
                <a:lnTo>
                  <a:pt x="5668" y="783"/>
                </a:lnTo>
                <a:lnTo>
                  <a:pt x="5665" y="786"/>
                </a:lnTo>
                <a:lnTo>
                  <a:pt x="5667" y="790"/>
                </a:lnTo>
                <a:lnTo>
                  <a:pt x="5669" y="796"/>
                </a:lnTo>
                <a:lnTo>
                  <a:pt x="5670" y="798"/>
                </a:lnTo>
                <a:lnTo>
                  <a:pt x="5671" y="801"/>
                </a:lnTo>
                <a:lnTo>
                  <a:pt x="5671" y="805"/>
                </a:lnTo>
                <a:lnTo>
                  <a:pt x="5671" y="808"/>
                </a:lnTo>
                <a:lnTo>
                  <a:pt x="5669" y="809"/>
                </a:lnTo>
                <a:lnTo>
                  <a:pt x="5664" y="813"/>
                </a:lnTo>
                <a:lnTo>
                  <a:pt x="5662" y="815"/>
                </a:lnTo>
                <a:lnTo>
                  <a:pt x="5660" y="817"/>
                </a:lnTo>
                <a:lnTo>
                  <a:pt x="5658" y="820"/>
                </a:lnTo>
                <a:lnTo>
                  <a:pt x="5657" y="822"/>
                </a:lnTo>
                <a:lnTo>
                  <a:pt x="5655" y="828"/>
                </a:lnTo>
                <a:lnTo>
                  <a:pt x="5655" y="834"/>
                </a:lnTo>
                <a:lnTo>
                  <a:pt x="5655" y="839"/>
                </a:lnTo>
                <a:lnTo>
                  <a:pt x="5655" y="844"/>
                </a:lnTo>
                <a:lnTo>
                  <a:pt x="5656" y="849"/>
                </a:lnTo>
                <a:lnTo>
                  <a:pt x="5658" y="853"/>
                </a:lnTo>
                <a:lnTo>
                  <a:pt x="5659" y="857"/>
                </a:lnTo>
                <a:lnTo>
                  <a:pt x="5659" y="862"/>
                </a:lnTo>
                <a:lnTo>
                  <a:pt x="5660" y="870"/>
                </a:lnTo>
                <a:lnTo>
                  <a:pt x="5660" y="878"/>
                </a:lnTo>
                <a:lnTo>
                  <a:pt x="5659" y="894"/>
                </a:lnTo>
                <a:lnTo>
                  <a:pt x="5658" y="909"/>
                </a:lnTo>
                <a:lnTo>
                  <a:pt x="5657" y="922"/>
                </a:lnTo>
                <a:lnTo>
                  <a:pt x="5658" y="921"/>
                </a:lnTo>
                <a:lnTo>
                  <a:pt x="5659" y="922"/>
                </a:lnTo>
                <a:lnTo>
                  <a:pt x="5659" y="924"/>
                </a:lnTo>
                <a:lnTo>
                  <a:pt x="5660" y="925"/>
                </a:lnTo>
                <a:lnTo>
                  <a:pt x="5659" y="930"/>
                </a:lnTo>
                <a:lnTo>
                  <a:pt x="5659" y="933"/>
                </a:lnTo>
                <a:lnTo>
                  <a:pt x="5658" y="934"/>
                </a:lnTo>
                <a:lnTo>
                  <a:pt x="5657" y="936"/>
                </a:lnTo>
                <a:lnTo>
                  <a:pt x="5657" y="939"/>
                </a:lnTo>
                <a:lnTo>
                  <a:pt x="5662" y="950"/>
                </a:lnTo>
                <a:lnTo>
                  <a:pt x="5662" y="955"/>
                </a:lnTo>
                <a:lnTo>
                  <a:pt x="5661" y="962"/>
                </a:lnTo>
                <a:lnTo>
                  <a:pt x="5659" y="975"/>
                </a:lnTo>
                <a:lnTo>
                  <a:pt x="5656" y="990"/>
                </a:lnTo>
                <a:lnTo>
                  <a:pt x="5654" y="1003"/>
                </a:lnTo>
                <a:lnTo>
                  <a:pt x="5657" y="997"/>
                </a:lnTo>
                <a:lnTo>
                  <a:pt x="5660" y="992"/>
                </a:lnTo>
                <a:lnTo>
                  <a:pt x="5662" y="989"/>
                </a:lnTo>
                <a:lnTo>
                  <a:pt x="5663" y="989"/>
                </a:lnTo>
                <a:lnTo>
                  <a:pt x="5663" y="988"/>
                </a:lnTo>
                <a:lnTo>
                  <a:pt x="5664" y="988"/>
                </a:lnTo>
                <a:lnTo>
                  <a:pt x="5666" y="989"/>
                </a:lnTo>
                <a:lnTo>
                  <a:pt x="5668" y="991"/>
                </a:lnTo>
                <a:lnTo>
                  <a:pt x="5676" y="998"/>
                </a:lnTo>
                <a:lnTo>
                  <a:pt x="5677" y="999"/>
                </a:lnTo>
                <a:lnTo>
                  <a:pt x="5679" y="1002"/>
                </a:lnTo>
                <a:lnTo>
                  <a:pt x="5682" y="1006"/>
                </a:lnTo>
                <a:lnTo>
                  <a:pt x="5681" y="1002"/>
                </a:lnTo>
                <a:lnTo>
                  <a:pt x="5682" y="999"/>
                </a:lnTo>
                <a:lnTo>
                  <a:pt x="5682" y="996"/>
                </a:lnTo>
                <a:lnTo>
                  <a:pt x="5682" y="992"/>
                </a:lnTo>
                <a:lnTo>
                  <a:pt x="5679" y="987"/>
                </a:lnTo>
                <a:lnTo>
                  <a:pt x="5675" y="980"/>
                </a:lnTo>
                <a:lnTo>
                  <a:pt x="5670" y="973"/>
                </a:lnTo>
                <a:lnTo>
                  <a:pt x="5669" y="970"/>
                </a:lnTo>
                <a:lnTo>
                  <a:pt x="5668" y="967"/>
                </a:lnTo>
                <a:lnTo>
                  <a:pt x="5667" y="960"/>
                </a:lnTo>
                <a:lnTo>
                  <a:pt x="5668" y="954"/>
                </a:lnTo>
                <a:lnTo>
                  <a:pt x="5669" y="947"/>
                </a:lnTo>
                <a:lnTo>
                  <a:pt x="5670" y="941"/>
                </a:lnTo>
                <a:lnTo>
                  <a:pt x="5673" y="929"/>
                </a:lnTo>
                <a:lnTo>
                  <a:pt x="5675" y="923"/>
                </a:lnTo>
                <a:lnTo>
                  <a:pt x="5676" y="916"/>
                </a:lnTo>
                <a:lnTo>
                  <a:pt x="5679" y="915"/>
                </a:lnTo>
                <a:lnTo>
                  <a:pt x="5679" y="913"/>
                </a:lnTo>
                <a:lnTo>
                  <a:pt x="5679" y="910"/>
                </a:lnTo>
                <a:lnTo>
                  <a:pt x="5682" y="911"/>
                </a:lnTo>
                <a:lnTo>
                  <a:pt x="5686" y="910"/>
                </a:lnTo>
                <a:lnTo>
                  <a:pt x="5690" y="910"/>
                </a:lnTo>
                <a:lnTo>
                  <a:pt x="5692" y="910"/>
                </a:lnTo>
                <a:lnTo>
                  <a:pt x="5693" y="910"/>
                </a:lnTo>
                <a:lnTo>
                  <a:pt x="5695" y="912"/>
                </a:lnTo>
                <a:lnTo>
                  <a:pt x="5699" y="915"/>
                </a:lnTo>
                <a:lnTo>
                  <a:pt x="5704" y="922"/>
                </a:lnTo>
                <a:lnTo>
                  <a:pt x="5701" y="915"/>
                </a:lnTo>
                <a:lnTo>
                  <a:pt x="5697" y="906"/>
                </a:lnTo>
                <a:lnTo>
                  <a:pt x="5695" y="902"/>
                </a:lnTo>
                <a:lnTo>
                  <a:pt x="5693" y="898"/>
                </a:lnTo>
                <a:lnTo>
                  <a:pt x="5690" y="895"/>
                </a:lnTo>
                <a:lnTo>
                  <a:pt x="5687" y="893"/>
                </a:lnTo>
                <a:lnTo>
                  <a:pt x="5685" y="893"/>
                </a:lnTo>
                <a:lnTo>
                  <a:pt x="5684" y="889"/>
                </a:lnTo>
                <a:lnTo>
                  <a:pt x="5684" y="882"/>
                </a:lnTo>
                <a:lnTo>
                  <a:pt x="5685" y="864"/>
                </a:lnTo>
                <a:lnTo>
                  <a:pt x="5685" y="848"/>
                </a:lnTo>
                <a:lnTo>
                  <a:pt x="5684" y="843"/>
                </a:lnTo>
                <a:lnTo>
                  <a:pt x="5683" y="840"/>
                </a:lnTo>
                <a:lnTo>
                  <a:pt x="5682" y="839"/>
                </a:lnTo>
                <a:lnTo>
                  <a:pt x="5683" y="836"/>
                </a:lnTo>
                <a:lnTo>
                  <a:pt x="5685" y="833"/>
                </a:lnTo>
                <a:lnTo>
                  <a:pt x="5687" y="829"/>
                </a:lnTo>
                <a:lnTo>
                  <a:pt x="5687" y="827"/>
                </a:lnTo>
                <a:lnTo>
                  <a:pt x="5687" y="825"/>
                </a:lnTo>
                <a:lnTo>
                  <a:pt x="5687" y="823"/>
                </a:lnTo>
                <a:lnTo>
                  <a:pt x="5686" y="821"/>
                </a:lnTo>
                <a:lnTo>
                  <a:pt x="5682" y="815"/>
                </a:lnTo>
                <a:lnTo>
                  <a:pt x="5678" y="810"/>
                </a:lnTo>
                <a:lnTo>
                  <a:pt x="5677" y="807"/>
                </a:lnTo>
                <a:lnTo>
                  <a:pt x="5676" y="805"/>
                </a:lnTo>
                <a:lnTo>
                  <a:pt x="5676" y="803"/>
                </a:lnTo>
                <a:lnTo>
                  <a:pt x="5677" y="801"/>
                </a:lnTo>
                <a:lnTo>
                  <a:pt x="5679" y="797"/>
                </a:lnTo>
                <a:lnTo>
                  <a:pt x="5681" y="793"/>
                </a:lnTo>
                <a:lnTo>
                  <a:pt x="5682" y="788"/>
                </a:lnTo>
                <a:lnTo>
                  <a:pt x="5681" y="787"/>
                </a:lnTo>
                <a:lnTo>
                  <a:pt x="5681" y="786"/>
                </a:lnTo>
                <a:lnTo>
                  <a:pt x="5678" y="783"/>
                </a:lnTo>
                <a:lnTo>
                  <a:pt x="5675" y="780"/>
                </a:lnTo>
                <a:lnTo>
                  <a:pt x="5673" y="777"/>
                </a:lnTo>
                <a:close/>
                <a:moveTo>
                  <a:pt x="2998" y="634"/>
                </a:moveTo>
                <a:lnTo>
                  <a:pt x="2994" y="638"/>
                </a:lnTo>
                <a:lnTo>
                  <a:pt x="2991" y="641"/>
                </a:lnTo>
                <a:lnTo>
                  <a:pt x="2989" y="642"/>
                </a:lnTo>
                <a:lnTo>
                  <a:pt x="2981" y="636"/>
                </a:lnTo>
                <a:lnTo>
                  <a:pt x="2980" y="639"/>
                </a:lnTo>
                <a:lnTo>
                  <a:pt x="2981" y="642"/>
                </a:lnTo>
                <a:lnTo>
                  <a:pt x="2981" y="645"/>
                </a:lnTo>
                <a:lnTo>
                  <a:pt x="2981" y="648"/>
                </a:lnTo>
                <a:lnTo>
                  <a:pt x="2975" y="651"/>
                </a:lnTo>
                <a:lnTo>
                  <a:pt x="2974" y="653"/>
                </a:lnTo>
                <a:lnTo>
                  <a:pt x="2973" y="655"/>
                </a:lnTo>
                <a:lnTo>
                  <a:pt x="2974" y="657"/>
                </a:lnTo>
                <a:lnTo>
                  <a:pt x="2974" y="658"/>
                </a:lnTo>
                <a:lnTo>
                  <a:pt x="2976" y="661"/>
                </a:lnTo>
                <a:lnTo>
                  <a:pt x="2976" y="662"/>
                </a:lnTo>
                <a:lnTo>
                  <a:pt x="2975" y="665"/>
                </a:lnTo>
                <a:lnTo>
                  <a:pt x="2967" y="665"/>
                </a:lnTo>
                <a:lnTo>
                  <a:pt x="2967" y="669"/>
                </a:lnTo>
                <a:lnTo>
                  <a:pt x="2967" y="673"/>
                </a:lnTo>
                <a:lnTo>
                  <a:pt x="2964" y="673"/>
                </a:lnTo>
                <a:lnTo>
                  <a:pt x="2965" y="674"/>
                </a:lnTo>
                <a:lnTo>
                  <a:pt x="2966" y="676"/>
                </a:lnTo>
                <a:lnTo>
                  <a:pt x="2967" y="681"/>
                </a:lnTo>
                <a:lnTo>
                  <a:pt x="2971" y="681"/>
                </a:lnTo>
                <a:lnTo>
                  <a:pt x="2968" y="681"/>
                </a:lnTo>
                <a:lnTo>
                  <a:pt x="2967" y="682"/>
                </a:lnTo>
                <a:lnTo>
                  <a:pt x="2969" y="684"/>
                </a:lnTo>
                <a:lnTo>
                  <a:pt x="2966" y="685"/>
                </a:lnTo>
                <a:lnTo>
                  <a:pt x="2964" y="685"/>
                </a:lnTo>
                <a:lnTo>
                  <a:pt x="2964" y="686"/>
                </a:lnTo>
                <a:lnTo>
                  <a:pt x="2964" y="687"/>
                </a:lnTo>
                <a:lnTo>
                  <a:pt x="2964" y="688"/>
                </a:lnTo>
                <a:lnTo>
                  <a:pt x="2965" y="690"/>
                </a:lnTo>
                <a:lnTo>
                  <a:pt x="2967" y="691"/>
                </a:lnTo>
                <a:lnTo>
                  <a:pt x="2969" y="693"/>
                </a:lnTo>
                <a:lnTo>
                  <a:pt x="2964" y="696"/>
                </a:lnTo>
                <a:lnTo>
                  <a:pt x="2964" y="700"/>
                </a:lnTo>
                <a:lnTo>
                  <a:pt x="2964" y="707"/>
                </a:lnTo>
                <a:lnTo>
                  <a:pt x="2969" y="707"/>
                </a:lnTo>
                <a:lnTo>
                  <a:pt x="2974" y="706"/>
                </a:lnTo>
                <a:lnTo>
                  <a:pt x="2975" y="706"/>
                </a:lnTo>
                <a:lnTo>
                  <a:pt x="2974" y="707"/>
                </a:lnTo>
                <a:lnTo>
                  <a:pt x="2972" y="710"/>
                </a:lnTo>
                <a:lnTo>
                  <a:pt x="2969" y="711"/>
                </a:lnTo>
                <a:lnTo>
                  <a:pt x="2967" y="712"/>
                </a:lnTo>
                <a:lnTo>
                  <a:pt x="2967" y="715"/>
                </a:lnTo>
                <a:lnTo>
                  <a:pt x="2967" y="718"/>
                </a:lnTo>
                <a:lnTo>
                  <a:pt x="2968" y="721"/>
                </a:lnTo>
                <a:lnTo>
                  <a:pt x="2967" y="724"/>
                </a:lnTo>
                <a:lnTo>
                  <a:pt x="2967" y="726"/>
                </a:lnTo>
                <a:lnTo>
                  <a:pt x="2969" y="725"/>
                </a:lnTo>
                <a:lnTo>
                  <a:pt x="2970" y="723"/>
                </a:lnTo>
                <a:lnTo>
                  <a:pt x="2972" y="718"/>
                </a:lnTo>
                <a:lnTo>
                  <a:pt x="2975" y="719"/>
                </a:lnTo>
                <a:lnTo>
                  <a:pt x="2977" y="718"/>
                </a:lnTo>
                <a:lnTo>
                  <a:pt x="2979" y="718"/>
                </a:lnTo>
                <a:lnTo>
                  <a:pt x="2981" y="718"/>
                </a:lnTo>
                <a:lnTo>
                  <a:pt x="2981" y="724"/>
                </a:lnTo>
                <a:lnTo>
                  <a:pt x="2980" y="727"/>
                </a:lnTo>
                <a:lnTo>
                  <a:pt x="2979" y="735"/>
                </a:lnTo>
                <a:lnTo>
                  <a:pt x="2977" y="746"/>
                </a:lnTo>
                <a:lnTo>
                  <a:pt x="2975" y="755"/>
                </a:lnTo>
                <a:lnTo>
                  <a:pt x="2991" y="753"/>
                </a:lnTo>
                <a:lnTo>
                  <a:pt x="3012" y="752"/>
                </a:lnTo>
                <a:lnTo>
                  <a:pt x="3008" y="759"/>
                </a:lnTo>
                <a:lnTo>
                  <a:pt x="3003" y="766"/>
                </a:lnTo>
                <a:lnTo>
                  <a:pt x="3007" y="767"/>
                </a:lnTo>
                <a:lnTo>
                  <a:pt x="3011" y="767"/>
                </a:lnTo>
                <a:lnTo>
                  <a:pt x="3020" y="769"/>
                </a:lnTo>
                <a:lnTo>
                  <a:pt x="3017" y="783"/>
                </a:lnTo>
                <a:lnTo>
                  <a:pt x="3015" y="788"/>
                </a:lnTo>
                <a:lnTo>
                  <a:pt x="3014" y="789"/>
                </a:lnTo>
                <a:lnTo>
                  <a:pt x="3012" y="791"/>
                </a:lnTo>
                <a:lnTo>
                  <a:pt x="3011" y="792"/>
                </a:lnTo>
                <a:lnTo>
                  <a:pt x="3009" y="792"/>
                </a:lnTo>
                <a:lnTo>
                  <a:pt x="3003" y="792"/>
                </a:lnTo>
                <a:lnTo>
                  <a:pt x="2996" y="791"/>
                </a:lnTo>
                <a:lnTo>
                  <a:pt x="2986" y="788"/>
                </a:lnTo>
                <a:lnTo>
                  <a:pt x="2987" y="792"/>
                </a:lnTo>
                <a:lnTo>
                  <a:pt x="2986" y="797"/>
                </a:lnTo>
                <a:lnTo>
                  <a:pt x="2988" y="796"/>
                </a:lnTo>
                <a:lnTo>
                  <a:pt x="2989" y="796"/>
                </a:lnTo>
                <a:lnTo>
                  <a:pt x="2990" y="796"/>
                </a:lnTo>
                <a:lnTo>
                  <a:pt x="2991" y="797"/>
                </a:lnTo>
                <a:lnTo>
                  <a:pt x="2992" y="800"/>
                </a:lnTo>
                <a:lnTo>
                  <a:pt x="2989" y="803"/>
                </a:lnTo>
                <a:lnTo>
                  <a:pt x="2986" y="806"/>
                </a:lnTo>
                <a:lnTo>
                  <a:pt x="2981" y="814"/>
                </a:lnTo>
                <a:lnTo>
                  <a:pt x="2986" y="812"/>
                </a:lnTo>
                <a:lnTo>
                  <a:pt x="2988" y="811"/>
                </a:lnTo>
                <a:lnTo>
                  <a:pt x="2992" y="811"/>
                </a:lnTo>
                <a:lnTo>
                  <a:pt x="2992" y="817"/>
                </a:lnTo>
                <a:lnTo>
                  <a:pt x="2992" y="822"/>
                </a:lnTo>
                <a:lnTo>
                  <a:pt x="2987" y="825"/>
                </a:lnTo>
                <a:lnTo>
                  <a:pt x="2982" y="828"/>
                </a:lnTo>
                <a:lnTo>
                  <a:pt x="2978" y="830"/>
                </a:lnTo>
                <a:lnTo>
                  <a:pt x="2972" y="833"/>
                </a:lnTo>
                <a:lnTo>
                  <a:pt x="2974" y="842"/>
                </a:lnTo>
                <a:lnTo>
                  <a:pt x="2975" y="844"/>
                </a:lnTo>
                <a:lnTo>
                  <a:pt x="2977" y="845"/>
                </a:lnTo>
                <a:lnTo>
                  <a:pt x="2978" y="845"/>
                </a:lnTo>
                <a:lnTo>
                  <a:pt x="2981" y="844"/>
                </a:lnTo>
                <a:lnTo>
                  <a:pt x="2989" y="839"/>
                </a:lnTo>
                <a:lnTo>
                  <a:pt x="2989" y="847"/>
                </a:lnTo>
                <a:lnTo>
                  <a:pt x="2995" y="846"/>
                </a:lnTo>
                <a:lnTo>
                  <a:pt x="2999" y="845"/>
                </a:lnTo>
                <a:lnTo>
                  <a:pt x="3006" y="845"/>
                </a:lnTo>
                <a:lnTo>
                  <a:pt x="3009" y="844"/>
                </a:lnTo>
                <a:lnTo>
                  <a:pt x="3012" y="843"/>
                </a:lnTo>
                <a:lnTo>
                  <a:pt x="3023" y="843"/>
                </a:lnTo>
                <a:lnTo>
                  <a:pt x="3021" y="843"/>
                </a:lnTo>
                <a:lnTo>
                  <a:pt x="3020" y="844"/>
                </a:lnTo>
                <a:lnTo>
                  <a:pt x="3019" y="847"/>
                </a:lnTo>
                <a:lnTo>
                  <a:pt x="3017" y="853"/>
                </a:lnTo>
                <a:lnTo>
                  <a:pt x="2986" y="853"/>
                </a:lnTo>
                <a:lnTo>
                  <a:pt x="2981" y="863"/>
                </a:lnTo>
                <a:lnTo>
                  <a:pt x="2978" y="869"/>
                </a:lnTo>
                <a:lnTo>
                  <a:pt x="2974" y="873"/>
                </a:lnTo>
                <a:lnTo>
                  <a:pt x="2971" y="877"/>
                </a:lnTo>
                <a:lnTo>
                  <a:pt x="2967" y="881"/>
                </a:lnTo>
                <a:lnTo>
                  <a:pt x="2963" y="885"/>
                </a:lnTo>
                <a:lnTo>
                  <a:pt x="2958" y="888"/>
                </a:lnTo>
                <a:lnTo>
                  <a:pt x="2961" y="888"/>
                </a:lnTo>
                <a:lnTo>
                  <a:pt x="2963" y="888"/>
                </a:lnTo>
                <a:lnTo>
                  <a:pt x="2967" y="890"/>
                </a:lnTo>
                <a:lnTo>
                  <a:pt x="2970" y="891"/>
                </a:lnTo>
                <a:lnTo>
                  <a:pt x="2973" y="891"/>
                </a:lnTo>
                <a:lnTo>
                  <a:pt x="2975" y="891"/>
                </a:lnTo>
                <a:lnTo>
                  <a:pt x="2975" y="882"/>
                </a:lnTo>
                <a:lnTo>
                  <a:pt x="2981" y="879"/>
                </a:lnTo>
                <a:lnTo>
                  <a:pt x="2986" y="877"/>
                </a:lnTo>
                <a:lnTo>
                  <a:pt x="2989" y="876"/>
                </a:lnTo>
                <a:lnTo>
                  <a:pt x="2992" y="877"/>
                </a:lnTo>
                <a:lnTo>
                  <a:pt x="2994" y="877"/>
                </a:lnTo>
                <a:lnTo>
                  <a:pt x="2996" y="878"/>
                </a:lnTo>
                <a:lnTo>
                  <a:pt x="2999" y="879"/>
                </a:lnTo>
                <a:lnTo>
                  <a:pt x="3001" y="880"/>
                </a:lnTo>
                <a:lnTo>
                  <a:pt x="3003" y="879"/>
                </a:lnTo>
                <a:lnTo>
                  <a:pt x="3006" y="875"/>
                </a:lnTo>
                <a:lnTo>
                  <a:pt x="3009" y="871"/>
                </a:lnTo>
                <a:lnTo>
                  <a:pt x="3012" y="871"/>
                </a:lnTo>
                <a:lnTo>
                  <a:pt x="3015" y="871"/>
                </a:lnTo>
                <a:lnTo>
                  <a:pt x="3021" y="872"/>
                </a:lnTo>
                <a:lnTo>
                  <a:pt x="3027" y="874"/>
                </a:lnTo>
                <a:lnTo>
                  <a:pt x="3029" y="874"/>
                </a:lnTo>
                <a:lnTo>
                  <a:pt x="3031" y="874"/>
                </a:lnTo>
                <a:lnTo>
                  <a:pt x="3033" y="872"/>
                </a:lnTo>
                <a:lnTo>
                  <a:pt x="3034" y="870"/>
                </a:lnTo>
                <a:lnTo>
                  <a:pt x="3036" y="867"/>
                </a:lnTo>
                <a:lnTo>
                  <a:pt x="3037" y="864"/>
                </a:lnTo>
                <a:lnTo>
                  <a:pt x="3041" y="864"/>
                </a:lnTo>
                <a:lnTo>
                  <a:pt x="3046" y="864"/>
                </a:lnTo>
                <a:lnTo>
                  <a:pt x="3057" y="865"/>
                </a:lnTo>
                <a:lnTo>
                  <a:pt x="3067" y="868"/>
                </a:lnTo>
                <a:lnTo>
                  <a:pt x="3072" y="868"/>
                </a:lnTo>
                <a:lnTo>
                  <a:pt x="3076" y="868"/>
                </a:lnTo>
                <a:lnTo>
                  <a:pt x="3080" y="867"/>
                </a:lnTo>
                <a:lnTo>
                  <a:pt x="3084" y="864"/>
                </a:lnTo>
                <a:lnTo>
                  <a:pt x="3089" y="861"/>
                </a:lnTo>
                <a:lnTo>
                  <a:pt x="3093" y="859"/>
                </a:lnTo>
                <a:lnTo>
                  <a:pt x="3093" y="853"/>
                </a:lnTo>
                <a:lnTo>
                  <a:pt x="3090" y="853"/>
                </a:lnTo>
                <a:lnTo>
                  <a:pt x="3086" y="853"/>
                </a:lnTo>
                <a:lnTo>
                  <a:pt x="3079" y="853"/>
                </a:lnTo>
                <a:lnTo>
                  <a:pt x="3081" y="850"/>
                </a:lnTo>
                <a:lnTo>
                  <a:pt x="3082" y="846"/>
                </a:lnTo>
                <a:lnTo>
                  <a:pt x="3083" y="842"/>
                </a:lnTo>
                <a:lnTo>
                  <a:pt x="3084" y="840"/>
                </a:lnTo>
                <a:lnTo>
                  <a:pt x="3085" y="839"/>
                </a:lnTo>
                <a:lnTo>
                  <a:pt x="3087" y="838"/>
                </a:lnTo>
                <a:lnTo>
                  <a:pt x="3089" y="838"/>
                </a:lnTo>
                <a:lnTo>
                  <a:pt x="3093" y="838"/>
                </a:lnTo>
                <a:lnTo>
                  <a:pt x="3096" y="838"/>
                </a:lnTo>
                <a:lnTo>
                  <a:pt x="3098" y="837"/>
                </a:lnTo>
                <a:lnTo>
                  <a:pt x="3099" y="836"/>
                </a:lnTo>
                <a:lnTo>
                  <a:pt x="3100" y="834"/>
                </a:lnTo>
                <a:lnTo>
                  <a:pt x="3101" y="832"/>
                </a:lnTo>
                <a:lnTo>
                  <a:pt x="3102" y="827"/>
                </a:lnTo>
                <a:lnTo>
                  <a:pt x="3103" y="821"/>
                </a:lnTo>
                <a:lnTo>
                  <a:pt x="3104" y="817"/>
                </a:lnTo>
                <a:lnTo>
                  <a:pt x="3103" y="816"/>
                </a:lnTo>
                <a:lnTo>
                  <a:pt x="3102" y="814"/>
                </a:lnTo>
                <a:lnTo>
                  <a:pt x="3101" y="812"/>
                </a:lnTo>
                <a:lnTo>
                  <a:pt x="3101" y="810"/>
                </a:lnTo>
                <a:lnTo>
                  <a:pt x="3099" y="808"/>
                </a:lnTo>
                <a:lnTo>
                  <a:pt x="3095" y="807"/>
                </a:lnTo>
                <a:lnTo>
                  <a:pt x="3092" y="806"/>
                </a:lnTo>
                <a:lnTo>
                  <a:pt x="3088" y="806"/>
                </a:lnTo>
                <a:lnTo>
                  <a:pt x="3087" y="806"/>
                </a:lnTo>
                <a:lnTo>
                  <a:pt x="3085" y="805"/>
                </a:lnTo>
                <a:lnTo>
                  <a:pt x="3082" y="814"/>
                </a:lnTo>
                <a:lnTo>
                  <a:pt x="3081" y="814"/>
                </a:lnTo>
                <a:lnTo>
                  <a:pt x="3080" y="814"/>
                </a:lnTo>
                <a:lnTo>
                  <a:pt x="3078" y="812"/>
                </a:lnTo>
                <a:lnTo>
                  <a:pt x="3078" y="811"/>
                </a:lnTo>
                <a:lnTo>
                  <a:pt x="3077" y="810"/>
                </a:lnTo>
                <a:lnTo>
                  <a:pt x="3076" y="810"/>
                </a:lnTo>
                <a:lnTo>
                  <a:pt x="3074" y="811"/>
                </a:lnTo>
                <a:lnTo>
                  <a:pt x="3075" y="804"/>
                </a:lnTo>
                <a:lnTo>
                  <a:pt x="3076" y="794"/>
                </a:lnTo>
                <a:lnTo>
                  <a:pt x="3073" y="793"/>
                </a:lnTo>
                <a:lnTo>
                  <a:pt x="3072" y="793"/>
                </a:lnTo>
                <a:lnTo>
                  <a:pt x="3072" y="792"/>
                </a:lnTo>
                <a:lnTo>
                  <a:pt x="3071" y="788"/>
                </a:lnTo>
                <a:lnTo>
                  <a:pt x="3073" y="788"/>
                </a:lnTo>
                <a:lnTo>
                  <a:pt x="3076" y="788"/>
                </a:lnTo>
                <a:lnTo>
                  <a:pt x="3077" y="787"/>
                </a:lnTo>
                <a:lnTo>
                  <a:pt x="3077" y="786"/>
                </a:lnTo>
                <a:lnTo>
                  <a:pt x="3077" y="785"/>
                </a:lnTo>
                <a:lnTo>
                  <a:pt x="3076" y="783"/>
                </a:lnTo>
                <a:lnTo>
                  <a:pt x="3071" y="783"/>
                </a:lnTo>
                <a:lnTo>
                  <a:pt x="3068" y="779"/>
                </a:lnTo>
                <a:lnTo>
                  <a:pt x="3062" y="772"/>
                </a:lnTo>
                <a:lnTo>
                  <a:pt x="3057" y="764"/>
                </a:lnTo>
                <a:lnTo>
                  <a:pt x="3054" y="760"/>
                </a:lnTo>
                <a:lnTo>
                  <a:pt x="3051" y="759"/>
                </a:lnTo>
                <a:lnTo>
                  <a:pt x="3049" y="759"/>
                </a:lnTo>
                <a:lnTo>
                  <a:pt x="3047" y="759"/>
                </a:lnTo>
                <a:lnTo>
                  <a:pt x="3045" y="757"/>
                </a:lnTo>
                <a:lnTo>
                  <a:pt x="3044" y="754"/>
                </a:lnTo>
                <a:lnTo>
                  <a:pt x="3042" y="751"/>
                </a:lnTo>
                <a:lnTo>
                  <a:pt x="3040" y="743"/>
                </a:lnTo>
                <a:lnTo>
                  <a:pt x="3039" y="739"/>
                </a:lnTo>
                <a:lnTo>
                  <a:pt x="3038" y="735"/>
                </a:lnTo>
                <a:lnTo>
                  <a:pt x="3036" y="732"/>
                </a:lnTo>
                <a:lnTo>
                  <a:pt x="3034" y="729"/>
                </a:lnTo>
                <a:lnTo>
                  <a:pt x="3032" y="728"/>
                </a:lnTo>
                <a:lnTo>
                  <a:pt x="3030" y="728"/>
                </a:lnTo>
                <a:lnTo>
                  <a:pt x="3027" y="728"/>
                </a:lnTo>
                <a:lnTo>
                  <a:pt x="3026" y="726"/>
                </a:lnTo>
                <a:lnTo>
                  <a:pt x="3026" y="721"/>
                </a:lnTo>
                <a:lnTo>
                  <a:pt x="3024" y="720"/>
                </a:lnTo>
                <a:lnTo>
                  <a:pt x="3022" y="720"/>
                </a:lnTo>
                <a:lnTo>
                  <a:pt x="3020" y="721"/>
                </a:lnTo>
                <a:lnTo>
                  <a:pt x="3019" y="721"/>
                </a:lnTo>
                <a:lnTo>
                  <a:pt x="3018" y="721"/>
                </a:lnTo>
                <a:lnTo>
                  <a:pt x="3016" y="721"/>
                </a:lnTo>
                <a:lnTo>
                  <a:pt x="3014" y="721"/>
                </a:lnTo>
                <a:lnTo>
                  <a:pt x="3017" y="717"/>
                </a:lnTo>
                <a:lnTo>
                  <a:pt x="3020" y="714"/>
                </a:lnTo>
                <a:lnTo>
                  <a:pt x="3021" y="711"/>
                </a:lnTo>
                <a:lnTo>
                  <a:pt x="3023" y="708"/>
                </a:lnTo>
                <a:lnTo>
                  <a:pt x="3023" y="705"/>
                </a:lnTo>
                <a:lnTo>
                  <a:pt x="3022" y="704"/>
                </a:lnTo>
                <a:lnTo>
                  <a:pt x="3021" y="703"/>
                </a:lnTo>
                <a:lnTo>
                  <a:pt x="3017" y="701"/>
                </a:lnTo>
                <a:lnTo>
                  <a:pt x="3024" y="696"/>
                </a:lnTo>
                <a:lnTo>
                  <a:pt x="3029" y="692"/>
                </a:lnTo>
                <a:lnTo>
                  <a:pt x="3031" y="690"/>
                </a:lnTo>
                <a:lnTo>
                  <a:pt x="3033" y="684"/>
                </a:lnTo>
                <a:lnTo>
                  <a:pt x="3035" y="679"/>
                </a:lnTo>
                <a:lnTo>
                  <a:pt x="3035" y="675"/>
                </a:lnTo>
                <a:lnTo>
                  <a:pt x="3034" y="673"/>
                </a:lnTo>
                <a:lnTo>
                  <a:pt x="3034" y="672"/>
                </a:lnTo>
                <a:lnTo>
                  <a:pt x="3032" y="670"/>
                </a:lnTo>
                <a:lnTo>
                  <a:pt x="3030" y="668"/>
                </a:lnTo>
                <a:lnTo>
                  <a:pt x="3028" y="668"/>
                </a:lnTo>
                <a:lnTo>
                  <a:pt x="3025" y="667"/>
                </a:lnTo>
                <a:lnTo>
                  <a:pt x="3021" y="668"/>
                </a:lnTo>
                <a:lnTo>
                  <a:pt x="3018" y="668"/>
                </a:lnTo>
                <a:lnTo>
                  <a:pt x="3010" y="670"/>
                </a:lnTo>
                <a:lnTo>
                  <a:pt x="3003" y="672"/>
                </a:lnTo>
                <a:lnTo>
                  <a:pt x="3000" y="673"/>
                </a:lnTo>
                <a:lnTo>
                  <a:pt x="2998" y="673"/>
                </a:lnTo>
                <a:lnTo>
                  <a:pt x="2996" y="673"/>
                </a:lnTo>
                <a:lnTo>
                  <a:pt x="2995" y="673"/>
                </a:lnTo>
                <a:lnTo>
                  <a:pt x="2995" y="671"/>
                </a:lnTo>
                <a:lnTo>
                  <a:pt x="2995" y="670"/>
                </a:lnTo>
                <a:lnTo>
                  <a:pt x="2992" y="670"/>
                </a:lnTo>
                <a:lnTo>
                  <a:pt x="2993" y="668"/>
                </a:lnTo>
                <a:lnTo>
                  <a:pt x="2993" y="665"/>
                </a:lnTo>
                <a:lnTo>
                  <a:pt x="2994" y="661"/>
                </a:lnTo>
                <a:lnTo>
                  <a:pt x="2995" y="659"/>
                </a:lnTo>
                <a:lnTo>
                  <a:pt x="2997" y="657"/>
                </a:lnTo>
                <a:lnTo>
                  <a:pt x="2999" y="656"/>
                </a:lnTo>
                <a:lnTo>
                  <a:pt x="3000" y="657"/>
                </a:lnTo>
                <a:lnTo>
                  <a:pt x="3001" y="657"/>
                </a:lnTo>
                <a:lnTo>
                  <a:pt x="3002" y="656"/>
                </a:lnTo>
                <a:lnTo>
                  <a:pt x="3006" y="648"/>
                </a:lnTo>
                <a:lnTo>
                  <a:pt x="3012" y="648"/>
                </a:lnTo>
                <a:lnTo>
                  <a:pt x="3011" y="640"/>
                </a:lnTo>
                <a:lnTo>
                  <a:pt x="3010" y="636"/>
                </a:lnTo>
                <a:lnTo>
                  <a:pt x="3009" y="636"/>
                </a:lnTo>
                <a:lnTo>
                  <a:pt x="3007" y="636"/>
                </a:lnTo>
                <a:lnTo>
                  <a:pt x="3004" y="635"/>
                </a:lnTo>
                <a:lnTo>
                  <a:pt x="3000" y="634"/>
                </a:lnTo>
                <a:lnTo>
                  <a:pt x="2998" y="634"/>
                </a:lnTo>
                <a:close/>
                <a:moveTo>
                  <a:pt x="2773" y="392"/>
                </a:moveTo>
                <a:lnTo>
                  <a:pt x="2773" y="403"/>
                </a:lnTo>
                <a:lnTo>
                  <a:pt x="2767" y="402"/>
                </a:lnTo>
                <a:lnTo>
                  <a:pt x="2763" y="401"/>
                </a:lnTo>
                <a:lnTo>
                  <a:pt x="2760" y="400"/>
                </a:lnTo>
                <a:lnTo>
                  <a:pt x="2756" y="400"/>
                </a:lnTo>
                <a:lnTo>
                  <a:pt x="2756" y="406"/>
                </a:lnTo>
                <a:lnTo>
                  <a:pt x="2749" y="408"/>
                </a:lnTo>
                <a:lnTo>
                  <a:pt x="2744" y="409"/>
                </a:lnTo>
                <a:lnTo>
                  <a:pt x="2744" y="408"/>
                </a:lnTo>
                <a:lnTo>
                  <a:pt x="2743" y="408"/>
                </a:lnTo>
                <a:lnTo>
                  <a:pt x="2742" y="406"/>
                </a:lnTo>
                <a:lnTo>
                  <a:pt x="2739" y="404"/>
                </a:lnTo>
                <a:lnTo>
                  <a:pt x="2736" y="403"/>
                </a:lnTo>
                <a:lnTo>
                  <a:pt x="2738" y="409"/>
                </a:lnTo>
                <a:lnTo>
                  <a:pt x="2739" y="413"/>
                </a:lnTo>
                <a:lnTo>
                  <a:pt x="2739" y="414"/>
                </a:lnTo>
                <a:lnTo>
                  <a:pt x="2735" y="413"/>
                </a:lnTo>
                <a:lnTo>
                  <a:pt x="2732" y="412"/>
                </a:lnTo>
                <a:lnTo>
                  <a:pt x="2731" y="412"/>
                </a:lnTo>
                <a:lnTo>
                  <a:pt x="2730" y="411"/>
                </a:lnTo>
                <a:lnTo>
                  <a:pt x="2729" y="404"/>
                </a:lnTo>
                <a:lnTo>
                  <a:pt x="2728" y="397"/>
                </a:lnTo>
                <a:lnTo>
                  <a:pt x="2726" y="400"/>
                </a:lnTo>
                <a:lnTo>
                  <a:pt x="2725" y="402"/>
                </a:lnTo>
                <a:lnTo>
                  <a:pt x="2724" y="402"/>
                </a:lnTo>
                <a:lnTo>
                  <a:pt x="2725" y="403"/>
                </a:lnTo>
                <a:lnTo>
                  <a:pt x="2723" y="403"/>
                </a:lnTo>
                <a:lnTo>
                  <a:pt x="2721" y="403"/>
                </a:lnTo>
                <a:lnTo>
                  <a:pt x="2718" y="403"/>
                </a:lnTo>
                <a:lnTo>
                  <a:pt x="2716" y="403"/>
                </a:lnTo>
                <a:lnTo>
                  <a:pt x="2716" y="406"/>
                </a:lnTo>
                <a:lnTo>
                  <a:pt x="2714" y="407"/>
                </a:lnTo>
                <a:lnTo>
                  <a:pt x="2714" y="408"/>
                </a:lnTo>
                <a:lnTo>
                  <a:pt x="2714" y="409"/>
                </a:lnTo>
                <a:lnTo>
                  <a:pt x="2714" y="414"/>
                </a:lnTo>
                <a:lnTo>
                  <a:pt x="2708" y="414"/>
                </a:lnTo>
                <a:lnTo>
                  <a:pt x="2707" y="411"/>
                </a:lnTo>
                <a:lnTo>
                  <a:pt x="2706" y="409"/>
                </a:lnTo>
                <a:lnTo>
                  <a:pt x="2706" y="406"/>
                </a:lnTo>
                <a:lnTo>
                  <a:pt x="2705" y="403"/>
                </a:lnTo>
                <a:lnTo>
                  <a:pt x="2699" y="403"/>
                </a:lnTo>
                <a:lnTo>
                  <a:pt x="2700" y="413"/>
                </a:lnTo>
                <a:lnTo>
                  <a:pt x="2700" y="419"/>
                </a:lnTo>
                <a:lnTo>
                  <a:pt x="2700" y="421"/>
                </a:lnTo>
                <a:lnTo>
                  <a:pt x="2699" y="423"/>
                </a:lnTo>
                <a:lnTo>
                  <a:pt x="2688" y="423"/>
                </a:lnTo>
                <a:lnTo>
                  <a:pt x="2689" y="423"/>
                </a:lnTo>
                <a:lnTo>
                  <a:pt x="2689" y="425"/>
                </a:lnTo>
                <a:lnTo>
                  <a:pt x="2689" y="426"/>
                </a:lnTo>
                <a:lnTo>
                  <a:pt x="2687" y="427"/>
                </a:lnTo>
                <a:lnTo>
                  <a:pt x="2684" y="430"/>
                </a:lnTo>
                <a:lnTo>
                  <a:pt x="2683" y="431"/>
                </a:lnTo>
                <a:lnTo>
                  <a:pt x="2681" y="424"/>
                </a:lnTo>
                <a:lnTo>
                  <a:pt x="2680" y="422"/>
                </a:lnTo>
                <a:lnTo>
                  <a:pt x="2680" y="420"/>
                </a:lnTo>
                <a:lnTo>
                  <a:pt x="2681" y="420"/>
                </a:lnTo>
                <a:lnTo>
                  <a:pt x="2681" y="419"/>
                </a:lnTo>
                <a:lnTo>
                  <a:pt x="2683" y="420"/>
                </a:lnTo>
                <a:lnTo>
                  <a:pt x="2682" y="417"/>
                </a:lnTo>
                <a:lnTo>
                  <a:pt x="2682" y="413"/>
                </a:lnTo>
                <a:lnTo>
                  <a:pt x="2683" y="409"/>
                </a:lnTo>
                <a:lnTo>
                  <a:pt x="2677" y="409"/>
                </a:lnTo>
                <a:lnTo>
                  <a:pt x="2674" y="404"/>
                </a:lnTo>
                <a:lnTo>
                  <a:pt x="2671" y="400"/>
                </a:lnTo>
                <a:lnTo>
                  <a:pt x="2668" y="400"/>
                </a:lnTo>
                <a:lnTo>
                  <a:pt x="2660" y="400"/>
                </a:lnTo>
                <a:lnTo>
                  <a:pt x="2662" y="403"/>
                </a:lnTo>
                <a:lnTo>
                  <a:pt x="2667" y="407"/>
                </a:lnTo>
                <a:lnTo>
                  <a:pt x="2668" y="410"/>
                </a:lnTo>
                <a:lnTo>
                  <a:pt x="2669" y="412"/>
                </a:lnTo>
                <a:lnTo>
                  <a:pt x="2669" y="413"/>
                </a:lnTo>
                <a:lnTo>
                  <a:pt x="2668" y="414"/>
                </a:lnTo>
                <a:lnTo>
                  <a:pt x="2667" y="414"/>
                </a:lnTo>
                <a:lnTo>
                  <a:pt x="2666" y="414"/>
                </a:lnTo>
                <a:lnTo>
                  <a:pt x="2657" y="409"/>
                </a:lnTo>
                <a:lnTo>
                  <a:pt x="2655" y="409"/>
                </a:lnTo>
                <a:lnTo>
                  <a:pt x="2651" y="410"/>
                </a:lnTo>
                <a:lnTo>
                  <a:pt x="2649" y="411"/>
                </a:lnTo>
                <a:lnTo>
                  <a:pt x="2648" y="411"/>
                </a:lnTo>
                <a:lnTo>
                  <a:pt x="2649" y="411"/>
                </a:lnTo>
                <a:lnTo>
                  <a:pt x="2647" y="411"/>
                </a:lnTo>
                <a:lnTo>
                  <a:pt x="2646" y="411"/>
                </a:lnTo>
                <a:lnTo>
                  <a:pt x="2646" y="412"/>
                </a:lnTo>
                <a:lnTo>
                  <a:pt x="2647" y="413"/>
                </a:lnTo>
                <a:lnTo>
                  <a:pt x="2649" y="417"/>
                </a:lnTo>
                <a:lnTo>
                  <a:pt x="2648" y="418"/>
                </a:lnTo>
                <a:lnTo>
                  <a:pt x="2647" y="419"/>
                </a:lnTo>
                <a:lnTo>
                  <a:pt x="2644" y="420"/>
                </a:lnTo>
                <a:lnTo>
                  <a:pt x="2640" y="421"/>
                </a:lnTo>
                <a:lnTo>
                  <a:pt x="2639" y="422"/>
                </a:lnTo>
                <a:lnTo>
                  <a:pt x="2638" y="423"/>
                </a:lnTo>
                <a:lnTo>
                  <a:pt x="2637" y="424"/>
                </a:lnTo>
                <a:lnTo>
                  <a:pt x="2634" y="426"/>
                </a:lnTo>
                <a:lnTo>
                  <a:pt x="2629" y="428"/>
                </a:lnTo>
                <a:lnTo>
                  <a:pt x="2636" y="431"/>
                </a:lnTo>
                <a:lnTo>
                  <a:pt x="2640" y="431"/>
                </a:lnTo>
                <a:lnTo>
                  <a:pt x="2643" y="431"/>
                </a:lnTo>
                <a:lnTo>
                  <a:pt x="2646" y="429"/>
                </a:lnTo>
                <a:lnTo>
                  <a:pt x="2651" y="425"/>
                </a:lnTo>
                <a:lnTo>
                  <a:pt x="2656" y="422"/>
                </a:lnTo>
                <a:lnTo>
                  <a:pt x="2658" y="420"/>
                </a:lnTo>
                <a:lnTo>
                  <a:pt x="2660" y="420"/>
                </a:lnTo>
                <a:lnTo>
                  <a:pt x="2665" y="420"/>
                </a:lnTo>
                <a:lnTo>
                  <a:pt x="2666" y="420"/>
                </a:lnTo>
                <a:lnTo>
                  <a:pt x="2666" y="421"/>
                </a:lnTo>
                <a:lnTo>
                  <a:pt x="2665" y="423"/>
                </a:lnTo>
                <a:lnTo>
                  <a:pt x="2663" y="425"/>
                </a:lnTo>
                <a:lnTo>
                  <a:pt x="2661" y="428"/>
                </a:lnTo>
                <a:lnTo>
                  <a:pt x="2661" y="431"/>
                </a:lnTo>
                <a:lnTo>
                  <a:pt x="2661" y="433"/>
                </a:lnTo>
                <a:lnTo>
                  <a:pt x="2663" y="434"/>
                </a:lnTo>
                <a:lnTo>
                  <a:pt x="2665" y="436"/>
                </a:lnTo>
                <a:lnTo>
                  <a:pt x="2669" y="437"/>
                </a:lnTo>
                <a:lnTo>
                  <a:pt x="2664" y="437"/>
                </a:lnTo>
                <a:lnTo>
                  <a:pt x="2660" y="437"/>
                </a:lnTo>
                <a:lnTo>
                  <a:pt x="2652" y="437"/>
                </a:lnTo>
                <a:lnTo>
                  <a:pt x="2649" y="442"/>
                </a:lnTo>
                <a:lnTo>
                  <a:pt x="2645" y="443"/>
                </a:lnTo>
                <a:lnTo>
                  <a:pt x="2641" y="444"/>
                </a:lnTo>
                <a:lnTo>
                  <a:pt x="2635" y="445"/>
                </a:lnTo>
                <a:lnTo>
                  <a:pt x="2638" y="451"/>
                </a:lnTo>
                <a:lnTo>
                  <a:pt x="2642" y="450"/>
                </a:lnTo>
                <a:lnTo>
                  <a:pt x="2649" y="448"/>
                </a:lnTo>
                <a:lnTo>
                  <a:pt x="2652" y="448"/>
                </a:lnTo>
                <a:lnTo>
                  <a:pt x="2656" y="447"/>
                </a:lnTo>
                <a:lnTo>
                  <a:pt x="2659" y="447"/>
                </a:lnTo>
                <a:lnTo>
                  <a:pt x="2663" y="448"/>
                </a:lnTo>
                <a:lnTo>
                  <a:pt x="2665" y="449"/>
                </a:lnTo>
                <a:lnTo>
                  <a:pt x="2666" y="450"/>
                </a:lnTo>
                <a:lnTo>
                  <a:pt x="2670" y="454"/>
                </a:lnTo>
                <a:lnTo>
                  <a:pt x="2674" y="459"/>
                </a:lnTo>
                <a:lnTo>
                  <a:pt x="2677" y="462"/>
                </a:lnTo>
                <a:lnTo>
                  <a:pt x="2667" y="465"/>
                </a:lnTo>
                <a:lnTo>
                  <a:pt x="2657" y="468"/>
                </a:lnTo>
                <a:lnTo>
                  <a:pt x="2660" y="472"/>
                </a:lnTo>
                <a:lnTo>
                  <a:pt x="2663" y="476"/>
                </a:lnTo>
                <a:lnTo>
                  <a:pt x="2668" y="474"/>
                </a:lnTo>
                <a:lnTo>
                  <a:pt x="2671" y="473"/>
                </a:lnTo>
                <a:lnTo>
                  <a:pt x="2674" y="473"/>
                </a:lnTo>
                <a:lnTo>
                  <a:pt x="2677" y="471"/>
                </a:lnTo>
                <a:lnTo>
                  <a:pt x="2681" y="470"/>
                </a:lnTo>
                <a:lnTo>
                  <a:pt x="2685" y="470"/>
                </a:lnTo>
                <a:lnTo>
                  <a:pt x="2689" y="471"/>
                </a:lnTo>
                <a:lnTo>
                  <a:pt x="2694" y="473"/>
                </a:lnTo>
                <a:lnTo>
                  <a:pt x="2705" y="476"/>
                </a:lnTo>
                <a:lnTo>
                  <a:pt x="2705" y="478"/>
                </a:lnTo>
                <a:lnTo>
                  <a:pt x="2705" y="480"/>
                </a:lnTo>
                <a:lnTo>
                  <a:pt x="2705" y="481"/>
                </a:lnTo>
                <a:lnTo>
                  <a:pt x="2705" y="482"/>
                </a:lnTo>
                <a:lnTo>
                  <a:pt x="2704" y="482"/>
                </a:lnTo>
                <a:lnTo>
                  <a:pt x="2702" y="482"/>
                </a:lnTo>
                <a:lnTo>
                  <a:pt x="2700" y="485"/>
                </a:lnTo>
                <a:lnTo>
                  <a:pt x="2700" y="486"/>
                </a:lnTo>
                <a:lnTo>
                  <a:pt x="2699" y="487"/>
                </a:lnTo>
                <a:lnTo>
                  <a:pt x="2739" y="487"/>
                </a:lnTo>
                <a:lnTo>
                  <a:pt x="2743" y="482"/>
                </a:lnTo>
                <a:lnTo>
                  <a:pt x="2744" y="479"/>
                </a:lnTo>
                <a:lnTo>
                  <a:pt x="2744" y="478"/>
                </a:lnTo>
                <a:lnTo>
                  <a:pt x="2742" y="479"/>
                </a:lnTo>
                <a:lnTo>
                  <a:pt x="2739" y="470"/>
                </a:lnTo>
                <a:lnTo>
                  <a:pt x="2743" y="472"/>
                </a:lnTo>
                <a:lnTo>
                  <a:pt x="2747" y="474"/>
                </a:lnTo>
                <a:lnTo>
                  <a:pt x="2751" y="476"/>
                </a:lnTo>
                <a:lnTo>
                  <a:pt x="2753" y="476"/>
                </a:lnTo>
                <a:lnTo>
                  <a:pt x="2756" y="476"/>
                </a:lnTo>
                <a:lnTo>
                  <a:pt x="2757" y="475"/>
                </a:lnTo>
                <a:lnTo>
                  <a:pt x="2759" y="473"/>
                </a:lnTo>
                <a:lnTo>
                  <a:pt x="2762" y="471"/>
                </a:lnTo>
                <a:lnTo>
                  <a:pt x="2764" y="470"/>
                </a:lnTo>
                <a:lnTo>
                  <a:pt x="2765" y="472"/>
                </a:lnTo>
                <a:lnTo>
                  <a:pt x="2767" y="473"/>
                </a:lnTo>
                <a:lnTo>
                  <a:pt x="2768" y="474"/>
                </a:lnTo>
                <a:lnTo>
                  <a:pt x="2770" y="473"/>
                </a:lnTo>
                <a:lnTo>
                  <a:pt x="2771" y="472"/>
                </a:lnTo>
                <a:lnTo>
                  <a:pt x="2773" y="471"/>
                </a:lnTo>
                <a:lnTo>
                  <a:pt x="2776" y="468"/>
                </a:lnTo>
                <a:lnTo>
                  <a:pt x="2780" y="464"/>
                </a:lnTo>
                <a:lnTo>
                  <a:pt x="2782" y="463"/>
                </a:lnTo>
                <a:lnTo>
                  <a:pt x="2784" y="462"/>
                </a:lnTo>
                <a:lnTo>
                  <a:pt x="2786" y="462"/>
                </a:lnTo>
                <a:lnTo>
                  <a:pt x="2788" y="462"/>
                </a:lnTo>
                <a:lnTo>
                  <a:pt x="2790" y="462"/>
                </a:lnTo>
                <a:lnTo>
                  <a:pt x="2791" y="462"/>
                </a:lnTo>
                <a:lnTo>
                  <a:pt x="2792" y="462"/>
                </a:lnTo>
                <a:lnTo>
                  <a:pt x="2795" y="460"/>
                </a:lnTo>
                <a:lnTo>
                  <a:pt x="2798" y="458"/>
                </a:lnTo>
                <a:lnTo>
                  <a:pt x="2803" y="452"/>
                </a:lnTo>
                <a:lnTo>
                  <a:pt x="2808" y="446"/>
                </a:lnTo>
                <a:lnTo>
                  <a:pt x="2812" y="440"/>
                </a:lnTo>
                <a:lnTo>
                  <a:pt x="2810" y="440"/>
                </a:lnTo>
                <a:lnTo>
                  <a:pt x="2810" y="441"/>
                </a:lnTo>
                <a:lnTo>
                  <a:pt x="2810" y="442"/>
                </a:lnTo>
                <a:lnTo>
                  <a:pt x="2811" y="442"/>
                </a:lnTo>
                <a:lnTo>
                  <a:pt x="2815" y="442"/>
                </a:lnTo>
                <a:lnTo>
                  <a:pt x="2815" y="445"/>
                </a:lnTo>
                <a:lnTo>
                  <a:pt x="2816" y="445"/>
                </a:lnTo>
                <a:lnTo>
                  <a:pt x="2817" y="445"/>
                </a:lnTo>
                <a:lnTo>
                  <a:pt x="2819" y="443"/>
                </a:lnTo>
                <a:lnTo>
                  <a:pt x="2820" y="442"/>
                </a:lnTo>
                <a:lnTo>
                  <a:pt x="2818" y="423"/>
                </a:lnTo>
                <a:lnTo>
                  <a:pt x="2814" y="421"/>
                </a:lnTo>
                <a:lnTo>
                  <a:pt x="2810" y="419"/>
                </a:lnTo>
                <a:lnTo>
                  <a:pt x="2806" y="417"/>
                </a:lnTo>
                <a:lnTo>
                  <a:pt x="2805" y="417"/>
                </a:lnTo>
                <a:lnTo>
                  <a:pt x="2804" y="418"/>
                </a:lnTo>
                <a:lnTo>
                  <a:pt x="2802" y="420"/>
                </a:lnTo>
                <a:lnTo>
                  <a:pt x="2800" y="422"/>
                </a:lnTo>
                <a:lnTo>
                  <a:pt x="2799" y="423"/>
                </a:lnTo>
                <a:lnTo>
                  <a:pt x="2798" y="423"/>
                </a:lnTo>
                <a:lnTo>
                  <a:pt x="2797" y="422"/>
                </a:lnTo>
                <a:lnTo>
                  <a:pt x="2797" y="420"/>
                </a:lnTo>
                <a:lnTo>
                  <a:pt x="2797" y="419"/>
                </a:lnTo>
                <a:lnTo>
                  <a:pt x="2798" y="418"/>
                </a:lnTo>
                <a:lnTo>
                  <a:pt x="2801" y="414"/>
                </a:lnTo>
                <a:lnTo>
                  <a:pt x="2802" y="413"/>
                </a:lnTo>
                <a:lnTo>
                  <a:pt x="2802" y="412"/>
                </a:lnTo>
                <a:lnTo>
                  <a:pt x="2799" y="409"/>
                </a:lnTo>
                <a:lnTo>
                  <a:pt x="2795" y="406"/>
                </a:lnTo>
                <a:lnTo>
                  <a:pt x="2799" y="401"/>
                </a:lnTo>
                <a:lnTo>
                  <a:pt x="2802" y="399"/>
                </a:lnTo>
                <a:lnTo>
                  <a:pt x="2804" y="397"/>
                </a:lnTo>
                <a:lnTo>
                  <a:pt x="2805" y="396"/>
                </a:lnTo>
                <a:lnTo>
                  <a:pt x="2802" y="396"/>
                </a:lnTo>
                <a:lnTo>
                  <a:pt x="2792" y="400"/>
                </a:lnTo>
                <a:lnTo>
                  <a:pt x="2794" y="401"/>
                </a:lnTo>
                <a:lnTo>
                  <a:pt x="2794" y="402"/>
                </a:lnTo>
                <a:lnTo>
                  <a:pt x="2793" y="403"/>
                </a:lnTo>
                <a:lnTo>
                  <a:pt x="2789" y="403"/>
                </a:lnTo>
                <a:lnTo>
                  <a:pt x="2787" y="401"/>
                </a:lnTo>
                <a:lnTo>
                  <a:pt x="2786" y="399"/>
                </a:lnTo>
                <a:lnTo>
                  <a:pt x="2784" y="395"/>
                </a:lnTo>
                <a:lnTo>
                  <a:pt x="2782" y="393"/>
                </a:lnTo>
                <a:lnTo>
                  <a:pt x="2780" y="392"/>
                </a:lnTo>
                <a:lnTo>
                  <a:pt x="2777" y="391"/>
                </a:lnTo>
                <a:lnTo>
                  <a:pt x="2773" y="392"/>
                </a:lnTo>
                <a:close/>
                <a:moveTo>
                  <a:pt x="2093" y="2881"/>
                </a:moveTo>
                <a:lnTo>
                  <a:pt x="2099" y="2871"/>
                </a:lnTo>
                <a:lnTo>
                  <a:pt x="2101" y="2867"/>
                </a:lnTo>
                <a:lnTo>
                  <a:pt x="2102" y="2864"/>
                </a:lnTo>
                <a:lnTo>
                  <a:pt x="2103" y="2861"/>
                </a:lnTo>
                <a:lnTo>
                  <a:pt x="2102" y="2859"/>
                </a:lnTo>
                <a:lnTo>
                  <a:pt x="2102" y="2858"/>
                </a:lnTo>
                <a:lnTo>
                  <a:pt x="2101" y="2856"/>
                </a:lnTo>
                <a:lnTo>
                  <a:pt x="2100" y="2855"/>
                </a:lnTo>
                <a:lnTo>
                  <a:pt x="2099" y="2854"/>
                </a:lnTo>
                <a:lnTo>
                  <a:pt x="2099" y="2852"/>
                </a:lnTo>
                <a:lnTo>
                  <a:pt x="2099" y="2850"/>
                </a:lnTo>
                <a:lnTo>
                  <a:pt x="2103" y="2845"/>
                </a:lnTo>
                <a:lnTo>
                  <a:pt x="2112" y="2835"/>
                </a:lnTo>
                <a:lnTo>
                  <a:pt x="2121" y="2824"/>
                </a:lnTo>
                <a:lnTo>
                  <a:pt x="2125" y="2819"/>
                </a:lnTo>
                <a:lnTo>
                  <a:pt x="2125" y="2815"/>
                </a:lnTo>
                <a:lnTo>
                  <a:pt x="2125" y="2812"/>
                </a:lnTo>
                <a:lnTo>
                  <a:pt x="2124" y="2808"/>
                </a:lnTo>
                <a:lnTo>
                  <a:pt x="2124" y="2807"/>
                </a:lnTo>
                <a:lnTo>
                  <a:pt x="2125" y="2805"/>
                </a:lnTo>
                <a:lnTo>
                  <a:pt x="2127" y="2806"/>
                </a:lnTo>
                <a:lnTo>
                  <a:pt x="2130" y="2808"/>
                </a:lnTo>
                <a:lnTo>
                  <a:pt x="2132" y="2810"/>
                </a:lnTo>
                <a:lnTo>
                  <a:pt x="2133" y="2810"/>
                </a:lnTo>
                <a:lnTo>
                  <a:pt x="2135" y="2811"/>
                </a:lnTo>
                <a:lnTo>
                  <a:pt x="2137" y="2810"/>
                </a:lnTo>
                <a:lnTo>
                  <a:pt x="2138" y="2810"/>
                </a:lnTo>
                <a:lnTo>
                  <a:pt x="2138" y="2809"/>
                </a:lnTo>
                <a:lnTo>
                  <a:pt x="2139" y="2808"/>
                </a:lnTo>
                <a:lnTo>
                  <a:pt x="2140" y="2807"/>
                </a:lnTo>
                <a:lnTo>
                  <a:pt x="2142" y="2808"/>
                </a:lnTo>
                <a:lnTo>
                  <a:pt x="2139" y="2816"/>
                </a:lnTo>
                <a:lnTo>
                  <a:pt x="2136" y="2823"/>
                </a:lnTo>
                <a:lnTo>
                  <a:pt x="2130" y="2836"/>
                </a:lnTo>
                <a:lnTo>
                  <a:pt x="2133" y="2833"/>
                </a:lnTo>
                <a:lnTo>
                  <a:pt x="2136" y="2830"/>
                </a:lnTo>
                <a:lnTo>
                  <a:pt x="2139" y="2827"/>
                </a:lnTo>
                <a:lnTo>
                  <a:pt x="2142" y="2824"/>
                </a:lnTo>
                <a:lnTo>
                  <a:pt x="2144" y="2819"/>
                </a:lnTo>
                <a:lnTo>
                  <a:pt x="2145" y="2814"/>
                </a:lnTo>
                <a:lnTo>
                  <a:pt x="2147" y="2804"/>
                </a:lnTo>
                <a:lnTo>
                  <a:pt x="2148" y="2799"/>
                </a:lnTo>
                <a:lnTo>
                  <a:pt x="2149" y="2795"/>
                </a:lnTo>
                <a:lnTo>
                  <a:pt x="2151" y="2790"/>
                </a:lnTo>
                <a:lnTo>
                  <a:pt x="2153" y="2785"/>
                </a:lnTo>
                <a:lnTo>
                  <a:pt x="2155" y="2782"/>
                </a:lnTo>
                <a:lnTo>
                  <a:pt x="2158" y="2779"/>
                </a:lnTo>
                <a:lnTo>
                  <a:pt x="2165" y="2773"/>
                </a:lnTo>
                <a:lnTo>
                  <a:pt x="2171" y="2767"/>
                </a:lnTo>
                <a:lnTo>
                  <a:pt x="2174" y="2763"/>
                </a:lnTo>
                <a:lnTo>
                  <a:pt x="2175" y="2760"/>
                </a:lnTo>
                <a:lnTo>
                  <a:pt x="2176" y="2756"/>
                </a:lnTo>
                <a:lnTo>
                  <a:pt x="2176" y="2753"/>
                </a:lnTo>
                <a:lnTo>
                  <a:pt x="2175" y="2743"/>
                </a:lnTo>
                <a:lnTo>
                  <a:pt x="2172" y="2723"/>
                </a:lnTo>
                <a:lnTo>
                  <a:pt x="2170" y="2713"/>
                </a:lnTo>
                <a:lnTo>
                  <a:pt x="2170" y="2704"/>
                </a:lnTo>
                <a:lnTo>
                  <a:pt x="2170" y="2700"/>
                </a:lnTo>
                <a:lnTo>
                  <a:pt x="2171" y="2697"/>
                </a:lnTo>
                <a:lnTo>
                  <a:pt x="2173" y="2694"/>
                </a:lnTo>
                <a:lnTo>
                  <a:pt x="2175" y="2692"/>
                </a:lnTo>
                <a:lnTo>
                  <a:pt x="2176" y="2692"/>
                </a:lnTo>
                <a:lnTo>
                  <a:pt x="2176" y="2691"/>
                </a:lnTo>
                <a:lnTo>
                  <a:pt x="2174" y="2690"/>
                </a:lnTo>
                <a:lnTo>
                  <a:pt x="2172" y="2689"/>
                </a:lnTo>
                <a:lnTo>
                  <a:pt x="2172" y="2688"/>
                </a:lnTo>
                <a:lnTo>
                  <a:pt x="2172" y="2687"/>
                </a:lnTo>
                <a:lnTo>
                  <a:pt x="2174" y="2685"/>
                </a:lnTo>
                <a:lnTo>
                  <a:pt x="2175" y="2685"/>
                </a:lnTo>
                <a:lnTo>
                  <a:pt x="2177" y="2685"/>
                </a:lnTo>
                <a:lnTo>
                  <a:pt x="2181" y="2685"/>
                </a:lnTo>
                <a:lnTo>
                  <a:pt x="2182" y="2684"/>
                </a:lnTo>
                <a:lnTo>
                  <a:pt x="2184" y="2684"/>
                </a:lnTo>
                <a:lnTo>
                  <a:pt x="2184" y="2678"/>
                </a:lnTo>
                <a:lnTo>
                  <a:pt x="2192" y="2674"/>
                </a:lnTo>
                <a:lnTo>
                  <a:pt x="2202" y="2670"/>
                </a:lnTo>
                <a:lnTo>
                  <a:pt x="2207" y="2667"/>
                </a:lnTo>
                <a:lnTo>
                  <a:pt x="2211" y="2664"/>
                </a:lnTo>
                <a:lnTo>
                  <a:pt x="2215" y="2661"/>
                </a:lnTo>
                <a:lnTo>
                  <a:pt x="2217" y="2658"/>
                </a:lnTo>
                <a:lnTo>
                  <a:pt x="2218" y="2657"/>
                </a:lnTo>
                <a:lnTo>
                  <a:pt x="2218" y="2656"/>
                </a:lnTo>
                <a:lnTo>
                  <a:pt x="2218" y="2654"/>
                </a:lnTo>
                <a:lnTo>
                  <a:pt x="2219" y="2652"/>
                </a:lnTo>
                <a:lnTo>
                  <a:pt x="2219" y="2651"/>
                </a:lnTo>
                <a:lnTo>
                  <a:pt x="2220" y="2650"/>
                </a:lnTo>
                <a:lnTo>
                  <a:pt x="2223" y="2649"/>
                </a:lnTo>
                <a:lnTo>
                  <a:pt x="2226" y="2648"/>
                </a:lnTo>
                <a:lnTo>
                  <a:pt x="2235" y="2647"/>
                </a:lnTo>
                <a:lnTo>
                  <a:pt x="2243" y="2646"/>
                </a:lnTo>
                <a:lnTo>
                  <a:pt x="2246" y="2646"/>
                </a:lnTo>
                <a:lnTo>
                  <a:pt x="2248" y="2644"/>
                </a:lnTo>
                <a:lnTo>
                  <a:pt x="2246" y="2633"/>
                </a:lnTo>
                <a:lnTo>
                  <a:pt x="2248" y="2633"/>
                </a:lnTo>
                <a:lnTo>
                  <a:pt x="2250" y="2633"/>
                </a:lnTo>
                <a:lnTo>
                  <a:pt x="2251" y="2630"/>
                </a:lnTo>
                <a:lnTo>
                  <a:pt x="2265" y="2629"/>
                </a:lnTo>
                <a:lnTo>
                  <a:pt x="2279" y="2628"/>
                </a:lnTo>
                <a:lnTo>
                  <a:pt x="2279" y="2623"/>
                </a:lnTo>
                <a:lnTo>
                  <a:pt x="2279" y="2619"/>
                </a:lnTo>
                <a:lnTo>
                  <a:pt x="2282" y="2620"/>
                </a:lnTo>
                <a:lnTo>
                  <a:pt x="2283" y="2621"/>
                </a:lnTo>
                <a:lnTo>
                  <a:pt x="2285" y="2623"/>
                </a:lnTo>
                <a:lnTo>
                  <a:pt x="2288" y="2624"/>
                </a:lnTo>
                <a:lnTo>
                  <a:pt x="2291" y="2624"/>
                </a:lnTo>
                <a:lnTo>
                  <a:pt x="2295" y="2624"/>
                </a:lnTo>
                <a:lnTo>
                  <a:pt x="2297" y="2623"/>
                </a:lnTo>
                <a:lnTo>
                  <a:pt x="2299" y="2622"/>
                </a:lnTo>
                <a:lnTo>
                  <a:pt x="2299" y="2620"/>
                </a:lnTo>
                <a:lnTo>
                  <a:pt x="2299" y="2618"/>
                </a:lnTo>
                <a:lnTo>
                  <a:pt x="2299" y="2615"/>
                </a:lnTo>
                <a:lnTo>
                  <a:pt x="2299" y="2613"/>
                </a:lnTo>
                <a:lnTo>
                  <a:pt x="2310" y="2608"/>
                </a:lnTo>
                <a:lnTo>
                  <a:pt x="2308" y="2597"/>
                </a:lnTo>
                <a:lnTo>
                  <a:pt x="2307" y="2594"/>
                </a:lnTo>
                <a:lnTo>
                  <a:pt x="2307" y="2591"/>
                </a:lnTo>
                <a:lnTo>
                  <a:pt x="2307" y="2588"/>
                </a:lnTo>
                <a:lnTo>
                  <a:pt x="2308" y="2584"/>
                </a:lnTo>
                <a:lnTo>
                  <a:pt x="2308" y="2582"/>
                </a:lnTo>
                <a:lnTo>
                  <a:pt x="2309" y="2579"/>
                </a:lnTo>
                <a:lnTo>
                  <a:pt x="2313" y="2573"/>
                </a:lnTo>
                <a:lnTo>
                  <a:pt x="2318" y="2567"/>
                </a:lnTo>
                <a:lnTo>
                  <a:pt x="2323" y="2560"/>
                </a:lnTo>
                <a:lnTo>
                  <a:pt x="2333" y="2548"/>
                </a:lnTo>
                <a:lnTo>
                  <a:pt x="2336" y="2543"/>
                </a:lnTo>
                <a:lnTo>
                  <a:pt x="2338" y="2539"/>
                </a:lnTo>
                <a:lnTo>
                  <a:pt x="2339" y="2537"/>
                </a:lnTo>
                <a:lnTo>
                  <a:pt x="2339" y="2534"/>
                </a:lnTo>
                <a:lnTo>
                  <a:pt x="2338" y="2528"/>
                </a:lnTo>
                <a:lnTo>
                  <a:pt x="2338" y="2522"/>
                </a:lnTo>
                <a:lnTo>
                  <a:pt x="2338" y="2519"/>
                </a:lnTo>
                <a:lnTo>
                  <a:pt x="2338" y="2517"/>
                </a:lnTo>
                <a:lnTo>
                  <a:pt x="2339" y="2516"/>
                </a:lnTo>
                <a:lnTo>
                  <a:pt x="2340" y="2515"/>
                </a:lnTo>
                <a:lnTo>
                  <a:pt x="2344" y="2513"/>
                </a:lnTo>
                <a:lnTo>
                  <a:pt x="2348" y="2510"/>
                </a:lnTo>
                <a:lnTo>
                  <a:pt x="2349" y="2509"/>
                </a:lnTo>
                <a:lnTo>
                  <a:pt x="2350" y="2508"/>
                </a:lnTo>
                <a:lnTo>
                  <a:pt x="2349" y="2505"/>
                </a:lnTo>
                <a:lnTo>
                  <a:pt x="2347" y="2500"/>
                </a:lnTo>
                <a:lnTo>
                  <a:pt x="2345" y="2493"/>
                </a:lnTo>
                <a:lnTo>
                  <a:pt x="2344" y="2489"/>
                </a:lnTo>
                <a:lnTo>
                  <a:pt x="2344" y="2486"/>
                </a:lnTo>
                <a:lnTo>
                  <a:pt x="2350" y="2483"/>
                </a:lnTo>
                <a:lnTo>
                  <a:pt x="2349" y="2473"/>
                </a:lnTo>
                <a:lnTo>
                  <a:pt x="2349" y="2468"/>
                </a:lnTo>
                <a:lnTo>
                  <a:pt x="2350" y="2463"/>
                </a:lnTo>
                <a:lnTo>
                  <a:pt x="2353" y="2463"/>
                </a:lnTo>
                <a:lnTo>
                  <a:pt x="2352" y="2452"/>
                </a:lnTo>
                <a:lnTo>
                  <a:pt x="2351" y="2440"/>
                </a:lnTo>
                <a:lnTo>
                  <a:pt x="2350" y="2430"/>
                </a:lnTo>
                <a:lnTo>
                  <a:pt x="2350" y="2421"/>
                </a:lnTo>
                <a:lnTo>
                  <a:pt x="2347" y="2420"/>
                </a:lnTo>
                <a:lnTo>
                  <a:pt x="2345" y="2420"/>
                </a:lnTo>
                <a:lnTo>
                  <a:pt x="2344" y="2420"/>
                </a:lnTo>
                <a:lnTo>
                  <a:pt x="2344" y="2419"/>
                </a:lnTo>
                <a:lnTo>
                  <a:pt x="2344" y="2416"/>
                </a:lnTo>
                <a:lnTo>
                  <a:pt x="2350" y="2416"/>
                </a:lnTo>
                <a:lnTo>
                  <a:pt x="2350" y="2412"/>
                </a:lnTo>
                <a:lnTo>
                  <a:pt x="2350" y="2409"/>
                </a:lnTo>
                <a:lnTo>
                  <a:pt x="2350" y="2405"/>
                </a:lnTo>
                <a:lnTo>
                  <a:pt x="2351" y="2403"/>
                </a:lnTo>
                <a:lnTo>
                  <a:pt x="2352" y="2400"/>
                </a:lnTo>
                <a:lnTo>
                  <a:pt x="2354" y="2397"/>
                </a:lnTo>
                <a:lnTo>
                  <a:pt x="2358" y="2393"/>
                </a:lnTo>
                <a:lnTo>
                  <a:pt x="2358" y="2392"/>
                </a:lnTo>
                <a:lnTo>
                  <a:pt x="2357" y="2390"/>
                </a:lnTo>
                <a:lnTo>
                  <a:pt x="2355" y="2388"/>
                </a:lnTo>
                <a:lnTo>
                  <a:pt x="2355" y="2386"/>
                </a:lnTo>
                <a:lnTo>
                  <a:pt x="2355" y="2385"/>
                </a:lnTo>
                <a:lnTo>
                  <a:pt x="2363" y="2388"/>
                </a:lnTo>
                <a:lnTo>
                  <a:pt x="2369" y="2393"/>
                </a:lnTo>
                <a:lnTo>
                  <a:pt x="2372" y="2387"/>
                </a:lnTo>
                <a:lnTo>
                  <a:pt x="2374" y="2381"/>
                </a:lnTo>
                <a:lnTo>
                  <a:pt x="2378" y="2368"/>
                </a:lnTo>
                <a:lnTo>
                  <a:pt x="2380" y="2362"/>
                </a:lnTo>
                <a:lnTo>
                  <a:pt x="2383" y="2356"/>
                </a:lnTo>
                <a:lnTo>
                  <a:pt x="2386" y="2350"/>
                </a:lnTo>
                <a:lnTo>
                  <a:pt x="2389" y="2345"/>
                </a:lnTo>
                <a:lnTo>
                  <a:pt x="2390" y="2344"/>
                </a:lnTo>
                <a:lnTo>
                  <a:pt x="2392" y="2342"/>
                </a:lnTo>
                <a:lnTo>
                  <a:pt x="2395" y="2339"/>
                </a:lnTo>
                <a:lnTo>
                  <a:pt x="2403" y="2334"/>
                </a:lnTo>
                <a:lnTo>
                  <a:pt x="2411" y="2329"/>
                </a:lnTo>
                <a:lnTo>
                  <a:pt x="2414" y="2326"/>
                </a:lnTo>
                <a:lnTo>
                  <a:pt x="2417" y="2323"/>
                </a:lnTo>
                <a:lnTo>
                  <a:pt x="2421" y="2316"/>
                </a:lnTo>
                <a:lnTo>
                  <a:pt x="2425" y="2308"/>
                </a:lnTo>
                <a:lnTo>
                  <a:pt x="2426" y="2303"/>
                </a:lnTo>
                <a:lnTo>
                  <a:pt x="2428" y="2298"/>
                </a:lnTo>
                <a:lnTo>
                  <a:pt x="2429" y="2293"/>
                </a:lnTo>
                <a:lnTo>
                  <a:pt x="2430" y="2287"/>
                </a:lnTo>
                <a:lnTo>
                  <a:pt x="2432" y="2276"/>
                </a:lnTo>
                <a:lnTo>
                  <a:pt x="2432" y="2271"/>
                </a:lnTo>
                <a:lnTo>
                  <a:pt x="2432" y="2265"/>
                </a:lnTo>
                <a:lnTo>
                  <a:pt x="2432" y="2259"/>
                </a:lnTo>
                <a:lnTo>
                  <a:pt x="2431" y="2254"/>
                </a:lnTo>
                <a:lnTo>
                  <a:pt x="2430" y="2249"/>
                </a:lnTo>
                <a:lnTo>
                  <a:pt x="2428" y="2244"/>
                </a:lnTo>
                <a:lnTo>
                  <a:pt x="2427" y="2242"/>
                </a:lnTo>
                <a:lnTo>
                  <a:pt x="2424" y="2241"/>
                </a:lnTo>
                <a:lnTo>
                  <a:pt x="2422" y="2240"/>
                </a:lnTo>
                <a:lnTo>
                  <a:pt x="2420" y="2238"/>
                </a:lnTo>
                <a:lnTo>
                  <a:pt x="2417" y="2233"/>
                </a:lnTo>
                <a:lnTo>
                  <a:pt x="2415" y="2227"/>
                </a:lnTo>
                <a:lnTo>
                  <a:pt x="2412" y="2216"/>
                </a:lnTo>
                <a:lnTo>
                  <a:pt x="2403" y="2218"/>
                </a:lnTo>
                <a:lnTo>
                  <a:pt x="2399" y="2218"/>
                </a:lnTo>
                <a:lnTo>
                  <a:pt x="2398" y="2219"/>
                </a:lnTo>
                <a:lnTo>
                  <a:pt x="2398" y="2210"/>
                </a:lnTo>
                <a:lnTo>
                  <a:pt x="2395" y="2210"/>
                </a:lnTo>
                <a:lnTo>
                  <a:pt x="2393" y="2210"/>
                </a:lnTo>
                <a:lnTo>
                  <a:pt x="2390" y="2212"/>
                </a:lnTo>
                <a:lnTo>
                  <a:pt x="2387" y="2214"/>
                </a:lnTo>
                <a:lnTo>
                  <a:pt x="2385" y="2214"/>
                </a:lnTo>
                <a:lnTo>
                  <a:pt x="2383" y="2213"/>
                </a:lnTo>
                <a:lnTo>
                  <a:pt x="2376" y="2201"/>
                </a:lnTo>
                <a:lnTo>
                  <a:pt x="2371" y="2193"/>
                </a:lnTo>
                <a:lnTo>
                  <a:pt x="2367" y="2188"/>
                </a:lnTo>
                <a:lnTo>
                  <a:pt x="2360" y="2183"/>
                </a:lnTo>
                <a:lnTo>
                  <a:pt x="2350" y="2177"/>
                </a:lnTo>
                <a:lnTo>
                  <a:pt x="2340" y="2171"/>
                </a:lnTo>
                <a:lnTo>
                  <a:pt x="2333" y="2168"/>
                </a:lnTo>
                <a:lnTo>
                  <a:pt x="2330" y="2168"/>
                </a:lnTo>
                <a:lnTo>
                  <a:pt x="2327" y="2168"/>
                </a:lnTo>
                <a:lnTo>
                  <a:pt x="2320" y="2169"/>
                </a:lnTo>
                <a:lnTo>
                  <a:pt x="2313" y="2170"/>
                </a:lnTo>
                <a:lnTo>
                  <a:pt x="2309" y="2169"/>
                </a:lnTo>
                <a:lnTo>
                  <a:pt x="2305" y="2168"/>
                </a:lnTo>
                <a:lnTo>
                  <a:pt x="2302" y="2162"/>
                </a:lnTo>
                <a:lnTo>
                  <a:pt x="2298" y="2162"/>
                </a:lnTo>
                <a:lnTo>
                  <a:pt x="2295" y="2164"/>
                </a:lnTo>
                <a:lnTo>
                  <a:pt x="2293" y="2165"/>
                </a:lnTo>
                <a:lnTo>
                  <a:pt x="2292" y="2165"/>
                </a:lnTo>
                <a:lnTo>
                  <a:pt x="2291" y="2165"/>
                </a:lnTo>
                <a:lnTo>
                  <a:pt x="2289" y="2164"/>
                </a:lnTo>
                <a:lnTo>
                  <a:pt x="2287" y="2162"/>
                </a:lnTo>
                <a:lnTo>
                  <a:pt x="2285" y="2160"/>
                </a:lnTo>
                <a:lnTo>
                  <a:pt x="2283" y="2158"/>
                </a:lnTo>
                <a:lnTo>
                  <a:pt x="2280" y="2157"/>
                </a:lnTo>
                <a:lnTo>
                  <a:pt x="2277" y="2156"/>
                </a:lnTo>
                <a:lnTo>
                  <a:pt x="2273" y="2156"/>
                </a:lnTo>
                <a:lnTo>
                  <a:pt x="2268" y="2157"/>
                </a:lnTo>
                <a:lnTo>
                  <a:pt x="2267" y="2158"/>
                </a:lnTo>
                <a:lnTo>
                  <a:pt x="2267" y="2162"/>
                </a:lnTo>
                <a:lnTo>
                  <a:pt x="2265" y="2168"/>
                </a:lnTo>
                <a:lnTo>
                  <a:pt x="2261" y="2168"/>
                </a:lnTo>
                <a:lnTo>
                  <a:pt x="2257" y="2168"/>
                </a:lnTo>
                <a:lnTo>
                  <a:pt x="2256" y="2165"/>
                </a:lnTo>
                <a:lnTo>
                  <a:pt x="2256" y="2163"/>
                </a:lnTo>
                <a:lnTo>
                  <a:pt x="2256" y="2161"/>
                </a:lnTo>
                <a:lnTo>
                  <a:pt x="2256" y="2160"/>
                </a:lnTo>
                <a:lnTo>
                  <a:pt x="2255" y="2160"/>
                </a:lnTo>
                <a:lnTo>
                  <a:pt x="2251" y="2157"/>
                </a:lnTo>
                <a:lnTo>
                  <a:pt x="2252" y="2154"/>
                </a:lnTo>
                <a:lnTo>
                  <a:pt x="2254" y="2152"/>
                </a:lnTo>
                <a:lnTo>
                  <a:pt x="2255" y="2149"/>
                </a:lnTo>
                <a:lnTo>
                  <a:pt x="2255" y="2147"/>
                </a:lnTo>
                <a:lnTo>
                  <a:pt x="2254" y="2145"/>
                </a:lnTo>
                <a:lnTo>
                  <a:pt x="2248" y="2145"/>
                </a:lnTo>
                <a:lnTo>
                  <a:pt x="2246" y="2134"/>
                </a:lnTo>
                <a:lnTo>
                  <a:pt x="2241" y="2136"/>
                </a:lnTo>
                <a:lnTo>
                  <a:pt x="2237" y="2137"/>
                </a:lnTo>
                <a:lnTo>
                  <a:pt x="2237" y="2131"/>
                </a:lnTo>
                <a:lnTo>
                  <a:pt x="2229" y="2127"/>
                </a:lnTo>
                <a:lnTo>
                  <a:pt x="2223" y="2124"/>
                </a:lnTo>
                <a:lnTo>
                  <a:pt x="2216" y="2121"/>
                </a:lnTo>
                <a:lnTo>
                  <a:pt x="2209" y="2118"/>
                </a:lnTo>
                <a:lnTo>
                  <a:pt x="2202" y="2117"/>
                </a:lnTo>
                <a:lnTo>
                  <a:pt x="2199" y="2116"/>
                </a:lnTo>
                <a:lnTo>
                  <a:pt x="2195" y="2116"/>
                </a:lnTo>
                <a:lnTo>
                  <a:pt x="2192" y="2116"/>
                </a:lnTo>
                <a:lnTo>
                  <a:pt x="2189" y="2117"/>
                </a:lnTo>
                <a:lnTo>
                  <a:pt x="2187" y="2126"/>
                </a:lnTo>
                <a:lnTo>
                  <a:pt x="2181" y="2126"/>
                </a:lnTo>
                <a:lnTo>
                  <a:pt x="2180" y="2125"/>
                </a:lnTo>
                <a:lnTo>
                  <a:pt x="2179" y="2124"/>
                </a:lnTo>
                <a:lnTo>
                  <a:pt x="2179" y="2122"/>
                </a:lnTo>
                <a:lnTo>
                  <a:pt x="2178" y="2121"/>
                </a:lnTo>
                <a:lnTo>
                  <a:pt x="2179" y="2118"/>
                </a:lnTo>
                <a:lnTo>
                  <a:pt x="2179" y="2115"/>
                </a:lnTo>
                <a:lnTo>
                  <a:pt x="2181" y="2109"/>
                </a:lnTo>
                <a:lnTo>
                  <a:pt x="2181" y="2107"/>
                </a:lnTo>
                <a:lnTo>
                  <a:pt x="2181" y="2106"/>
                </a:lnTo>
                <a:lnTo>
                  <a:pt x="2179" y="2105"/>
                </a:lnTo>
                <a:lnTo>
                  <a:pt x="2177" y="2105"/>
                </a:lnTo>
                <a:lnTo>
                  <a:pt x="2173" y="2106"/>
                </a:lnTo>
                <a:lnTo>
                  <a:pt x="2168" y="2106"/>
                </a:lnTo>
                <a:lnTo>
                  <a:pt x="2166" y="2106"/>
                </a:lnTo>
                <a:lnTo>
                  <a:pt x="2164" y="2106"/>
                </a:lnTo>
                <a:lnTo>
                  <a:pt x="2167" y="2098"/>
                </a:lnTo>
                <a:lnTo>
                  <a:pt x="2164" y="2098"/>
                </a:lnTo>
                <a:lnTo>
                  <a:pt x="2162" y="2098"/>
                </a:lnTo>
                <a:lnTo>
                  <a:pt x="2161" y="2099"/>
                </a:lnTo>
                <a:lnTo>
                  <a:pt x="2159" y="2099"/>
                </a:lnTo>
                <a:lnTo>
                  <a:pt x="2157" y="2101"/>
                </a:lnTo>
                <a:lnTo>
                  <a:pt x="2155" y="2101"/>
                </a:lnTo>
                <a:lnTo>
                  <a:pt x="2153" y="2100"/>
                </a:lnTo>
                <a:lnTo>
                  <a:pt x="2152" y="2100"/>
                </a:lnTo>
                <a:lnTo>
                  <a:pt x="2152" y="2099"/>
                </a:lnTo>
                <a:lnTo>
                  <a:pt x="2151" y="2098"/>
                </a:lnTo>
                <a:lnTo>
                  <a:pt x="2150" y="2097"/>
                </a:lnTo>
                <a:lnTo>
                  <a:pt x="2149" y="2096"/>
                </a:lnTo>
                <a:lnTo>
                  <a:pt x="2148" y="2095"/>
                </a:lnTo>
                <a:lnTo>
                  <a:pt x="2147" y="2095"/>
                </a:lnTo>
                <a:lnTo>
                  <a:pt x="2153" y="2084"/>
                </a:lnTo>
                <a:lnTo>
                  <a:pt x="2154" y="2081"/>
                </a:lnTo>
                <a:lnTo>
                  <a:pt x="2154" y="2079"/>
                </a:lnTo>
                <a:lnTo>
                  <a:pt x="2153" y="2078"/>
                </a:lnTo>
                <a:lnTo>
                  <a:pt x="2150" y="2077"/>
                </a:lnTo>
                <a:lnTo>
                  <a:pt x="2145" y="2075"/>
                </a:lnTo>
                <a:lnTo>
                  <a:pt x="2139" y="2072"/>
                </a:lnTo>
                <a:lnTo>
                  <a:pt x="2145" y="2068"/>
                </a:lnTo>
                <a:lnTo>
                  <a:pt x="2149" y="2066"/>
                </a:lnTo>
                <a:lnTo>
                  <a:pt x="2153" y="2064"/>
                </a:lnTo>
                <a:lnTo>
                  <a:pt x="2152" y="2062"/>
                </a:lnTo>
                <a:lnTo>
                  <a:pt x="2153" y="2060"/>
                </a:lnTo>
                <a:lnTo>
                  <a:pt x="2153" y="2057"/>
                </a:lnTo>
                <a:lnTo>
                  <a:pt x="2153" y="2056"/>
                </a:lnTo>
                <a:lnTo>
                  <a:pt x="2153" y="2055"/>
                </a:lnTo>
                <a:lnTo>
                  <a:pt x="2151" y="2055"/>
                </a:lnTo>
                <a:lnTo>
                  <a:pt x="2147" y="2055"/>
                </a:lnTo>
                <a:lnTo>
                  <a:pt x="2142" y="2055"/>
                </a:lnTo>
                <a:lnTo>
                  <a:pt x="2139" y="2045"/>
                </a:lnTo>
                <a:lnTo>
                  <a:pt x="2138" y="2036"/>
                </a:lnTo>
                <a:lnTo>
                  <a:pt x="2136" y="2026"/>
                </a:lnTo>
                <a:lnTo>
                  <a:pt x="2133" y="2016"/>
                </a:lnTo>
                <a:lnTo>
                  <a:pt x="2131" y="2012"/>
                </a:lnTo>
                <a:lnTo>
                  <a:pt x="2127" y="2005"/>
                </a:lnTo>
                <a:lnTo>
                  <a:pt x="2122" y="2005"/>
                </a:lnTo>
                <a:lnTo>
                  <a:pt x="2122" y="2003"/>
                </a:lnTo>
                <a:lnTo>
                  <a:pt x="2122" y="2000"/>
                </a:lnTo>
                <a:lnTo>
                  <a:pt x="2122" y="1998"/>
                </a:lnTo>
                <a:lnTo>
                  <a:pt x="2122" y="1997"/>
                </a:lnTo>
                <a:lnTo>
                  <a:pt x="2122" y="1996"/>
                </a:lnTo>
                <a:lnTo>
                  <a:pt x="2121" y="1995"/>
                </a:lnTo>
                <a:lnTo>
                  <a:pt x="2119" y="1995"/>
                </a:lnTo>
                <a:lnTo>
                  <a:pt x="2116" y="1993"/>
                </a:lnTo>
                <a:lnTo>
                  <a:pt x="2113" y="1992"/>
                </a:lnTo>
                <a:lnTo>
                  <a:pt x="2111" y="1991"/>
                </a:lnTo>
                <a:lnTo>
                  <a:pt x="2109" y="1989"/>
                </a:lnTo>
                <a:lnTo>
                  <a:pt x="2108" y="1987"/>
                </a:lnTo>
                <a:lnTo>
                  <a:pt x="2107" y="1982"/>
                </a:lnTo>
                <a:lnTo>
                  <a:pt x="2105" y="1977"/>
                </a:lnTo>
                <a:lnTo>
                  <a:pt x="2104" y="1975"/>
                </a:lnTo>
                <a:lnTo>
                  <a:pt x="2102" y="1974"/>
                </a:lnTo>
                <a:lnTo>
                  <a:pt x="2096" y="1971"/>
                </a:lnTo>
                <a:lnTo>
                  <a:pt x="2091" y="1968"/>
                </a:lnTo>
                <a:lnTo>
                  <a:pt x="2088" y="1968"/>
                </a:lnTo>
                <a:lnTo>
                  <a:pt x="2086" y="1967"/>
                </a:lnTo>
                <a:lnTo>
                  <a:pt x="2082" y="1968"/>
                </a:lnTo>
                <a:lnTo>
                  <a:pt x="2078" y="1969"/>
                </a:lnTo>
                <a:lnTo>
                  <a:pt x="2076" y="1969"/>
                </a:lnTo>
                <a:lnTo>
                  <a:pt x="2074" y="1968"/>
                </a:lnTo>
                <a:lnTo>
                  <a:pt x="2074" y="1960"/>
                </a:lnTo>
                <a:lnTo>
                  <a:pt x="2062" y="1959"/>
                </a:lnTo>
                <a:lnTo>
                  <a:pt x="2052" y="1958"/>
                </a:lnTo>
                <a:lnTo>
                  <a:pt x="2041" y="1958"/>
                </a:lnTo>
                <a:lnTo>
                  <a:pt x="2026" y="1957"/>
                </a:lnTo>
                <a:lnTo>
                  <a:pt x="2026" y="1960"/>
                </a:lnTo>
                <a:lnTo>
                  <a:pt x="2026" y="1962"/>
                </a:lnTo>
                <a:lnTo>
                  <a:pt x="2026" y="1963"/>
                </a:lnTo>
                <a:lnTo>
                  <a:pt x="2026" y="1964"/>
                </a:lnTo>
                <a:lnTo>
                  <a:pt x="2025" y="1965"/>
                </a:lnTo>
                <a:lnTo>
                  <a:pt x="2023" y="1965"/>
                </a:lnTo>
                <a:lnTo>
                  <a:pt x="2023" y="1963"/>
                </a:lnTo>
                <a:lnTo>
                  <a:pt x="2022" y="1961"/>
                </a:lnTo>
                <a:lnTo>
                  <a:pt x="2023" y="1956"/>
                </a:lnTo>
                <a:lnTo>
                  <a:pt x="2022" y="1952"/>
                </a:lnTo>
                <a:lnTo>
                  <a:pt x="2022" y="1950"/>
                </a:lnTo>
                <a:lnTo>
                  <a:pt x="2021" y="1949"/>
                </a:lnTo>
                <a:lnTo>
                  <a:pt x="2019" y="1948"/>
                </a:lnTo>
                <a:lnTo>
                  <a:pt x="2017" y="1948"/>
                </a:lnTo>
                <a:lnTo>
                  <a:pt x="2014" y="1949"/>
                </a:lnTo>
                <a:lnTo>
                  <a:pt x="2012" y="1949"/>
                </a:lnTo>
                <a:lnTo>
                  <a:pt x="2009" y="1944"/>
                </a:lnTo>
                <a:lnTo>
                  <a:pt x="2007" y="1940"/>
                </a:lnTo>
                <a:lnTo>
                  <a:pt x="2003" y="1941"/>
                </a:lnTo>
                <a:lnTo>
                  <a:pt x="2001" y="1942"/>
                </a:lnTo>
                <a:lnTo>
                  <a:pt x="1999" y="1943"/>
                </a:lnTo>
                <a:lnTo>
                  <a:pt x="1995" y="1943"/>
                </a:lnTo>
                <a:lnTo>
                  <a:pt x="1996" y="1949"/>
                </a:lnTo>
                <a:lnTo>
                  <a:pt x="1995" y="1954"/>
                </a:lnTo>
                <a:lnTo>
                  <a:pt x="1994" y="1954"/>
                </a:lnTo>
                <a:lnTo>
                  <a:pt x="1992" y="1953"/>
                </a:lnTo>
                <a:lnTo>
                  <a:pt x="1990" y="1953"/>
                </a:lnTo>
                <a:lnTo>
                  <a:pt x="1988" y="1953"/>
                </a:lnTo>
                <a:lnTo>
                  <a:pt x="1987" y="1954"/>
                </a:lnTo>
                <a:lnTo>
                  <a:pt x="1990" y="1946"/>
                </a:lnTo>
                <a:lnTo>
                  <a:pt x="1992" y="1940"/>
                </a:lnTo>
                <a:lnTo>
                  <a:pt x="1993" y="1933"/>
                </a:lnTo>
                <a:lnTo>
                  <a:pt x="1995" y="1923"/>
                </a:lnTo>
                <a:lnTo>
                  <a:pt x="1994" y="1923"/>
                </a:lnTo>
                <a:lnTo>
                  <a:pt x="1993" y="1923"/>
                </a:lnTo>
                <a:lnTo>
                  <a:pt x="1991" y="1923"/>
                </a:lnTo>
                <a:lnTo>
                  <a:pt x="1989" y="1924"/>
                </a:lnTo>
                <a:lnTo>
                  <a:pt x="1987" y="1923"/>
                </a:lnTo>
                <a:lnTo>
                  <a:pt x="1987" y="1918"/>
                </a:lnTo>
                <a:lnTo>
                  <a:pt x="1983" y="1916"/>
                </a:lnTo>
                <a:lnTo>
                  <a:pt x="1980" y="1916"/>
                </a:lnTo>
                <a:lnTo>
                  <a:pt x="1979" y="1915"/>
                </a:lnTo>
                <a:lnTo>
                  <a:pt x="1978" y="1915"/>
                </a:lnTo>
                <a:lnTo>
                  <a:pt x="1977" y="1913"/>
                </a:lnTo>
                <a:lnTo>
                  <a:pt x="1976" y="1910"/>
                </a:lnTo>
                <a:lnTo>
                  <a:pt x="1974" y="1908"/>
                </a:lnTo>
                <a:lnTo>
                  <a:pt x="1973" y="1906"/>
                </a:lnTo>
                <a:lnTo>
                  <a:pt x="1972" y="1906"/>
                </a:lnTo>
                <a:lnTo>
                  <a:pt x="1970" y="1906"/>
                </a:lnTo>
                <a:lnTo>
                  <a:pt x="1965" y="1904"/>
                </a:lnTo>
                <a:lnTo>
                  <a:pt x="1960" y="1904"/>
                </a:lnTo>
                <a:lnTo>
                  <a:pt x="1956" y="1904"/>
                </a:lnTo>
                <a:lnTo>
                  <a:pt x="1951" y="1904"/>
                </a:lnTo>
                <a:lnTo>
                  <a:pt x="1942" y="1905"/>
                </a:lnTo>
                <a:lnTo>
                  <a:pt x="1933" y="1906"/>
                </a:lnTo>
                <a:lnTo>
                  <a:pt x="1925" y="1909"/>
                </a:lnTo>
                <a:lnTo>
                  <a:pt x="1926" y="1908"/>
                </a:lnTo>
                <a:lnTo>
                  <a:pt x="1927" y="1906"/>
                </a:lnTo>
                <a:lnTo>
                  <a:pt x="1928" y="1901"/>
                </a:lnTo>
                <a:lnTo>
                  <a:pt x="1938" y="1901"/>
                </a:lnTo>
                <a:lnTo>
                  <a:pt x="1943" y="1901"/>
                </a:lnTo>
                <a:lnTo>
                  <a:pt x="1947" y="1901"/>
                </a:lnTo>
                <a:lnTo>
                  <a:pt x="1948" y="1896"/>
                </a:lnTo>
                <a:lnTo>
                  <a:pt x="1948" y="1892"/>
                </a:lnTo>
                <a:lnTo>
                  <a:pt x="1949" y="1888"/>
                </a:lnTo>
                <a:lnTo>
                  <a:pt x="1950" y="1884"/>
                </a:lnTo>
                <a:lnTo>
                  <a:pt x="1953" y="1884"/>
                </a:lnTo>
                <a:lnTo>
                  <a:pt x="1954" y="1883"/>
                </a:lnTo>
                <a:lnTo>
                  <a:pt x="1953" y="1883"/>
                </a:lnTo>
                <a:lnTo>
                  <a:pt x="1952" y="1881"/>
                </a:lnTo>
                <a:lnTo>
                  <a:pt x="1947" y="1878"/>
                </a:lnTo>
                <a:lnTo>
                  <a:pt x="1945" y="1878"/>
                </a:lnTo>
                <a:lnTo>
                  <a:pt x="1944" y="1878"/>
                </a:lnTo>
                <a:lnTo>
                  <a:pt x="1942" y="1880"/>
                </a:lnTo>
                <a:lnTo>
                  <a:pt x="1940" y="1881"/>
                </a:lnTo>
                <a:lnTo>
                  <a:pt x="1939" y="1881"/>
                </a:lnTo>
                <a:lnTo>
                  <a:pt x="1936" y="1881"/>
                </a:lnTo>
                <a:lnTo>
                  <a:pt x="1936" y="1875"/>
                </a:lnTo>
                <a:lnTo>
                  <a:pt x="1934" y="1875"/>
                </a:lnTo>
                <a:lnTo>
                  <a:pt x="1932" y="1875"/>
                </a:lnTo>
                <a:lnTo>
                  <a:pt x="1931" y="1876"/>
                </a:lnTo>
                <a:lnTo>
                  <a:pt x="1931" y="1877"/>
                </a:lnTo>
                <a:lnTo>
                  <a:pt x="1929" y="1878"/>
                </a:lnTo>
                <a:lnTo>
                  <a:pt x="1927" y="1879"/>
                </a:lnTo>
                <a:lnTo>
                  <a:pt x="1925" y="1878"/>
                </a:lnTo>
                <a:lnTo>
                  <a:pt x="1925" y="1873"/>
                </a:lnTo>
                <a:lnTo>
                  <a:pt x="1923" y="1873"/>
                </a:lnTo>
                <a:lnTo>
                  <a:pt x="1922" y="1873"/>
                </a:lnTo>
                <a:lnTo>
                  <a:pt x="1921" y="1872"/>
                </a:lnTo>
                <a:lnTo>
                  <a:pt x="1921" y="1870"/>
                </a:lnTo>
                <a:lnTo>
                  <a:pt x="1919" y="1864"/>
                </a:lnTo>
                <a:lnTo>
                  <a:pt x="1926" y="1861"/>
                </a:lnTo>
                <a:lnTo>
                  <a:pt x="1931" y="1858"/>
                </a:lnTo>
                <a:lnTo>
                  <a:pt x="1900" y="1858"/>
                </a:lnTo>
                <a:lnTo>
                  <a:pt x="1903" y="1861"/>
                </a:lnTo>
                <a:lnTo>
                  <a:pt x="1905" y="1863"/>
                </a:lnTo>
                <a:lnTo>
                  <a:pt x="1905" y="1864"/>
                </a:lnTo>
                <a:lnTo>
                  <a:pt x="1902" y="1864"/>
                </a:lnTo>
                <a:lnTo>
                  <a:pt x="1898" y="1862"/>
                </a:lnTo>
                <a:lnTo>
                  <a:pt x="1896" y="1861"/>
                </a:lnTo>
                <a:lnTo>
                  <a:pt x="1894" y="1861"/>
                </a:lnTo>
                <a:lnTo>
                  <a:pt x="1891" y="1866"/>
                </a:lnTo>
                <a:lnTo>
                  <a:pt x="1888" y="1870"/>
                </a:lnTo>
                <a:lnTo>
                  <a:pt x="1884" y="1870"/>
                </a:lnTo>
                <a:lnTo>
                  <a:pt x="1880" y="1870"/>
                </a:lnTo>
                <a:lnTo>
                  <a:pt x="1872" y="1869"/>
                </a:lnTo>
                <a:lnTo>
                  <a:pt x="1857" y="1867"/>
                </a:lnTo>
                <a:lnTo>
                  <a:pt x="1857" y="1861"/>
                </a:lnTo>
                <a:lnTo>
                  <a:pt x="1852" y="1861"/>
                </a:lnTo>
                <a:lnTo>
                  <a:pt x="1847" y="1861"/>
                </a:lnTo>
                <a:lnTo>
                  <a:pt x="1842" y="1862"/>
                </a:lnTo>
                <a:lnTo>
                  <a:pt x="1837" y="1864"/>
                </a:lnTo>
                <a:lnTo>
                  <a:pt x="1827" y="1867"/>
                </a:lnTo>
                <a:lnTo>
                  <a:pt x="1818" y="1870"/>
                </a:lnTo>
                <a:lnTo>
                  <a:pt x="1816" y="1862"/>
                </a:lnTo>
                <a:lnTo>
                  <a:pt x="1815" y="1858"/>
                </a:lnTo>
                <a:lnTo>
                  <a:pt x="1813" y="1854"/>
                </a:lnTo>
                <a:lnTo>
                  <a:pt x="1811" y="1851"/>
                </a:lnTo>
                <a:lnTo>
                  <a:pt x="1808" y="1848"/>
                </a:lnTo>
                <a:lnTo>
                  <a:pt x="1804" y="1846"/>
                </a:lnTo>
                <a:lnTo>
                  <a:pt x="1798" y="1844"/>
                </a:lnTo>
                <a:lnTo>
                  <a:pt x="1796" y="1844"/>
                </a:lnTo>
                <a:lnTo>
                  <a:pt x="1793" y="1845"/>
                </a:lnTo>
                <a:lnTo>
                  <a:pt x="1789" y="1845"/>
                </a:lnTo>
                <a:lnTo>
                  <a:pt x="1787" y="1844"/>
                </a:lnTo>
                <a:lnTo>
                  <a:pt x="1787" y="1840"/>
                </a:lnTo>
                <a:lnTo>
                  <a:pt x="1787" y="1836"/>
                </a:lnTo>
                <a:lnTo>
                  <a:pt x="1783" y="1835"/>
                </a:lnTo>
                <a:lnTo>
                  <a:pt x="1780" y="1834"/>
                </a:lnTo>
                <a:lnTo>
                  <a:pt x="1779" y="1833"/>
                </a:lnTo>
                <a:lnTo>
                  <a:pt x="1779" y="1835"/>
                </a:lnTo>
                <a:lnTo>
                  <a:pt x="1779" y="1837"/>
                </a:lnTo>
                <a:lnTo>
                  <a:pt x="1779" y="1842"/>
                </a:lnTo>
                <a:lnTo>
                  <a:pt x="1781" y="1842"/>
                </a:lnTo>
                <a:lnTo>
                  <a:pt x="1782" y="1843"/>
                </a:lnTo>
                <a:lnTo>
                  <a:pt x="1783" y="1844"/>
                </a:lnTo>
                <a:lnTo>
                  <a:pt x="1784" y="1845"/>
                </a:lnTo>
                <a:lnTo>
                  <a:pt x="1785" y="1848"/>
                </a:lnTo>
                <a:lnTo>
                  <a:pt x="1786" y="1849"/>
                </a:lnTo>
                <a:lnTo>
                  <a:pt x="1787" y="1850"/>
                </a:lnTo>
                <a:lnTo>
                  <a:pt x="1779" y="1852"/>
                </a:lnTo>
                <a:lnTo>
                  <a:pt x="1773" y="1853"/>
                </a:lnTo>
                <a:lnTo>
                  <a:pt x="1766" y="1854"/>
                </a:lnTo>
                <a:lnTo>
                  <a:pt x="1759" y="1856"/>
                </a:lnTo>
                <a:lnTo>
                  <a:pt x="1759" y="1860"/>
                </a:lnTo>
                <a:lnTo>
                  <a:pt x="1759" y="1864"/>
                </a:lnTo>
                <a:lnTo>
                  <a:pt x="1758" y="1868"/>
                </a:lnTo>
                <a:lnTo>
                  <a:pt x="1759" y="1873"/>
                </a:lnTo>
                <a:lnTo>
                  <a:pt x="1762" y="1876"/>
                </a:lnTo>
                <a:lnTo>
                  <a:pt x="1768" y="1885"/>
                </a:lnTo>
                <a:lnTo>
                  <a:pt x="1770" y="1889"/>
                </a:lnTo>
                <a:lnTo>
                  <a:pt x="1771" y="1891"/>
                </a:lnTo>
                <a:lnTo>
                  <a:pt x="1771" y="1893"/>
                </a:lnTo>
                <a:lnTo>
                  <a:pt x="1770" y="1895"/>
                </a:lnTo>
                <a:lnTo>
                  <a:pt x="1769" y="1896"/>
                </a:lnTo>
                <a:lnTo>
                  <a:pt x="1767" y="1897"/>
                </a:lnTo>
                <a:lnTo>
                  <a:pt x="1765" y="1898"/>
                </a:lnTo>
                <a:lnTo>
                  <a:pt x="1761" y="1898"/>
                </a:lnTo>
                <a:lnTo>
                  <a:pt x="1759" y="1898"/>
                </a:lnTo>
                <a:lnTo>
                  <a:pt x="1756" y="1898"/>
                </a:lnTo>
                <a:lnTo>
                  <a:pt x="1755" y="1897"/>
                </a:lnTo>
                <a:lnTo>
                  <a:pt x="1752" y="1895"/>
                </a:lnTo>
                <a:lnTo>
                  <a:pt x="1751" y="1893"/>
                </a:lnTo>
                <a:lnTo>
                  <a:pt x="1750" y="1891"/>
                </a:lnTo>
                <a:lnTo>
                  <a:pt x="1750" y="1889"/>
                </a:lnTo>
                <a:lnTo>
                  <a:pt x="1749" y="1887"/>
                </a:lnTo>
                <a:lnTo>
                  <a:pt x="1749" y="1883"/>
                </a:lnTo>
                <a:lnTo>
                  <a:pt x="1749" y="1878"/>
                </a:lnTo>
                <a:lnTo>
                  <a:pt x="1748" y="1873"/>
                </a:lnTo>
                <a:lnTo>
                  <a:pt x="1753" y="1872"/>
                </a:lnTo>
                <a:lnTo>
                  <a:pt x="1755" y="1871"/>
                </a:lnTo>
                <a:lnTo>
                  <a:pt x="1756" y="1871"/>
                </a:lnTo>
                <a:lnTo>
                  <a:pt x="1756" y="1870"/>
                </a:lnTo>
                <a:lnTo>
                  <a:pt x="1756" y="1867"/>
                </a:lnTo>
                <a:lnTo>
                  <a:pt x="1756" y="1865"/>
                </a:lnTo>
                <a:lnTo>
                  <a:pt x="1756" y="1863"/>
                </a:lnTo>
                <a:lnTo>
                  <a:pt x="1756" y="1861"/>
                </a:lnTo>
                <a:lnTo>
                  <a:pt x="1751" y="1861"/>
                </a:lnTo>
                <a:lnTo>
                  <a:pt x="1753" y="1856"/>
                </a:lnTo>
                <a:lnTo>
                  <a:pt x="1749" y="1854"/>
                </a:lnTo>
                <a:lnTo>
                  <a:pt x="1745" y="1853"/>
                </a:lnTo>
                <a:lnTo>
                  <a:pt x="1745" y="1850"/>
                </a:lnTo>
                <a:lnTo>
                  <a:pt x="1753" y="1844"/>
                </a:lnTo>
                <a:lnTo>
                  <a:pt x="1757" y="1842"/>
                </a:lnTo>
                <a:lnTo>
                  <a:pt x="1762" y="1839"/>
                </a:lnTo>
                <a:lnTo>
                  <a:pt x="1759" y="1834"/>
                </a:lnTo>
                <a:lnTo>
                  <a:pt x="1756" y="1828"/>
                </a:lnTo>
                <a:lnTo>
                  <a:pt x="1750" y="1829"/>
                </a:lnTo>
                <a:lnTo>
                  <a:pt x="1748" y="1829"/>
                </a:lnTo>
                <a:lnTo>
                  <a:pt x="1745" y="1830"/>
                </a:lnTo>
                <a:lnTo>
                  <a:pt x="1745" y="1836"/>
                </a:lnTo>
                <a:lnTo>
                  <a:pt x="1741" y="1839"/>
                </a:lnTo>
                <a:lnTo>
                  <a:pt x="1734" y="1845"/>
                </a:lnTo>
                <a:lnTo>
                  <a:pt x="1722" y="1853"/>
                </a:lnTo>
                <a:lnTo>
                  <a:pt x="1721" y="1853"/>
                </a:lnTo>
                <a:lnTo>
                  <a:pt x="1720" y="1852"/>
                </a:lnTo>
                <a:lnTo>
                  <a:pt x="1717" y="1851"/>
                </a:lnTo>
                <a:lnTo>
                  <a:pt x="1713" y="1850"/>
                </a:lnTo>
                <a:lnTo>
                  <a:pt x="1711" y="1849"/>
                </a:lnTo>
                <a:lnTo>
                  <a:pt x="1708" y="1850"/>
                </a:lnTo>
                <a:lnTo>
                  <a:pt x="1707" y="1851"/>
                </a:lnTo>
                <a:lnTo>
                  <a:pt x="1707" y="1852"/>
                </a:lnTo>
                <a:lnTo>
                  <a:pt x="1706" y="1854"/>
                </a:lnTo>
                <a:lnTo>
                  <a:pt x="1706" y="1858"/>
                </a:lnTo>
                <a:lnTo>
                  <a:pt x="1706" y="1861"/>
                </a:lnTo>
                <a:lnTo>
                  <a:pt x="1704" y="1861"/>
                </a:lnTo>
                <a:lnTo>
                  <a:pt x="1703" y="1860"/>
                </a:lnTo>
                <a:lnTo>
                  <a:pt x="1703" y="1858"/>
                </a:lnTo>
                <a:lnTo>
                  <a:pt x="1698" y="1858"/>
                </a:lnTo>
                <a:lnTo>
                  <a:pt x="1692" y="1858"/>
                </a:lnTo>
                <a:lnTo>
                  <a:pt x="1690" y="1869"/>
                </a:lnTo>
                <a:lnTo>
                  <a:pt x="1689" y="1881"/>
                </a:lnTo>
                <a:lnTo>
                  <a:pt x="1683" y="1881"/>
                </a:lnTo>
                <a:lnTo>
                  <a:pt x="1683" y="1884"/>
                </a:lnTo>
                <a:lnTo>
                  <a:pt x="1683" y="1887"/>
                </a:lnTo>
                <a:lnTo>
                  <a:pt x="1684" y="1890"/>
                </a:lnTo>
                <a:lnTo>
                  <a:pt x="1683" y="1892"/>
                </a:lnTo>
                <a:lnTo>
                  <a:pt x="1679" y="1892"/>
                </a:lnTo>
                <a:lnTo>
                  <a:pt x="1675" y="1892"/>
                </a:lnTo>
                <a:lnTo>
                  <a:pt x="1670" y="1900"/>
                </a:lnTo>
                <a:lnTo>
                  <a:pt x="1666" y="1906"/>
                </a:lnTo>
                <a:lnTo>
                  <a:pt x="1666" y="1909"/>
                </a:lnTo>
                <a:lnTo>
                  <a:pt x="1666" y="1912"/>
                </a:lnTo>
                <a:lnTo>
                  <a:pt x="1667" y="1915"/>
                </a:lnTo>
                <a:lnTo>
                  <a:pt x="1666" y="1918"/>
                </a:lnTo>
                <a:lnTo>
                  <a:pt x="1655" y="1910"/>
                </a:lnTo>
                <a:lnTo>
                  <a:pt x="1648" y="1903"/>
                </a:lnTo>
                <a:lnTo>
                  <a:pt x="1641" y="1897"/>
                </a:lnTo>
                <a:lnTo>
                  <a:pt x="1638" y="1893"/>
                </a:lnTo>
                <a:lnTo>
                  <a:pt x="1635" y="1889"/>
                </a:lnTo>
                <a:lnTo>
                  <a:pt x="1630" y="1881"/>
                </a:lnTo>
                <a:lnTo>
                  <a:pt x="1625" y="1881"/>
                </a:lnTo>
                <a:lnTo>
                  <a:pt x="1620" y="1880"/>
                </a:lnTo>
                <a:lnTo>
                  <a:pt x="1615" y="1878"/>
                </a:lnTo>
                <a:lnTo>
                  <a:pt x="1614" y="1878"/>
                </a:lnTo>
                <a:lnTo>
                  <a:pt x="1613" y="1878"/>
                </a:lnTo>
                <a:lnTo>
                  <a:pt x="1612" y="1882"/>
                </a:lnTo>
                <a:lnTo>
                  <a:pt x="1611" y="1885"/>
                </a:lnTo>
                <a:lnTo>
                  <a:pt x="1610" y="1887"/>
                </a:lnTo>
                <a:lnTo>
                  <a:pt x="1605" y="1888"/>
                </a:lnTo>
                <a:lnTo>
                  <a:pt x="1601" y="1889"/>
                </a:lnTo>
                <a:lnTo>
                  <a:pt x="1594" y="1891"/>
                </a:lnTo>
                <a:lnTo>
                  <a:pt x="1587" y="1892"/>
                </a:lnTo>
                <a:lnTo>
                  <a:pt x="1583" y="1893"/>
                </a:lnTo>
                <a:lnTo>
                  <a:pt x="1579" y="1895"/>
                </a:lnTo>
                <a:lnTo>
                  <a:pt x="1578" y="1893"/>
                </a:lnTo>
                <a:lnTo>
                  <a:pt x="1577" y="1891"/>
                </a:lnTo>
                <a:lnTo>
                  <a:pt x="1576" y="1890"/>
                </a:lnTo>
                <a:lnTo>
                  <a:pt x="1573" y="1889"/>
                </a:lnTo>
                <a:lnTo>
                  <a:pt x="1571" y="1892"/>
                </a:lnTo>
                <a:lnTo>
                  <a:pt x="1569" y="1892"/>
                </a:lnTo>
                <a:lnTo>
                  <a:pt x="1568" y="1893"/>
                </a:lnTo>
                <a:lnTo>
                  <a:pt x="1566" y="1893"/>
                </a:lnTo>
                <a:lnTo>
                  <a:pt x="1565" y="1892"/>
                </a:lnTo>
                <a:lnTo>
                  <a:pt x="1564" y="1891"/>
                </a:lnTo>
                <a:lnTo>
                  <a:pt x="1562" y="1887"/>
                </a:lnTo>
                <a:lnTo>
                  <a:pt x="1558" y="1878"/>
                </a:lnTo>
                <a:lnTo>
                  <a:pt x="1554" y="1867"/>
                </a:lnTo>
                <a:lnTo>
                  <a:pt x="1550" y="1862"/>
                </a:lnTo>
                <a:lnTo>
                  <a:pt x="1545" y="1857"/>
                </a:lnTo>
                <a:lnTo>
                  <a:pt x="1541" y="1852"/>
                </a:lnTo>
                <a:lnTo>
                  <a:pt x="1537" y="1846"/>
                </a:lnTo>
                <a:lnTo>
                  <a:pt x="1534" y="1842"/>
                </a:lnTo>
                <a:lnTo>
                  <a:pt x="1548" y="1754"/>
                </a:lnTo>
                <a:lnTo>
                  <a:pt x="1541" y="1753"/>
                </a:lnTo>
                <a:lnTo>
                  <a:pt x="1534" y="1752"/>
                </a:lnTo>
                <a:lnTo>
                  <a:pt x="1532" y="1749"/>
                </a:lnTo>
                <a:lnTo>
                  <a:pt x="1531" y="1745"/>
                </a:lnTo>
                <a:lnTo>
                  <a:pt x="1528" y="1738"/>
                </a:lnTo>
                <a:lnTo>
                  <a:pt x="1523" y="1736"/>
                </a:lnTo>
                <a:lnTo>
                  <a:pt x="1515" y="1734"/>
                </a:lnTo>
                <a:lnTo>
                  <a:pt x="1508" y="1733"/>
                </a:lnTo>
                <a:lnTo>
                  <a:pt x="1503" y="1732"/>
                </a:lnTo>
                <a:lnTo>
                  <a:pt x="1500" y="1732"/>
                </a:lnTo>
                <a:lnTo>
                  <a:pt x="1497" y="1733"/>
                </a:lnTo>
                <a:lnTo>
                  <a:pt x="1491" y="1736"/>
                </a:lnTo>
                <a:lnTo>
                  <a:pt x="1485" y="1739"/>
                </a:lnTo>
                <a:lnTo>
                  <a:pt x="1482" y="1740"/>
                </a:lnTo>
                <a:lnTo>
                  <a:pt x="1481" y="1740"/>
                </a:lnTo>
                <a:lnTo>
                  <a:pt x="1473" y="1741"/>
                </a:lnTo>
                <a:lnTo>
                  <a:pt x="1466" y="1741"/>
                </a:lnTo>
                <a:lnTo>
                  <a:pt x="1451" y="1740"/>
                </a:lnTo>
                <a:lnTo>
                  <a:pt x="1444" y="1740"/>
                </a:lnTo>
                <a:lnTo>
                  <a:pt x="1448" y="1732"/>
                </a:lnTo>
                <a:lnTo>
                  <a:pt x="1452" y="1720"/>
                </a:lnTo>
                <a:lnTo>
                  <a:pt x="1456" y="1707"/>
                </a:lnTo>
                <a:lnTo>
                  <a:pt x="1457" y="1701"/>
                </a:lnTo>
                <a:lnTo>
                  <a:pt x="1458" y="1695"/>
                </a:lnTo>
                <a:lnTo>
                  <a:pt x="1459" y="1689"/>
                </a:lnTo>
                <a:lnTo>
                  <a:pt x="1458" y="1684"/>
                </a:lnTo>
                <a:lnTo>
                  <a:pt x="1457" y="1683"/>
                </a:lnTo>
                <a:lnTo>
                  <a:pt x="1455" y="1681"/>
                </a:lnTo>
                <a:lnTo>
                  <a:pt x="1454" y="1679"/>
                </a:lnTo>
                <a:lnTo>
                  <a:pt x="1452" y="1676"/>
                </a:lnTo>
                <a:lnTo>
                  <a:pt x="1453" y="1676"/>
                </a:lnTo>
                <a:lnTo>
                  <a:pt x="1454" y="1675"/>
                </a:lnTo>
                <a:lnTo>
                  <a:pt x="1456" y="1673"/>
                </a:lnTo>
                <a:lnTo>
                  <a:pt x="1458" y="1670"/>
                </a:lnTo>
                <a:lnTo>
                  <a:pt x="1458" y="1674"/>
                </a:lnTo>
                <a:lnTo>
                  <a:pt x="1458" y="1678"/>
                </a:lnTo>
                <a:lnTo>
                  <a:pt x="1464" y="1680"/>
                </a:lnTo>
                <a:lnTo>
                  <a:pt x="1467" y="1680"/>
                </a:lnTo>
                <a:lnTo>
                  <a:pt x="1468" y="1680"/>
                </a:lnTo>
                <a:lnTo>
                  <a:pt x="1467" y="1678"/>
                </a:lnTo>
                <a:lnTo>
                  <a:pt x="1466" y="1672"/>
                </a:lnTo>
                <a:lnTo>
                  <a:pt x="1466" y="1667"/>
                </a:lnTo>
                <a:lnTo>
                  <a:pt x="1467" y="1662"/>
                </a:lnTo>
                <a:lnTo>
                  <a:pt x="1469" y="1650"/>
                </a:lnTo>
                <a:lnTo>
                  <a:pt x="1473" y="1631"/>
                </a:lnTo>
                <a:lnTo>
                  <a:pt x="1475" y="1621"/>
                </a:lnTo>
                <a:lnTo>
                  <a:pt x="1476" y="1617"/>
                </a:lnTo>
                <a:lnTo>
                  <a:pt x="1476" y="1613"/>
                </a:lnTo>
                <a:lnTo>
                  <a:pt x="1476" y="1606"/>
                </a:lnTo>
                <a:lnTo>
                  <a:pt x="1476" y="1604"/>
                </a:lnTo>
                <a:lnTo>
                  <a:pt x="1475" y="1602"/>
                </a:lnTo>
                <a:lnTo>
                  <a:pt x="1472" y="1601"/>
                </a:lnTo>
                <a:lnTo>
                  <a:pt x="1469" y="1600"/>
                </a:lnTo>
                <a:lnTo>
                  <a:pt x="1462" y="1600"/>
                </a:lnTo>
                <a:lnTo>
                  <a:pt x="1455" y="1602"/>
                </a:lnTo>
                <a:lnTo>
                  <a:pt x="1447" y="1604"/>
                </a:lnTo>
                <a:lnTo>
                  <a:pt x="1439" y="1608"/>
                </a:lnTo>
                <a:lnTo>
                  <a:pt x="1431" y="1611"/>
                </a:lnTo>
                <a:lnTo>
                  <a:pt x="1419" y="1617"/>
                </a:lnTo>
                <a:lnTo>
                  <a:pt x="1418" y="1620"/>
                </a:lnTo>
                <a:lnTo>
                  <a:pt x="1418" y="1624"/>
                </a:lnTo>
                <a:lnTo>
                  <a:pt x="1418" y="1631"/>
                </a:lnTo>
                <a:lnTo>
                  <a:pt x="1418" y="1634"/>
                </a:lnTo>
                <a:lnTo>
                  <a:pt x="1418" y="1638"/>
                </a:lnTo>
                <a:lnTo>
                  <a:pt x="1417" y="1641"/>
                </a:lnTo>
                <a:lnTo>
                  <a:pt x="1416" y="1645"/>
                </a:lnTo>
                <a:lnTo>
                  <a:pt x="1410" y="1647"/>
                </a:lnTo>
                <a:lnTo>
                  <a:pt x="1410" y="1651"/>
                </a:lnTo>
                <a:lnTo>
                  <a:pt x="1411" y="1655"/>
                </a:lnTo>
                <a:lnTo>
                  <a:pt x="1411" y="1658"/>
                </a:lnTo>
                <a:lnTo>
                  <a:pt x="1411" y="1660"/>
                </a:lnTo>
                <a:lnTo>
                  <a:pt x="1410" y="1662"/>
                </a:lnTo>
                <a:lnTo>
                  <a:pt x="1406" y="1663"/>
                </a:lnTo>
                <a:lnTo>
                  <a:pt x="1403" y="1664"/>
                </a:lnTo>
                <a:lnTo>
                  <a:pt x="1402" y="1664"/>
                </a:lnTo>
                <a:lnTo>
                  <a:pt x="1400" y="1669"/>
                </a:lnTo>
                <a:lnTo>
                  <a:pt x="1399" y="1673"/>
                </a:lnTo>
                <a:lnTo>
                  <a:pt x="1396" y="1673"/>
                </a:lnTo>
                <a:lnTo>
                  <a:pt x="1394" y="1674"/>
                </a:lnTo>
                <a:lnTo>
                  <a:pt x="1393" y="1675"/>
                </a:lnTo>
                <a:lnTo>
                  <a:pt x="1392" y="1676"/>
                </a:lnTo>
                <a:lnTo>
                  <a:pt x="1391" y="1676"/>
                </a:lnTo>
                <a:lnTo>
                  <a:pt x="1391" y="1670"/>
                </a:lnTo>
                <a:lnTo>
                  <a:pt x="1386" y="1670"/>
                </a:lnTo>
                <a:lnTo>
                  <a:pt x="1382" y="1670"/>
                </a:lnTo>
                <a:lnTo>
                  <a:pt x="1379" y="1670"/>
                </a:lnTo>
                <a:lnTo>
                  <a:pt x="1377" y="1670"/>
                </a:lnTo>
                <a:lnTo>
                  <a:pt x="1375" y="1671"/>
                </a:lnTo>
                <a:lnTo>
                  <a:pt x="1374" y="1674"/>
                </a:lnTo>
                <a:lnTo>
                  <a:pt x="1372" y="1677"/>
                </a:lnTo>
                <a:lnTo>
                  <a:pt x="1371" y="1678"/>
                </a:lnTo>
                <a:lnTo>
                  <a:pt x="1367" y="1679"/>
                </a:lnTo>
                <a:lnTo>
                  <a:pt x="1363" y="1680"/>
                </a:lnTo>
                <a:lnTo>
                  <a:pt x="1360" y="1680"/>
                </a:lnTo>
                <a:lnTo>
                  <a:pt x="1358" y="1680"/>
                </a:lnTo>
                <a:lnTo>
                  <a:pt x="1357" y="1681"/>
                </a:lnTo>
                <a:lnTo>
                  <a:pt x="1356" y="1682"/>
                </a:lnTo>
                <a:lnTo>
                  <a:pt x="1356" y="1683"/>
                </a:lnTo>
                <a:lnTo>
                  <a:pt x="1356" y="1686"/>
                </a:lnTo>
                <a:lnTo>
                  <a:pt x="1355" y="1688"/>
                </a:lnTo>
                <a:lnTo>
                  <a:pt x="1355" y="1689"/>
                </a:lnTo>
                <a:lnTo>
                  <a:pt x="1354" y="1690"/>
                </a:lnTo>
                <a:lnTo>
                  <a:pt x="1353" y="1690"/>
                </a:lnTo>
                <a:lnTo>
                  <a:pt x="1350" y="1690"/>
                </a:lnTo>
                <a:lnTo>
                  <a:pt x="1349" y="1690"/>
                </a:lnTo>
                <a:lnTo>
                  <a:pt x="1349" y="1689"/>
                </a:lnTo>
                <a:lnTo>
                  <a:pt x="1351" y="1687"/>
                </a:lnTo>
                <a:lnTo>
                  <a:pt x="1348" y="1687"/>
                </a:lnTo>
                <a:lnTo>
                  <a:pt x="1344" y="1687"/>
                </a:lnTo>
                <a:lnTo>
                  <a:pt x="1341" y="1688"/>
                </a:lnTo>
                <a:lnTo>
                  <a:pt x="1337" y="1690"/>
                </a:lnTo>
                <a:lnTo>
                  <a:pt x="1336" y="1683"/>
                </a:lnTo>
                <a:lnTo>
                  <a:pt x="1335" y="1680"/>
                </a:lnTo>
                <a:lnTo>
                  <a:pt x="1334" y="1678"/>
                </a:lnTo>
                <a:lnTo>
                  <a:pt x="1332" y="1678"/>
                </a:lnTo>
                <a:lnTo>
                  <a:pt x="1330" y="1677"/>
                </a:lnTo>
                <a:lnTo>
                  <a:pt x="1324" y="1677"/>
                </a:lnTo>
                <a:lnTo>
                  <a:pt x="1319" y="1677"/>
                </a:lnTo>
                <a:lnTo>
                  <a:pt x="1317" y="1677"/>
                </a:lnTo>
                <a:lnTo>
                  <a:pt x="1315" y="1676"/>
                </a:lnTo>
                <a:lnTo>
                  <a:pt x="1314" y="1675"/>
                </a:lnTo>
                <a:lnTo>
                  <a:pt x="1313" y="1673"/>
                </a:lnTo>
                <a:lnTo>
                  <a:pt x="1312" y="1669"/>
                </a:lnTo>
                <a:lnTo>
                  <a:pt x="1310" y="1665"/>
                </a:lnTo>
                <a:lnTo>
                  <a:pt x="1309" y="1662"/>
                </a:lnTo>
                <a:lnTo>
                  <a:pt x="1302" y="1650"/>
                </a:lnTo>
                <a:lnTo>
                  <a:pt x="1295" y="1639"/>
                </a:lnTo>
                <a:lnTo>
                  <a:pt x="1289" y="1628"/>
                </a:lnTo>
                <a:lnTo>
                  <a:pt x="1286" y="1621"/>
                </a:lnTo>
                <a:lnTo>
                  <a:pt x="1284" y="1614"/>
                </a:lnTo>
                <a:lnTo>
                  <a:pt x="1281" y="1615"/>
                </a:lnTo>
                <a:lnTo>
                  <a:pt x="1279" y="1616"/>
                </a:lnTo>
                <a:lnTo>
                  <a:pt x="1278" y="1617"/>
                </a:lnTo>
                <a:lnTo>
                  <a:pt x="1279" y="1615"/>
                </a:lnTo>
                <a:lnTo>
                  <a:pt x="1280" y="1613"/>
                </a:lnTo>
                <a:lnTo>
                  <a:pt x="1280" y="1607"/>
                </a:lnTo>
                <a:lnTo>
                  <a:pt x="1280" y="1600"/>
                </a:lnTo>
                <a:lnTo>
                  <a:pt x="1279" y="1598"/>
                </a:lnTo>
                <a:lnTo>
                  <a:pt x="1278" y="1597"/>
                </a:lnTo>
                <a:lnTo>
                  <a:pt x="1284" y="1591"/>
                </a:lnTo>
                <a:lnTo>
                  <a:pt x="1284" y="1588"/>
                </a:lnTo>
                <a:lnTo>
                  <a:pt x="1284" y="1584"/>
                </a:lnTo>
                <a:lnTo>
                  <a:pt x="1282" y="1577"/>
                </a:lnTo>
                <a:lnTo>
                  <a:pt x="1279" y="1571"/>
                </a:lnTo>
                <a:lnTo>
                  <a:pt x="1279" y="1568"/>
                </a:lnTo>
                <a:lnTo>
                  <a:pt x="1278" y="1566"/>
                </a:lnTo>
                <a:lnTo>
                  <a:pt x="1278" y="1561"/>
                </a:lnTo>
                <a:lnTo>
                  <a:pt x="1279" y="1558"/>
                </a:lnTo>
                <a:lnTo>
                  <a:pt x="1280" y="1554"/>
                </a:lnTo>
                <a:lnTo>
                  <a:pt x="1281" y="1552"/>
                </a:lnTo>
                <a:lnTo>
                  <a:pt x="1278" y="1542"/>
                </a:lnTo>
                <a:lnTo>
                  <a:pt x="1276" y="1536"/>
                </a:lnTo>
                <a:lnTo>
                  <a:pt x="1275" y="1534"/>
                </a:lnTo>
                <a:lnTo>
                  <a:pt x="1275" y="1532"/>
                </a:lnTo>
                <a:lnTo>
                  <a:pt x="1276" y="1530"/>
                </a:lnTo>
                <a:lnTo>
                  <a:pt x="1278" y="1528"/>
                </a:lnTo>
                <a:lnTo>
                  <a:pt x="1284" y="1524"/>
                </a:lnTo>
                <a:lnTo>
                  <a:pt x="1289" y="1519"/>
                </a:lnTo>
                <a:lnTo>
                  <a:pt x="1291" y="1517"/>
                </a:lnTo>
                <a:lnTo>
                  <a:pt x="1292" y="1515"/>
                </a:lnTo>
                <a:lnTo>
                  <a:pt x="1292" y="1511"/>
                </a:lnTo>
                <a:lnTo>
                  <a:pt x="1292" y="1507"/>
                </a:lnTo>
                <a:lnTo>
                  <a:pt x="1291" y="1503"/>
                </a:lnTo>
                <a:lnTo>
                  <a:pt x="1289" y="1499"/>
                </a:lnTo>
                <a:lnTo>
                  <a:pt x="1284" y="1491"/>
                </a:lnTo>
                <a:lnTo>
                  <a:pt x="1281" y="1484"/>
                </a:lnTo>
                <a:lnTo>
                  <a:pt x="1282" y="1483"/>
                </a:lnTo>
                <a:lnTo>
                  <a:pt x="1283" y="1481"/>
                </a:lnTo>
                <a:lnTo>
                  <a:pt x="1283" y="1479"/>
                </a:lnTo>
                <a:lnTo>
                  <a:pt x="1283" y="1476"/>
                </a:lnTo>
                <a:lnTo>
                  <a:pt x="1281" y="1467"/>
                </a:lnTo>
                <a:lnTo>
                  <a:pt x="1287" y="1467"/>
                </a:lnTo>
                <a:lnTo>
                  <a:pt x="1287" y="1465"/>
                </a:lnTo>
                <a:lnTo>
                  <a:pt x="1286" y="1462"/>
                </a:lnTo>
                <a:lnTo>
                  <a:pt x="1286" y="1459"/>
                </a:lnTo>
                <a:lnTo>
                  <a:pt x="1286" y="1457"/>
                </a:lnTo>
                <a:lnTo>
                  <a:pt x="1287" y="1456"/>
                </a:lnTo>
                <a:lnTo>
                  <a:pt x="1288" y="1455"/>
                </a:lnTo>
                <a:lnTo>
                  <a:pt x="1290" y="1453"/>
                </a:lnTo>
                <a:lnTo>
                  <a:pt x="1296" y="1452"/>
                </a:lnTo>
                <a:lnTo>
                  <a:pt x="1302" y="1450"/>
                </a:lnTo>
                <a:lnTo>
                  <a:pt x="1304" y="1449"/>
                </a:lnTo>
                <a:lnTo>
                  <a:pt x="1306" y="1448"/>
                </a:lnTo>
                <a:lnTo>
                  <a:pt x="1307" y="1446"/>
                </a:lnTo>
                <a:lnTo>
                  <a:pt x="1307" y="1445"/>
                </a:lnTo>
                <a:lnTo>
                  <a:pt x="1307" y="1442"/>
                </a:lnTo>
                <a:lnTo>
                  <a:pt x="1307" y="1439"/>
                </a:lnTo>
                <a:lnTo>
                  <a:pt x="1308" y="1438"/>
                </a:lnTo>
                <a:lnTo>
                  <a:pt x="1309" y="1436"/>
                </a:lnTo>
                <a:lnTo>
                  <a:pt x="1311" y="1436"/>
                </a:lnTo>
                <a:lnTo>
                  <a:pt x="1313" y="1435"/>
                </a:lnTo>
                <a:lnTo>
                  <a:pt x="1316" y="1435"/>
                </a:lnTo>
                <a:lnTo>
                  <a:pt x="1320" y="1435"/>
                </a:lnTo>
                <a:lnTo>
                  <a:pt x="1322" y="1434"/>
                </a:lnTo>
                <a:lnTo>
                  <a:pt x="1323" y="1434"/>
                </a:lnTo>
                <a:lnTo>
                  <a:pt x="1328" y="1423"/>
                </a:lnTo>
                <a:lnTo>
                  <a:pt x="1332" y="1414"/>
                </a:lnTo>
                <a:lnTo>
                  <a:pt x="1333" y="1414"/>
                </a:lnTo>
                <a:lnTo>
                  <a:pt x="1336" y="1416"/>
                </a:lnTo>
                <a:lnTo>
                  <a:pt x="1339" y="1417"/>
                </a:lnTo>
                <a:lnTo>
                  <a:pt x="1343" y="1417"/>
                </a:lnTo>
                <a:lnTo>
                  <a:pt x="1345" y="1416"/>
                </a:lnTo>
                <a:lnTo>
                  <a:pt x="1348" y="1414"/>
                </a:lnTo>
                <a:lnTo>
                  <a:pt x="1353" y="1409"/>
                </a:lnTo>
                <a:lnTo>
                  <a:pt x="1359" y="1405"/>
                </a:lnTo>
                <a:lnTo>
                  <a:pt x="1361" y="1403"/>
                </a:lnTo>
                <a:lnTo>
                  <a:pt x="1362" y="1403"/>
                </a:lnTo>
                <a:lnTo>
                  <a:pt x="1366" y="1403"/>
                </a:lnTo>
                <a:lnTo>
                  <a:pt x="1371" y="1404"/>
                </a:lnTo>
                <a:lnTo>
                  <a:pt x="1383" y="1407"/>
                </a:lnTo>
                <a:lnTo>
                  <a:pt x="1393" y="1411"/>
                </a:lnTo>
                <a:lnTo>
                  <a:pt x="1397" y="1413"/>
                </a:lnTo>
                <a:lnTo>
                  <a:pt x="1399" y="1414"/>
                </a:lnTo>
                <a:lnTo>
                  <a:pt x="1400" y="1416"/>
                </a:lnTo>
                <a:lnTo>
                  <a:pt x="1400" y="1418"/>
                </a:lnTo>
                <a:lnTo>
                  <a:pt x="1401" y="1421"/>
                </a:lnTo>
                <a:lnTo>
                  <a:pt x="1401" y="1422"/>
                </a:lnTo>
                <a:lnTo>
                  <a:pt x="1402" y="1422"/>
                </a:lnTo>
                <a:lnTo>
                  <a:pt x="1404" y="1423"/>
                </a:lnTo>
                <a:lnTo>
                  <a:pt x="1406" y="1423"/>
                </a:lnTo>
                <a:lnTo>
                  <a:pt x="1409" y="1421"/>
                </a:lnTo>
                <a:lnTo>
                  <a:pt x="1410" y="1421"/>
                </a:lnTo>
                <a:lnTo>
                  <a:pt x="1412" y="1420"/>
                </a:lnTo>
                <a:lnTo>
                  <a:pt x="1414" y="1419"/>
                </a:lnTo>
                <a:lnTo>
                  <a:pt x="1416" y="1420"/>
                </a:lnTo>
                <a:lnTo>
                  <a:pt x="1414" y="1415"/>
                </a:lnTo>
                <a:lnTo>
                  <a:pt x="1413" y="1411"/>
                </a:lnTo>
                <a:lnTo>
                  <a:pt x="1415" y="1410"/>
                </a:lnTo>
                <a:lnTo>
                  <a:pt x="1417" y="1408"/>
                </a:lnTo>
                <a:lnTo>
                  <a:pt x="1420" y="1407"/>
                </a:lnTo>
                <a:lnTo>
                  <a:pt x="1422" y="1406"/>
                </a:lnTo>
                <a:lnTo>
                  <a:pt x="1430" y="1417"/>
                </a:lnTo>
                <a:lnTo>
                  <a:pt x="1433" y="1417"/>
                </a:lnTo>
                <a:lnTo>
                  <a:pt x="1436" y="1417"/>
                </a:lnTo>
                <a:lnTo>
                  <a:pt x="1439" y="1416"/>
                </a:lnTo>
                <a:lnTo>
                  <a:pt x="1440" y="1416"/>
                </a:lnTo>
                <a:lnTo>
                  <a:pt x="1441" y="1417"/>
                </a:lnTo>
                <a:lnTo>
                  <a:pt x="1441" y="1422"/>
                </a:lnTo>
                <a:lnTo>
                  <a:pt x="1443" y="1422"/>
                </a:lnTo>
                <a:lnTo>
                  <a:pt x="1444" y="1422"/>
                </a:lnTo>
                <a:lnTo>
                  <a:pt x="1446" y="1422"/>
                </a:lnTo>
                <a:lnTo>
                  <a:pt x="1447" y="1421"/>
                </a:lnTo>
                <a:lnTo>
                  <a:pt x="1448" y="1420"/>
                </a:lnTo>
                <a:lnTo>
                  <a:pt x="1448" y="1419"/>
                </a:lnTo>
                <a:lnTo>
                  <a:pt x="1448" y="1418"/>
                </a:lnTo>
                <a:lnTo>
                  <a:pt x="1447" y="1417"/>
                </a:lnTo>
                <a:lnTo>
                  <a:pt x="1438" y="1414"/>
                </a:lnTo>
                <a:lnTo>
                  <a:pt x="1438" y="1412"/>
                </a:lnTo>
                <a:lnTo>
                  <a:pt x="1438" y="1411"/>
                </a:lnTo>
                <a:lnTo>
                  <a:pt x="1439" y="1410"/>
                </a:lnTo>
                <a:lnTo>
                  <a:pt x="1440" y="1409"/>
                </a:lnTo>
                <a:lnTo>
                  <a:pt x="1441" y="1408"/>
                </a:lnTo>
                <a:lnTo>
                  <a:pt x="1441" y="1407"/>
                </a:lnTo>
                <a:lnTo>
                  <a:pt x="1442" y="1405"/>
                </a:lnTo>
                <a:lnTo>
                  <a:pt x="1444" y="1403"/>
                </a:lnTo>
                <a:lnTo>
                  <a:pt x="1440" y="1401"/>
                </a:lnTo>
                <a:lnTo>
                  <a:pt x="1436" y="1399"/>
                </a:lnTo>
                <a:lnTo>
                  <a:pt x="1430" y="1397"/>
                </a:lnTo>
                <a:lnTo>
                  <a:pt x="1427" y="1397"/>
                </a:lnTo>
                <a:lnTo>
                  <a:pt x="1424" y="1391"/>
                </a:lnTo>
                <a:lnTo>
                  <a:pt x="1426" y="1391"/>
                </a:lnTo>
                <a:lnTo>
                  <a:pt x="1427" y="1392"/>
                </a:lnTo>
                <a:lnTo>
                  <a:pt x="1430" y="1393"/>
                </a:lnTo>
                <a:lnTo>
                  <a:pt x="1434" y="1395"/>
                </a:lnTo>
                <a:lnTo>
                  <a:pt x="1436" y="1395"/>
                </a:lnTo>
                <a:lnTo>
                  <a:pt x="1438" y="1394"/>
                </a:lnTo>
                <a:lnTo>
                  <a:pt x="1438" y="1389"/>
                </a:lnTo>
                <a:lnTo>
                  <a:pt x="1449" y="1390"/>
                </a:lnTo>
                <a:lnTo>
                  <a:pt x="1461" y="1391"/>
                </a:lnTo>
                <a:lnTo>
                  <a:pt x="1460" y="1391"/>
                </a:lnTo>
                <a:lnTo>
                  <a:pt x="1460" y="1390"/>
                </a:lnTo>
                <a:lnTo>
                  <a:pt x="1460" y="1389"/>
                </a:lnTo>
                <a:lnTo>
                  <a:pt x="1461" y="1388"/>
                </a:lnTo>
                <a:lnTo>
                  <a:pt x="1464" y="1386"/>
                </a:lnTo>
                <a:lnTo>
                  <a:pt x="1465" y="1387"/>
                </a:lnTo>
                <a:lnTo>
                  <a:pt x="1466" y="1389"/>
                </a:lnTo>
                <a:lnTo>
                  <a:pt x="1466" y="1391"/>
                </a:lnTo>
                <a:lnTo>
                  <a:pt x="1467" y="1393"/>
                </a:lnTo>
                <a:lnTo>
                  <a:pt x="1468" y="1393"/>
                </a:lnTo>
                <a:lnTo>
                  <a:pt x="1470" y="1394"/>
                </a:lnTo>
                <a:lnTo>
                  <a:pt x="1472" y="1394"/>
                </a:lnTo>
                <a:lnTo>
                  <a:pt x="1478" y="1386"/>
                </a:lnTo>
                <a:lnTo>
                  <a:pt x="1486" y="1391"/>
                </a:lnTo>
                <a:lnTo>
                  <a:pt x="1487" y="1391"/>
                </a:lnTo>
                <a:lnTo>
                  <a:pt x="1487" y="1390"/>
                </a:lnTo>
                <a:lnTo>
                  <a:pt x="1488" y="1388"/>
                </a:lnTo>
                <a:lnTo>
                  <a:pt x="1490" y="1386"/>
                </a:lnTo>
                <a:lnTo>
                  <a:pt x="1491" y="1386"/>
                </a:lnTo>
                <a:lnTo>
                  <a:pt x="1492" y="1386"/>
                </a:lnTo>
                <a:lnTo>
                  <a:pt x="1493" y="1387"/>
                </a:lnTo>
                <a:lnTo>
                  <a:pt x="1494" y="1388"/>
                </a:lnTo>
                <a:lnTo>
                  <a:pt x="1495" y="1389"/>
                </a:lnTo>
                <a:lnTo>
                  <a:pt x="1495" y="1391"/>
                </a:lnTo>
                <a:lnTo>
                  <a:pt x="1495" y="1394"/>
                </a:lnTo>
                <a:lnTo>
                  <a:pt x="1498" y="1395"/>
                </a:lnTo>
                <a:lnTo>
                  <a:pt x="1501" y="1396"/>
                </a:lnTo>
                <a:lnTo>
                  <a:pt x="1505" y="1396"/>
                </a:lnTo>
                <a:lnTo>
                  <a:pt x="1507" y="1396"/>
                </a:lnTo>
                <a:lnTo>
                  <a:pt x="1509" y="1397"/>
                </a:lnTo>
                <a:lnTo>
                  <a:pt x="1510" y="1398"/>
                </a:lnTo>
                <a:lnTo>
                  <a:pt x="1511" y="1400"/>
                </a:lnTo>
                <a:lnTo>
                  <a:pt x="1511" y="1403"/>
                </a:lnTo>
                <a:lnTo>
                  <a:pt x="1512" y="1406"/>
                </a:lnTo>
                <a:lnTo>
                  <a:pt x="1515" y="1405"/>
                </a:lnTo>
                <a:lnTo>
                  <a:pt x="1518" y="1406"/>
                </a:lnTo>
                <a:lnTo>
                  <a:pt x="1526" y="1408"/>
                </a:lnTo>
                <a:lnTo>
                  <a:pt x="1528" y="1404"/>
                </a:lnTo>
                <a:lnTo>
                  <a:pt x="1531" y="1400"/>
                </a:lnTo>
                <a:lnTo>
                  <a:pt x="1532" y="1400"/>
                </a:lnTo>
                <a:lnTo>
                  <a:pt x="1533" y="1400"/>
                </a:lnTo>
                <a:lnTo>
                  <a:pt x="1535" y="1400"/>
                </a:lnTo>
                <a:lnTo>
                  <a:pt x="1537" y="1400"/>
                </a:lnTo>
                <a:lnTo>
                  <a:pt x="1539" y="1400"/>
                </a:lnTo>
                <a:lnTo>
                  <a:pt x="1540" y="1400"/>
                </a:lnTo>
                <a:lnTo>
                  <a:pt x="1542" y="1407"/>
                </a:lnTo>
                <a:lnTo>
                  <a:pt x="1544" y="1411"/>
                </a:lnTo>
                <a:lnTo>
                  <a:pt x="1545" y="1414"/>
                </a:lnTo>
                <a:lnTo>
                  <a:pt x="1554" y="1417"/>
                </a:lnTo>
                <a:lnTo>
                  <a:pt x="1555" y="1421"/>
                </a:lnTo>
                <a:lnTo>
                  <a:pt x="1555" y="1426"/>
                </a:lnTo>
                <a:lnTo>
                  <a:pt x="1555" y="1431"/>
                </a:lnTo>
                <a:lnTo>
                  <a:pt x="1555" y="1436"/>
                </a:lnTo>
                <a:lnTo>
                  <a:pt x="1554" y="1447"/>
                </a:lnTo>
                <a:lnTo>
                  <a:pt x="1554" y="1456"/>
                </a:lnTo>
                <a:lnTo>
                  <a:pt x="1558" y="1455"/>
                </a:lnTo>
                <a:lnTo>
                  <a:pt x="1560" y="1454"/>
                </a:lnTo>
                <a:lnTo>
                  <a:pt x="1561" y="1453"/>
                </a:lnTo>
                <a:lnTo>
                  <a:pt x="1565" y="1453"/>
                </a:lnTo>
                <a:lnTo>
                  <a:pt x="1564" y="1455"/>
                </a:lnTo>
                <a:lnTo>
                  <a:pt x="1563" y="1457"/>
                </a:lnTo>
                <a:lnTo>
                  <a:pt x="1561" y="1462"/>
                </a:lnTo>
                <a:lnTo>
                  <a:pt x="1559" y="1464"/>
                </a:lnTo>
                <a:lnTo>
                  <a:pt x="1559" y="1467"/>
                </a:lnTo>
                <a:lnTo>
                  <a:pt x="1559" y="1470"/>
                </a:lnTo>
                <a:lnTo>
                  <a:pt x="1559" y="1473"/>
                </a:lnTo>
                <a:lnTo>
                  <a:pt x="1565" y="1476"/>
                </a:lnTo>
                <a:lnTo>
                  <a:pt x="1569" y="1477"/>
                </a:lnTo>
                <a:lnTo>
                  <a:pt x="1571" y="1479"/>
                </a:lnTo>
                <a:lnTo>
                  <a:pt x="1571" y="1480"/>
                </a:lnTo>
                <a:lnTo>
                  <a:pt x="1572" y="1482"/>
                </a:lnTo>
                <a:lnTo>
                  <a:pt x="1572" y="1485"/>
                </a:lnTo>
                <a:lnTo>
                  <a:pt x="1572" y="1489"/>
                </a:lnTo>
                <a:lnTo>
                  <a:pt x="1573" y="1493"/>
                </a:lnTo>
                <a:lnTo>
                  <a:pt x="1575" y="1495"/>
                </a:lnTo>
                <a:lnTo>
                  <a:pt x="1578" y="1497"/>
                </a:lnTo>
                <a:lnTo>
                  <a:pt x="1580" y="1500"/>
                </a:lnTo>
                <a:lnTo>
                  <a:pt x="1582" y="1501"/>
                </a:lnTo>
                <a:lnTo>
                  <a:pt x="1582" y="1503"/>
                </a:lnTo>
                <a:lnTo>
                  <a:pt x="1582" y="1505"/>
                </a:lnTo>
                <a:lnTo>
                  <a:pt x="1581" y="1508"/>
                </a:lnTo>
                <a:lnTo>
                  <a:pt x="1582" y="1510"/>
                </a:lnTo>
                <a:lnTo>
                  <a:pt x="1583" y="1511"/>
                </a:lnTo>
                <a:lnTo>
                  <a:pt x="1585" y="1511"/>
                </a:lnTo>
                <a:lnTo>
                  <a:pt x="1589" y="1513"/>
                </a:lnTo>
                <a:lnTo>
                  <a:pt x="1593" y="1514"/>
                </a:lnTo>
                <a:lnTo>
                  <a:pt x="1596" y="1515"/>
                </a:lnTo>
                <a:lnTo>
                  <a:pt x="1597" y="1509"/>
                </a:lnTo>
                <a:lnTo>
                  <a:pt x="1598" y="1503"/>
                </a:lnTo>
                <a:lnTo>
                  <a:pt x="1599" y="1498"/>
                </a:lnTo>
                <a:lnTo>
                  <a:pt x="1600" y="1492"/>
                </a:lnTo>
                <a:lnTo>
                  <a:pt x="1601" y="1486"/>
                </a:lnTo>
                <a:lnTo>
                  <a:pt x="1602" y="1480"/>
                </a:lnTo>
                <a:lnTo>
                  <a:pt x="1602" y="1474"/>
                </a:lnTo>
                <a:lnTo>
                  <a:pt x="1602" y="1467"/>
                </a:lnTo>
                <a:lnTo>
                  <a:pt x="1598" y="1453"/>
                </a:lnTo>
                <a:lnTo>
                  <a:pt x="1593" y="1436"/>
                </a:lnTo>
                <a:lnTo>
                  <a:pt x="1587" y="1434"/>
                </a:lnTo>
                <a:lnTo>
                  <a:pt x="1587" y="1432"/>
                </a:lnTo>
                <a:lnTo>
                  <a:pt x="1588" y="1431"/>
                </a:lnTo>
                <a:lnTo>
                  <a:pt x="1589" y="1430"/>
                </a:lnTo>
                <a:lnTo>
                  <a:pt x="1590" y="1430"/>
                </a:lnTo>
                <a:lnTo>
                  <a:pt x="1591" y="1429"/>
                </a:lnTo>
                <a:lnTo>
                  <a:pt x="1591" y="1427"/>
                </a:lnTo>
                <a:lnTo>
                  <a:pt x="1590" y="1425"/>
                </a:lnTo>
                <a:lnTo>
                  <a:pt x="1589" y="1423"/>
                </a:lnTo>
                <a:lnTo>
                  <a:pt x="1586" y="1420"/>
                </a:lnTo>
                <a:lnTo>
                  <a:pt x="1583" y="1416"/>
                </a:lnTo>
                <a:lnTo>
                  <a:pt x="1582" y="1414"/>
                </a:lnTo>
                <a:lnTo>
                  <a:pt x="1581" y="1412"/>
                </a:lnTo>
                <a:lnTo>
                  <a:pt x="1581" y="1409"/>
                </a:lnTo>
                <a:lnTo>
                  <a:pt x="1582" y="1404"/>
                </a:lnTo>
                <a:lnTo>
                  <a:pt x="1582" y="1399"/>
                </a:lnTo>
                <a:lnTo>
                  <a:pt x="1582" y="1397"/>
                </a:lnTo>
                <a:lnTo>
                  <a:pt x="1582" y="1394"/>
                </a:lnTo>
                <a:lnTo>
                  <a:pt x="1580" y="1393"/>
                </a:lnTo>
                <a:lnTo>
                  <a:pt x="1576" y="1390"/>
                </a:lnTo>
                <a:lnTo>
                  <a:pt x="1574" y="1388"/>
                </a:lnTo>
                <a:lnTo>
                  <a:pt x="1573" y="1387"/>
                </a:lnTo>
                <a:lnTo>
                  <a:pt x="1574" y="1386"/>
                </a:lnTo>
                <a:lnTo>
                  <a:pt x="1576" y="1386"/>
                </a:lnTo>
                <a:lnTo>
                  <a:pt x="1579" y="1386"/>
                </a:lnTo>
                <a:lnTo>
                  <a:pt x="1578" y="1385"/>
                </a:lnTo>
                <a:lnTo>
                  <a:pt x="1578" y="1384"/>
                </a:lnTo>
                <a:lnTo>
                  <a:pt x="1579" y="1383"/>
                </a:lnTo>
                <a:lnTo>
                  <a:pt x="1584" y="1382"/>
                </a:lnTo>
                <a:lnTo>
                  <a:pt x="1585" y="1381"/>
                </a:lnTo>
                <a:lnTo>
                  <a:pt x="1584" y="1380"/>
                </a:lnTo>
                <a:lnTo>
                  <a:pt x="1582" y="1380"/>
                </a:lnTo>
                <a:lnTo>
                  <a:pt x="1581" y="1380"/>
                </a:lnTo>
                <a:lnTo>
                  <a:pt x="1580" y="1379"/>
                </a:lnTo>
                <a:lnTo>
                  <a:pt x="1580" y="1377"/>
                </a:lnTo>
                <a:lnTo>
                  <a:pt x="1581" y="1375"/>
                </a:lnTo>
                <a:lnTo>
                  <a:pt x="1581" y="1373"/>
                </a:lnTo>
                <a:lnTo>
                  <a:pt x="1583" y="1368"/>
                </a:lnTo>
                <a:lnTo>
                  <a:pt x="1590" y="1355"/>
                </a:lnTo>
                <a:lnTo>
                  <a:pt x="1590" y="1352"/>
                </a:lnTo>
                <a:lnTo>
                  <a:pt x="1590" y="1349"/>
                </a:lnTo>
                <a:lnTo>
                  <a:pt x="1590" y="1346"/>
                </a:lnTo>
                <a:lnTo>
                  <a:pt x="1590" y="1344"/>
                </a:lnTo>
                <a:lnTo>
                  <a:pt x="1592" y="1343"/>
                </a:lnTo>
                <a:lnTo>
                  <a:pt x="1594" y="1343"/>
                </a:lnTo>
                <a:lnTo>
                  <a:pt x="1597" y="1344"/>
                </a:lnTo>
                <a:lnTo>
                  <a:pt x="1599" y="1344"/>
                </a:lnTo>
                <a:lnTo>
                  <a:pt x="1600" y="1343"/>
                </a:lnTo>
                <a:lnTo>
                  <a:pt x="1600" y="1342"/>
                </a:lnTo>
                <a:lnTo>
                  <a:pt x="1600" y="1339"/>
                </a:lnTo>
                <a:lnTo>
                  <a:pt x="1601" y="1337"/>
                </a:lnTo>
                <a:lnTo>
                  <a:pt x="1601" y="1336"/>
                </a:lnTo>
                <a:lnTo>
                  <a:pt x="1602" y="1335"/>
                </a:lnTo>
                <a:lnTo>
                  <a:pt x="1606" y="1333"/>
                </a:lnTo>
                <a:lnTo>
                  <a:pt x="1612" y="1331"/>
                </a:lnTo>
                <a:lnTo>
                  <a:pt x="1618" y="1329"/>
                </a:lnTo>
                <a:lnTo>
                  <a:pt x="1620" y="1328"/>
                </a:lnTo>
                <a:lnTo>
                  <a:pt x="1621" y="1327"/>
                </a:lnTo>
                <a:lnTo>
                  <a:pt x="1622" y="1325"/>
                </a:lnTo>
                <a:lnTo>
                  <a:pt x="1622" y="1324"/>
                </a:lnTo>
                <a:lnTo>
                  <a:pt x="1622" y="1321"/>
                </a:lnTo>
                <a:lnTo>
                  <a:pt x="1622" y="1318"/>
                </a:lnTo>
                <a:lnTo>
                  <a:pt x="1623" y="1317"/>
                </a:lnTo>
                <a:lnTo>
                  <a:pt x="1624" y="1315"/>
                </a:lnTo>
                <a:lnTo>
                  <a:pt x="1629" y="1313"/>
                </a:lnTo>
                <a:lnTo>
                  <a:pt x="1634" y="1313"/>
                </a:lnTo>
                <a:lnTo>
                  <a:pt x="1639" y="1312"/>
                </a:lnTo>
                <a:lnTo>
                  <a:pt x="1641" y="1311"/>
                </a:lnTo>
                <a:lnTo>
                  <a:pt x="1644" y="1310"/>
                </a:lnTo>
                <a:lnTo>
                  <a:pt x="1645" y="1308"/>
                </a:lnTo>
                <a:lnTo>
                  <a:pt x="1646" y="1306"/>
                </a:lnTo>
                <a:lnTo>
                  <a:pt x="1648" y="1302"/>
                </a:lnTo>
                <a:lnTo>
                  <a:pt x="1650" y="1297"/>
                </a:lnTo>
                <a:lnTo>
                  <a:pt x="1652" y="1293"/>
                </a:lnTo>
                <a:lnTo>
                  <a:pt x="1654" y="1292"/>
                </a:lnTo>
                <a:lnTo>
                  <a:pt x="1656" y="1292"/>
                </a:lnTo>
                <a:lnTo>
                  <a:pt x="1661" y="1290"/>
                </a:lnTo>
                <a:lnTo>
                  <a:pt x="1655" y="1279"/>
                </a:lnTo>
                <a:lnTo>
                  <a:pt x="1658" y="1278"/>
                </a:lnTo>
                <a:lnTo>
                  <a:pt x="1661" y="1277"/>
                </a:lnTo>
                <a:lnTo>
                  <a:pt x="1664" y="1277"/>
                </a:lnTo>
                <a:lnTo>
                  <a:pt x="1666" y="1276"/>
                </a:lnTo>
                <a:lnTo>
                  <a:pt x="1663" y="1270"/>
                </a:lnTo>
                <a:lnTo>
                  <a:pt x="1664" y="1270"/>
                </a:lnTo>
                <a:lnTo>
                  <a:pt x="1669" y="1269"/>
                </a:lnTo>
                <a:lnTo>
                  <a:pt x="1677" y="1268"/>
                </a:lnTo>
                <a:lnTo>
                  <a:pt x="1683" y="1268"/>
                </a:lnTo>
                <a:lnTo>
                  <a:pt x="1681" y="1266"/>
                </a:lnTo>
                <a:lnTo>
                  <a:pt x="1680" y="1263"/>
                </a:lnTo>
                <a:lnTo>
                  <a:pt x="1677" y="1259"/>
                </a:lnTo>
                <a:lnTo>
                  <a:pt x="1675" y="1259"/>
                </a:lnTo>
                <a:lnTo>
                  <a:pt x="1672" y="1259"/>
                </a:lnTo>
                <a:lnTo>
                  <a:pt x="1666" y="1259"/>
                </a:lnTo>
                <a:lnTo>
                  <a:pt x="1666" y="1254"/>
                </a:lnTo>
                <a:lnTo>
                  <a:pt x="1672" y="1253"/>
                </a:lnTo>
                <a:lnTo>
                  <a:pt x="1675" y="1252"/>
                </a:lnTo>
                <a:lnTo>
                  <a:pt x="1677" y="1251"/>
                </a:lnTo>
                <a:lnTo>
                  <a:pt x="1677" y="1246"/>
                </a:lnTo>
                <a:lnTo>
                  <a:pt x="1677" y="1240"/>
                </a:lnTo>
                <a:lnTo>
                  <a:pt x="1675" y="1239"/>
                </a:lnTo>
                <a:lnTo>
                  <a:pt x="1672" y="1238"/>
                </a:lnTo>
                <a:lnTo>
                  <a:pt x="1669" y="1238"/>
                </a:lnTo>
                <a:lnTo>
                  <a:pt x="1666" y="1237"/>
                </a:lnTo>
                <a:lnTo>
                  <a:pt x="1665" y="1236"/>
                </a:lnTo>
                <a:lnTo>
                  <a:pt x="1664" y="1235"/>
                </a:lnTo>
                <a:lnTo>
                  <a:pt x="1664" y="1233"/>
                </a:lnTo>
                <a:lnTo>
                  <a:pt x="1663" y="1230"/>
                </a:lnTo>
                <a:lnTo>
                  <a:pt x="1662" y="1229"/>
                </a:lnTo>
                <a:lnTo>
                  <a:pt x="1661" y="1228"/>
                </a:lnTo>
                <a:lnTo>
                  <a:pt x="1666" y="1223"/>
                </a:lnTo>
                <a:lnTo>
                  <a:pt x="1669" y="1219"/>
                </a:lnTo>
                <a:lnTo>
                  <a:pt x="1669" y="1218"/>
                </a:lnTo>
                <a:lnTo>
                  <a:pt x="1669" y="1217"/>
                </a:lnTo>
                <a:lnTo>
                  <a:pt x="1666" y="1216"/>
                </a:lnTo>
                <a:lnTo>
                  <a:pt x="1665" y="1216"/>
                </a:lnTo>
                <a:lnTo>
                  <a:pt x="1665" y="1215"/>
                </a:lnTo>
                <a:lnTo>
                  <a:pt x="1665" y="1213"/>
                </a:lnTo>
                <a:lnTo>
                  <a:pt x="1666" y="1211"/>
                </a:lnTo>
                <a:lnTo>
                  <a:pt x="1666" y="1210"/>
                </a:lnTo>
                <a:lnTo>
                  <a:pt x="1666" y="1209"/>
                </a:lnTo>
                <a:lnTo>
                  <a:pt x="1665" y="1207"/>
                </a:lnTo>
                <a:lnTo>
                  <a:pt x="1664" y="1206"/>
                </a:lnTo>
                <a:lnTo>
                  <a:pt x="1661" y="1205"/>
                </a:lnTo>
                <a:lnTo>
                  <a:pt x="1655" y="1203"/>
                </a:lnTo>
                <a:lnTo>
                  <a:pt x="1656" y="1201"/>
                </a:lnTo>
                <a:lnTo>
                  <a:pt x="1656" y="1200"/>
                </a:lnTo>
                <a:lnTo>
                  <a:pt x="1658" y="1200"/>
                </a:lnTo>
                <a:lnTo>
                  <a:pt x="1661" y="1200"/>
                </a:lnTo>
                <a:lnTo>
                  <a:pt x="1661" y="1199"/>
                </a:lnTo>
                <a:lnTo>
                  <a:pt x="1660" y="1197"/>
                </a:lnTo>
                <a:lnTo>
                  <a:pt x="1659" y="1195"/>
                </a:lnTo>
                <a:lnTo>
                  <a:pt x="1658" y="1193"/>
                </a:lnTo>
                <a:lnTo>
                  <a:pt x="1658" y="1192"/>
                </a:lnTo>
                <a:lnTo>
                  <a:pt x="1660" y="1189"/>
                </a:lnTo>
                <a:lnTo>
                  <a:pt x="1662" y="1186"/>
                </a:lnTo>
                <a:lnTo>
                  <a:pt x="1663" y="1184"/>
                </a:lnTo>
                <a:lnTo>
                  <a:pt x="1664" y="1181"/>
                </a:lnTo>
                <a:lnTo>
                  <a:pt x="1665" y="1175"/>
                </a:lnTo>
                <a:lnTo>
                  <a:pt x="1665" y="1171"/>
                </a:lnTo>
                <a:lnTo>
                  <a:pt x="1666" y="1166"/>
                </a:lnTo>
                <a:lnTo>
                  <a:pt x="1669" y="1166"/>
                </a:lnTo>
                <a:lnTo>
                  <a:pt x="1672" y="1166"/>
                </a:lnTo>
                <a:lnTo>
                  <a:pt x="1677" y="1164"/>
                </a:lnTo>
                <a:lnTo>
                  <a:pt x="1678" y="1165"/>
                </a:lnTo>
                <a:lnTo>
                  <a:pt x="1679" y="1167"/>
                </a:lnTo>
                <a:lnTo>
                  <a:pt x="1680" y="1168"/>
                </a:lnTo>
                <a:lnTo>
                  <a:pt x="1681" y="1169"/>
                </a:lnTo>
                <a:lnTo>
                  <a:pt x="1680" y="1169"/>
                </a:lnTo>
                <a:lnTo>
                  <a:pt x="1678" y="1171"/>
                </a:lnTo>
                <a:lnTo>
                  <a:pt x="1677" y="1172"/>
                </a:lnTo>
                <a:lnTo>
                  <a:pt x="1675" y="1177"/>
                </a:lnTo>
                <a:lnTo>
                  <a:pt x="1673" y="1182"/>
                </a:lnTo>
                <a:lnTo>
                  <a:pt x="1672" y="1187"/>
                </a:lnTo>
                <a:lnTo>
                  <a:pt x="1671" y="1196"/>
                </a:lnTo>
                <a:lnTo>
                  <a:pt x="1670" y="1199"/>
                </a:lnTo>
                <a:lnTo>
                  <a:pt x="1670" y="1200"/>
                </a:lnTo>
                <a:lnTo>
                  <a:pt x="1669" y="1200"/>
                </a:lnTo>
                <a:lnTo>
                  <a:pt x="1671" y="1203"/>
                </a:lnTo>
                <a:lnTo>
                  <a:pt x="1672" y="1205"/>
                </a:lnTo>
                <a:lnTo>
                  <a:pt x="1672" y="1206"/>
                </a:lnTo>
                <a:lnTo>
                  <a:pt x="1673" y="1206"/>
                </a:lnTo>
                <a:lnTo>
                  <a:pt x="1674" y="1205"/>
                </a:lnTo>
                <a:lnTo>
                  <a:pt x="1676" y="1204"/>
                </a:lnTo>
                <a:lnTo>
                  <a:pt x="1679" y="1203"/>
                </a:lnTo>
                <a:lnTo>
                  <a:pt x="1681" y="1203"/>
                </a:lnTo>
                <a:lnTo>
                  <a:pt x="1683" y="1203"/>
                </a:lnTo>
                <a:lnTo>
                  <a:pt x="1683" y="1209"/>
                </a:lnTo>
                <a:lnTo>
                  <a:pt x="1687" y="1208"/>
                </a:lnTo>
                <a:lnTo>
                  <a:pt x="1692" y="1209"/>
                </a:lnTo>
                <a:lnTo>
                  <a:pt x="1694" y="1196"/>
                </a:lnTo>
                <a:lnTo>
                  <a:pt x="1697" y="1180"/>
                </a:lnTo>
                <a:lnTo>
                  <a:pt x="1692" y="1180"/>
                </a:lnTo>
                <a:lnTo>
                  <a:pt x="1690" y="1179"/>
                </a:lnTo>
                <a:lnTo>
                  <a:pt x="1689" y="1179"/>
                </a:lnTo>
                <a:lnTo>
                  <a:pt x="1689" y="1178"/>
                </a:lnTo>
                <a:lnTo>
                  <a:pt x="1689" y="1173"/>
                </a:lnTo>
                <a:lnTo>
                  <a:pt x="1689" y="1169"/>
                </a:lnTo>
                <a:lnTo>
                  <a:pt x="1698" y="1170"/>
                </a:lnTo>
                <a:lnTo>
                  <a:pt x="1704" y="1169"/>
                </a:lnTo>
                <a:lnTo>
                  <a:pt x="1709" y="1168"/>
                </a:lnTo>
                <a:lnTo>
                  <a:pt x="1710" y="1167"/>
                </a:lnTo>
                <a:lnTo>
                  <a:pt x="1711" y="1166"/>
                </a:lnTo>
                <a:lnTo>
                  <a:pt x="1714" y="1163"/>
                </a:lnTo>
                <a:lnTo>
                  <a:pt x="1716" y="1159"/>
                </a:lnTo>
                <a:lnTo>
                  <a:pt x="1718" y="1154"/>
                </a:lnTo>
                <a:lnTo>
                  <a:pt x="1722" y="1147"/>
                </a:lnTo>
                <a:lnTo>
                  <a:pt x="1714" y="1141"/>
                </a:lnTo>
                <a:lnTo>
                  <a:pt x="1714" y="1139"/>
                </a:lnTo>
                <a:lnTo>
                  <a:pt x="1714" y="1137"/>
                </a:lnTo>
                <a:lnTo>
                  <a:pt x="1715" y="1136"/>
                </a:lnTo>
                <a:lnTo>
                  <a:pt x="1717" y="1135"/>
                </a:lnTo>
                <a:lnTo>
                  <a:pt x="1717" y="1134"/>
                </a:lnTo>
                <a:lnTo>
                  <a:pt x="1717" y="1133"/>
                </a:lnTo>
                <a:lnTo>
                  <a:pt x="1725" y="1125"/>
                </a:lnTo>
                <a:lnTo>
                  <a:pt x="1729" y="1121"/>
                </a:lnTo>
                <a:lnTo>
                  <a:pt x="1732" y="1119"/>
                </a:lnTo>
                <a:lnTo>
                  <a:pt x="1734" y="1119"/>
                </a:lnTo>
                <a:lnTo>
                  <a:pt x="1736" y="1118"/>
                </a:lnTo>
                <a:lnTo>
                  <a:pt x="1739" y="1119"/>
                </a:lnTo>
                <a:lnTo>
                  <a:pt x="1742" y="1119"/>
                </a:lnTo>
                <a:lnTo>
                  <a:pt x="1745" y="1119"/>
                </a:lnTo>
                <a:lnTo>
                  <a:pt x="1748" y="1113"/>
                </a:lnTo>
                <a:lnTo>
                  <a:pt x="1751" y="1113"/>
                </a:lnTo>
                <a:lnTo>
                  <a:pt x="1753" y="1113"/>
                </a:lnTo>
                <a:lnTo>
                  <a:pt x="1755" y="1114"/>
                </a:lnTo>
                <a:lnTo>
                  <a:pt x="1758" y="1115"/>
                </a:lnTo>
                <a:lnTo>
                  <a:pt x="1760" y="1116"/>
                </a:lnTo>
                <a:lnTo>
                  <a:pt x="1762" y="1116"/>
                </a:lnTo>
                <a:lnTo>
                  <a:pt x="1763" y="1109"/>
                </a:lnTo>
                <a:lnTo>
                  <a:pt x="1765" y="1102"/>
                </a:lnTo>
                <a:lnTo>
                  <a:pt x="1768" y="1103"/>
                </a:lnTo>
                <a:lnTo>
                  <a:pt x="1769" y="1105"/>
                </a:lnTo>
                <a:lnTo>
                  <a:pt x="1769" y="1107"/>
                </a:lnTo>
                <a:lnTo>
                  <a:pt x="1770" y="1110"/>
                </a:lnTo>
                <a:lnTo>
                  <a:pt x="1775" y="1110"/>
                </a:lnTo>
                <a:lnTo>
                  <a:pt x="1777" y="1109"/>
                </a:lnTo>
                <a:lnTo>
                  <a:pt x="1777" y="1108"/>
                </a:lnTo>
                <a:lnTo>
                  <a:pt x="1776" y="1107"/>
                </a:lnTo>
                <a:lnTo>
                  <a:pt x="1779" y="1106"/>
                </a:lnTo>
                <a:lnTo>
                  <a:pt x="1781" y="1105"/>
                </a:lnTo>
                <a:lnTo>
                  <a:pt x="1784" y="1104"/>
                </a:lnTo>
                <a:lnTo>
                  <a:pt x="1778" y="1100"/>
                </a:lnTo>
                <a:lnTo>
                  <a:pt x="1770" y="1096"/>
                </a:lnTo>
                <a:lnTo>
                  <a:pt x="1772" y="1093"/>
                </a:lnTo>
                <a:lnTo>
                  <a:pt x="1775" y="1091"/>
                </a:lnTo>
                <a:lnTo>
                  <a:pt x="1777" y="1089"/>
                </a:lnTo>
                <a:lnTo>
                  <a:pt x="1779" y="1088"/>
                </a:lnTo>
                <a:lnTo>
                  <a:pt x="1779" y="1085"/>
                </a:lnTo>
                <a:lnTo>
                  <a:pt x="1779" y="1084"/>
                </a:lnTo>
                <a:lnTo>
                  <a:pt x="1779" y="1083"/>
                </a:lnTo>
                <a:lnTo>
                  <a:pt x="1778" y="1083"/>
                </a:lnTo>
                <a:lnTo>
                  <a:pt x="1776" y="1082"/>
                </a:lnTo>
                <a:lnTo>
                  <a:pt x="1776" y="1081"/>
                </a:lnTo>
                <a:lnTo>
                  <a:pt x="1776" y="1079"/>
                </a:lnTo>
                <a:lnTo>
                  <a:pt x="1782" y="1076"/>
                </a:lnTo>
                <a:lnTo>
                  <a:pt x="1783" y="1074"/>
                </a:lnTo>
                <a:lnTo>
                  <a:pt x="1784" y="1072"/>
                </a:lnTo>
                <a:lnTo>
                  <a:pt x="1785" y="1067"/>
                </a:lnTo>
                <a:lnTo>
                  <a:pt x="1786" y="1062"/>
                </a:lnTo>
                <a:lnTo>
                  <a:pt x="1786" y="1059"/>
                </a:lnTo>
                <a:lnTo>
                  <a:pt x="1787" y="1057"/>
                </a:lnTo>
                <a:lnTo>
                  <a:pt x="1797" y="1057"/>
                </a:lnTo>
                <a:lnTo>
                  <a:pt x="1801" y="1056"/>
                </a:lnTo>
                <a:lnTo>
                  <a:pt x="1804" y="1055"/>
                </a:lnTo>
                <a:lnTo>
                  <a:pt x="1807" y="1053"/>
                </a:lnTo>
                <a:lnTo>
                  <a:pt x="1809" y="1050"/>
                </a:lnTo>
                <a:lnTo>
                  <a:pt x="1815" y="1040"/>
                </a:lnTo>
                <a:lnTo>
                  <a:pt x="1815" y="1048"/>
                </a:lnTo>
                <a:lnTo>
                  <a:pt x="1824" y="1043"/>
                </a:lnTo>
                <a:lnTo>
                  <a:pt x="1823" y="1043"/>
                </a:lnTo>
                <a:lnTo>
                  <a:pt x="1824" y="1044"/>
                </a:lnTo>
                <a:lnTo>
                  <a:pt x="1826" y="1046"/>
                </a:lnTo>
                <a:lnTo>
                  <a:pt x="1829" y="1048"/>
                </a:lnTo>
                <a:lnTo>
                  <a:pt x="1843" y="1037"/>
                </a:lnTo>
                <a:lnTo>
                  <a:pt x="1840" y="1029"/>
                </a:lnTo>
                <a:lnTo>
                  <a:pt x="1838" y="1020"/>
                </a:lnTo>
                <a:lnTo>
                  <a:pt x="1840" y="1021"/>
                </a:lnTo>
                <a:lnTo>
                  <a:pt x="1842" y="1023"/>
                </a:lnTo>
                <a:lnTo>
                  <a:pt x="1846" y="1026"/>
                </a:lnTo>
                <a:lnTo>
                  <a:pt x="1849" y="1026"/>
                </a:lnTo>
                <a:lnTo>
                  <a:pt x="1851" y="1026"/>
                </a:lnTo>
                <a:lnTo>
                  <a:pt x="1856" y="1025"/>
                </a:lnTo>
                <a:lnTo>
                  <a:pt x="1860" y="1024"/>
                </a:lnTo>
                <a:lnTo>
                  <a:pt x="1862" y="1023"/>
                </a:lnTo>
                <a:lnTo>
                  <a:pt x="1863" y="1023"/>
                </a:lnTo>
                <a:lnTo>
                  <a:pt x="1861" y="1019"/>
                </a:lnTo>
                <a:lnTo>
                  <a:pt x="1860" y="1016"/>
                </a:lnTo>
                <a:lnTo>
                  <a:pt x="1860" y="1015"/>
                </a:lnTo>
                <a:lnTo>
                  <a:pt x="1860" y="1014"/>
                </a:lnTo>
                <a:lnTo>
                  <a:pt x="1861" y="1014"/>
                </a:lnTo>
                <a:lnTo>
                  <a:pt x="1862" y="1014"/>
                </a:lnTo>
                <a:lnTo>
                  <a:pt x="1864" y="1016"/>
                </a:lnTo>
                <a:lnTo>
                  <a:pt x="1866" y="1020"/>
                </a:lnTo>
                <a:lnTo>
                  <a:pt x="1872" y="1015"/>
                </a:lnTo>
                <a:lnTo>
                  <a:pt x="1877" y="1010"/>
                </a:lnTo>
                <a:lnTo>
                  <a:pt x="1879" y="1007"/>
                </a:lnTo>
                <a:lnTo>
                  <a:pt x="1881" y="1004"/>
                </a:lnTo>
                <a:lnTo>
                  <a:pt x="1886" y="998"/>
                </a:lnTo>
                <a:lnTo>
                  <a:pt x="1886" y="1000"/>
                </a:lnTo>
                <a:lnTo>
                  <a:pt x="1886" y="999"/>
                </a:lnTo>
                <a:lnTo>
                  <a:pt x="1887" y="999"/>
                </a:lnTo>
                <a:lnTo>
                  <a:pt x="1888" y="1000"/>
                </a:lnTo>
                <a:lnTo>
                  <a:pt x="1889" y="1000"/>
                </a:lnTo>
                <a:lnTo>
                  <a:pt x="1891" y="1003"/>
                </a:lnTo>
                <a:lnTo>
                  <a:pt x="1886" y="1003"/>
                </a:lnTo>
                <a:lnTo>
                  <a:pt x="1885" y="1008"/>
                </a:lnTo>
                <a:lnTo>
                  <a:pt x="1885" y="1011"/>
                </a:lnTo>
                <a:lnTo>
                  <a:pt x="1884" y="1013"/>
                </a:lnTo>
                <a:lnTo>
                  <a:pt x="1883" y="1017"/>
                </a:lnTo>
                <a:lnTo>
                  <a:pt x="1894" y="1014"/>
                </a:lnTo>
                <a:lnTo>
                  <a:pt x="1905" y="1012"/>
                </a:lnTo>
                <a:lnTo>
                  <a:pt x="1908" y="1014"/>
                </a:lnTo>
                <a:lnTo>
                  <a:pt x="1909" y="1016"/>
                </a:lnTo>
                <a:lnTo>
                  <a:pt x="1909" y="1017"/>
                </a:lnTo>
                <a:lnTo>
                  <a:pt x="1908" y="1017"/>
                </a:lnTo>
                <a:lnTo>
                  <a:pt x="1905" y="1018"/>
                </a:lnTo>
                <a:lnTo>
                  <a:pt x="1904" y="1020"/>
                </a:lnTo>
                <a:lnTo>
                  <a:pt x="1904" y="1022"/>
                </a:lnTo>
                <a:lnTo>
                  <a:pt x="1902" y="1026"/>
                </a:lnTo>
                <a:lnTo>
                  <a:pt x="1893" y="1023"/>
                </a:lnTo>
                <a:lnTo>
                  <a:pt x="1890" y="1023"/>
                </a:lnTo>
                <a:lnTo>
                  <a:pt x="1888" y="1023"/>
                </a:lnTo>
                <a:lnTo>
                  <a:pt x="1883" y="1025"/>
                </a:lnTo>
                <a:lnTo>
                  <a:pt x="1874" y="1029"/>
                </a:lnTo>
                <a:lnTo>
                  <a:pt x="1874" y="1034"/>
                </a:lnTo>
                <a:lnTo>
                  <a:pt x="1870" y="1034"/>
                </a:lnTo>
                <a:lnTo>
                  <a:pt x="1866" y="1034"/>
                </a:lnTo>
                <a:lnTo>
                  <a:pt x="1863" y="1039"/>
                </a:lnTo>
                <a:lnTo>
                  <a:pt x="1861" y="1042"/>
                </a:lnTo>
                <a:lnTo>
                  <a:pt x="1858" y="1045"/>
                </a:lnTo>
                <a:lnTo>
                  <a:pt x="1857" y="1048"/>
                </a:lnTo>
                <a:lnTo>
                  <a:pt x="1857" y="1050"/>
                </a:lnTo>
                <a:lnTo>
                  <a:pt x="1857" y="1051"/>
                </a:lnTo>
                <a:lnTo>
                  <a:pt x="1858" y="1054"/>
                </a:lnTo>
                <a:lnTo>
                  <a:pt x="1862" y="1057"/>
                </a:lnTo>
                <a:lnTo>
                  <a:pt x="1869" y="1059"/>
                </a:lnTo>
                <a:lnTo>
                  <a:pt x="1872" y="1065"/>
                </a:lnTo>
                <a:lnTo>
                  <a:pt x="1874" y="1065"/>
                </a:lnTo>
                <a:lnTo>
                  <a:pt x="1875" y="1065"/>
                </a:lnTo>
                <a:lnTo>
                  <a:pt x="1876" y="1065"/>
                </a:lnTo>
                <a:lnTo>
                  <a:pt x="1877" y="1064"/>
                </a:lnTo>
                <a:lnTo>
                  <a:pt x="1878" y="1062"/>
                </a:lnTo>
                <a:lnTo>
                  <a:pt x="1879" y="1062"/>
                </a:lnTo>
                <a:lnTo>
                  <a:pt x="1880" y="1062"/>
                </a:lnTo>
                <a:lnTo>
                  <a:pt x="1880" y="1063"/>
                </a:lnTo>
                <a:lnTo>
                  <a:pt x="1880" y="1065"/>
                </a:lnTo>
                <a:lnTo>
                  <a:pt x="1881" y="1067"/>
                </a:lnTo>
                <a:lnTo>
                  <a:pt x="1883" y="1068"/>
                </a:lnTo>
                <a:lnTo>
                  <a:pt x="1894" y="1059"/>
                </a:lnTo>
                <a:lnTo>
                  <a:pt x="1895" y="1058"/>
                </a:lnTo>
                <a:lnTo>
                  <a:pt x="1895" y="1056"/>
                </a:lnTo>
                <a:lnTo>
                  <a:pt x="1895" y="1052"/>
                </a:lnTo>
                <a:lnTo>
                  <a:pt x="1895" y="1048"/>
                </a:lnTo>
                <a:lnTo>
                  <a:pt x="1897" y="1045"/>
                </a:lnTo>
                <a:lnTo>
                  <a:pt x="1900" y="1043"/>
                </a:lnTo>
                <a:lnTo>
                  <a:pt x="1901" y="1042"/>
                </a:lnTo>
                <a:lnTo>
                  <a:pt x="1902" y="1042"/>
                </a:lnTo>
                <a:lnTo>
                  <a:pt x="1903" y="1043"/>
                </a:lnTo>
                <a:lnTo>
                  <a:pt x="1903" y="1044"/>
                </a:lnTo>
                <a:lnTo>
                  <a:pt x="1904" y="1045"/>
                </a:lnTo>
                <a:lnTo>
                  <a:pt x="1906" y="1046"/>
                </a:lnTo>
                <a:lnTo>
                  <a:pt x="1907" y="1046"/>
                </a:lnTo>
                <a:lnTo>
                  <a:pt x="1908" y="1045"/>
                </a:lnTo>
                <a:lnTo>
                  <a:pt x="1909" y="1041"/>
                </a:lnTo>
                <a:lnTo>
                  <a:pt x="1910" y="1038"/>
                </a:lnTo>
                <a:lnTo>
                  <a:pt x="1911" y="1037"/>
                </a:lnTo>
                <a:lnTo>
                  <a:pt x="1912" y="1037"/>
                </a:lnTo>
                <a:lnTo>
                  <a:pt x="1914" y="1036"/>
                </a:lnTo>
                <a:lnTo>
                  <a:pt x="1918" y="1037"/>
                </a:lnTo>
                <a:lnTo>
                  <a:pt x="1921" y="1037"/>
                </a:lnTo>
                <a:lnTo>
                  <a:pt x="1925" y="1037"/>
                </a:lnTo>
                <a:lnTo>
                  <a:pt x="1925" y="1034"/>
                </a:lnTo>
                <a:lnTo>
                  <a:pt x="1935" y="1029"/>
                </a:lnTo>
                <a:lnTo>
                  <a:pt x="1939" y="1026"/>
                </a:lnTo>
                <a:lnTo>
                  <a:pt x="1941" y="1025"/>
                </a:lnTo>
                <a:lnTo>
                  <a:pt x="1942" y="1023"/>
                </a:lnTo>
                <a:lnTo>
                  <a:pt x="1942" y="1017"/>
                </a:lnTo>
                <a:lnTo>
                  <a:pt x="1947" y="1017"/>
                </a:lnTo>
                <a:lnTo>
                  <a:pt x="1946" y="1013"/>
                </a:lnTo>
                <a:lnTo>
                  <a:pt x="1945" y="1010"/>
                </a:lnTo>
                <a:lnTo>
                  <a:pt x="1944" y="1006"/>
                </a:lnTo>
                <a:lnTo>
                  <a:pt x="1942" y="1000"/>
                </a:lnTo>
                <a:lnTo>
                  <a:pt x="1936" y="1005"/>
                </a:lnTo>
                <a:lnTo>
                  <a:pt x="1933" y="1007"/>
                </a:lnTo>
                <a:lnTo>
                  <a:pt x="1930" y="1009"/>
                </a:lnTo>
                <a:lnTo>
                  <a:pt x="1927" y="1010"/>
                </a:lnTo>
                <a:lnTo>
                  <a:pt x="1924" y="1011"/>
                </a:lnTo>
                <a:lnTo>
                  <a:pt x="1922" y="1011"/>
                </a:lnTo>
                <a:lnTo>
                  <a:pt x="1920" y="1010"/>
                </a:lnTo>
                <a:lnTo>
                  <a:pt x="1917" y="1009"/>
                </a:lnTo>
                <a:lnTo>
                  <a:pt x="1911" y="1003"/>
                </a:lnTo>
                <a:lnTo>
                  <a:pt x="1907" y="1003"/>
                </a:lnTo>
                <a:lnTo>
                  <a:pt x="1906" y="1005"/>
                </a:lnTo>
                <a:lnTo>
                  <a:pt x="1905" y="1006"/>
                </a:lnTo>
                <a:lnTo>
                  <a:pt x="1904" y="1006"/>
                </a:lnTo>
                <a:lnTo>
                  <a:pt x="1902" y="1006"/>
                </a:lnTo>
                <a:lnTo>
                  <a:pt x="1903" y="1005"/>
                </a:lnTo>
                <a:lnTo>
                  <a:pt x="1902" y="1003"/>
                </a:lnTo>
                <a:lnTo>
                  <a:pt x="1900" y="1000"/>
                </a:lnTo>
                <a:lnTo>
                  <a:pt x="1905" y="1000"/>
                </a:lnTo>
                <a:lnTo>
                  <a:pt x="1905" y="999"/>
                </a:lnTo>
                <a:lnTo>
                  <a:pt x="1906" y="998"/>
                </a:lnTo>
                <a:lnTo>
                  <a:pt x="1908" y="995"/>
                </a:lnTo>
                <a:lnTo>
                  <a:pt x="1898" y="992"/>
                </a:lnTo>
                <a:lnTo>
                  <a:pt x="1893" y="991"/>
                </a:lnTo>
                <a:lnTo>
                  <a:pt x="1888" y="989"/>
                </a:lnTo>
                <a:lnTo>
                  <a:pt x="1889" y="986"/>
                </a:lnTo>
                <a:lnTo>
                  <a:pt x="1890" y="981"/>
                </a:lnTo>
                <a:lnTo>
                  <a:pt x="1890" y="977"/>
                </a:lnTo>
                <a:lnTo>
                  <a:pt x="1889" y="976"/>
                </a:lnTo>
                <a:lnTo>
                  <a:pt x="1888" y="975"/>
                </a:lnTo>
                <a:lnTo>
                  <a:pt x="1890" y="975"/>
                </a:lnTo>
                <a:lnTo>
                  <a:pt x="1891" y="975"/>
                </a:lnTo>
                <a:lnTo>
                  <a:pt x="1891" y="974"/>
                </a:lnTo>
                <a:lnTo>
                  <a:pt x="1891" y="972"/>
                </a:lnTo>
                <a:lnTo>
                  <a:pt x="1891" y="969"/>
                </a:lnTo>
                <a:lnTo>
                  <a:pt x="1887" y="970"/>
                </a:lnTo>
                <a:lnTo>
                  <a:pt x="1885" y="971"/>
                </a:lnTo>
                <a:lnTo>
                  <a:pt x="1885" y="972"/>
                </a:lnTo>
                <a:lnTo>
                  <a:pt x="1886" y="972"/>
                </a:lnTo>
                <a:lnTo>
                  <a:pt x="1883" y="972"/>
                </a:lnTo>
                <a:lnTo>
                  <a:pt x="1886" y="964"/>
                </a:lnTo>
                <a:lnTo>
                  <a:pt x="1886" y="962"/>
                </a:lnTo>
                <a:lnTo>
                  <a:pt x="1886" y="961"/>
                </a:lnTo>
                <a:lnTo>
                  <a:pt x="1888" y="955"/>
                </a:lnTo>
                <a:lnTo>
                  <a:pt x="1890" y="951"/>
                </a:lnTo>
                <a:lnTo>
                  <a:pt x="1890" y="949"/>
                </a:lnTo>
                <a:lnTo>
                  <a:pt x="1889" y="948"/>
                </a:lnTo>
                <a:lnTo>
                  <a:pt x="1888" y="947"/>
                </a:lnTo>
                <a:lnTo>
                  <a:pt x="1883" y="948"/>
                </a:lnTo>
                <a:lnTo>
                  <a:pt x="1872" y="949"/>
                </a:lnTo>
                <a:lnTo>
                  <a:pt x="1864" y="950"/>
                </a:lnTo>
                <a:lnTo>
                  <a:pt x="1863" y="950"/>
                </a:lnTo>
                <a:lnTo>
                  <a:pt x="1866" y="950"/>
                </a:lnTo>
                <a:lnTo>
                  <a:pt x="1863" y="944"/>
                </a:lnTo>
                <a:lnTo>
                  <a:pt x="1860" y="939"/>
                </a:lnTo>
                <a:lnTo>
                  <a:pt x="1862" y="939"/>
                </a:lnTo>
                <a:lnTo>
                  <a:pt x="1864" y="939"/>
                </a:lnTo>
                <a:lnTo>
                  <a:pt x="1865" y="938"/>
                </a:lnTo>
                <a:lnTo>
                  <a:pt x="1865" y="937"/>
                </a:lnTo>
                <a:lnTo>
                  <a:pt x="1866" y="936"/>
                </a:lnTo>
                <a:lnTo>
                  <a:pt x="1867" y="935"/>
                </a:lnTo>
                <a:lnTo>
                  <a:pt x="1869" y="936"/>
                </a:lnTo>
                <a:lnTo>
                  <a:pt x="1874" y="944"/>
                </a:lnTo>
                <a:lnTo>
                  <a:pt x="1876" y="943"/>
                </a:lnTo>
                <a:lnTo>
                  <a:pt x="1877" y="942"/>
                </a:lnTo>
                <a:lnTo>
                  <a:pt x="1883" y="941"/>
                </a:lnTo>
                <a:lnTo>
                  <a:pt x="1884" y="935"/>
                </a:lnTo>
                <a:lnTo>
                  <a:pt x="1885" y="932"/>
                </a:lnTo>
                <a:lnTo>
                  <a:pt x="1885" y="931"/>
                </a:lnTo>
                <a:lnTo>
                  <a:pt x="1886" y="930"/>
                </a:lnTo>
                <a:lnTo>
                  <a:pt x="1890" y="930"/>
                </a:lnTo>
                <a:lnTo>
                  <a:pt x="1894" y="930"/>
                </a:lnTo>
                <a:lnTo>
                  <a:pt x="1895" y="928"/>
                </a:lnTo>
                <a:lnTo>
                  <a:pt x="1895" y="927"/>
                </a:lnTo>
                <a:lnTo>
                  <a:pt x="1894" y="923"/>
                </a:lnTo>
                <a:lnTo>
                  <a:pt x="1893" y="919"/>
                </a:lnTo>
                <a:lnTo>
                  <a:pt x="1893" y="918"/>
                </a:lnTo>
                <a:lnTo>
                  <a:pt x="1894" y="916"/>
                </a:lnTo>
                <a:lnTo>
                  <a:pt x="1895" y="917"/>
                </a:lnTo>
                <a:lnTo>
                  <a:pt x="1896" y="917"/>
                </a:lnTo>
                <a:lnTo>
                  <a:pt x="1897" y="917"/>
                </a:lnTo>
                <a:lnTo>
                  <a:pt x="1898" y="916"/>
                </a:lnTo>
                <a:lnTo>
                  <a:pt x="1900" y="913"/>
                </a:lnTo>
                <a:lnTo>
                  <a:pt x="1894" y="910"/>
                </a:lnTo>
                <a:lnTo>
                  <a:pt x="1892" y="908"/>
                </a:lnTo>
                <a:lnTo>
                  <a:pt x="1891" y="906"/>
                </a:lnTo>
                <a:lnTo>
                  <a:pt x="1891" y="905"/>
                </a:lnTo>
                <a:lnTo>
                  <a:pt x="1891" y="902"/>
                </a:lnTo>
                <a:lnTo>
                  <a:pt x="1886" y="900"/>
                </a:lnTo>
                <a:lnTo>
                  <a:pt x="1881" y="899"/>
                </a:lnTo>
                <a:lnTo>
                  <a:pt x="1876" y="899"/>
                </a:lnTo>
                <a:lnTo>
                  <a:pt x="1871" y="900"/>
                </a:lnTo>
                <a:lnTo>
                  <a:pt x="1867" y="901"/>
                </a:lnTo>
                <a:lnTo>
                  <a:pt x="1863" y="902"/>
                </a:lnTo>
                <a:lnTo>
                  <a:pt x="1855" y="905"/>
                </a:lnTo>
                <a:lnTo>
                  <a:pt x="1849" y="907"/>
                </a:lnTo>
                <a:lnTo>
                  <a:pt x="1843" y="910"/>
                </a:lnTo>
                <a:lnTo>
                  <a:pt x="1834" y="915"/>
                </a:lnTo>
                <a:lnTo>
                  <a:pt x="1825" y="921"/>
                </a:lnTo>
                <a:lnTo>
                  <a:pt x="1817" y="928"/>
                </a:lnTo>
                <a:lnTo>
                  <a:pt x="1809" y="935"/>
                </a:lnTo>
                <a:lnTo>
                  <a:pt x="1794" y="950"/>
                </a:lnTo>
                <a:lnTo>
                  <a:pt x="1782" y="967"/>
                </a:lnTo>
                <a:lnTo>
                  <a:pt x="1786" y="959"/>
                </a:lnTo>
                <a:lnTo>
                  <a:pt x="1790" y="953"/>
                </a:lnTo>
                <a:lnTo>
                  <a:pt x="1793" y="945"/>
                </a:lnTo>
                <a:lnTo>
                  <a:pt x="1796" y="939"/>
                </a:lnTo>
                <a:lnTo>
                  <a:pt x="1793" y="938"/>
                </a:lnTo>
                <a:lnTo>
                  <a:pt x="1791" y="939"/>
                </a:lnTo>
                <a:lnTo>
                  <a:pt x="1790" y="938"/>
                </a:lnTo>
                <a:lnTo>
                  <a:pt x="1789" y="937"/>
                </a:lnTo>
                <a:lnTo>
                  <a:pt x="1790" y="936"/>
                </a:lnTo>
                <a:lnTo>
                  <a:pt x="1791" y="935"/>
                </a:lnTo>
                <a:lnTo>
                  <a:pt x="1791" y="934"/>
                </a:lnTo>
                <a:lnTo>
                  <a:pt x="1794" y="934"/>
                </a:lnTo>
                <a:lnTo>
                  <a:pt x="1796" y="934"/>
                </a:lnTo>
                <a:lnTo>
                  <a:pt x="1798" y="933"/>
                </a:lnTo>
                <a:lnTo>
                  <a:pt x="1800" y="931"/>
                </a:lnTo>
                <a:lnTo>
                  <a:pt x="1802" y="929"/>
                </a:lnTo>
                <a:lnTo>
                  <a:pt x="1804" y="925"/>
                </a:lnTo>
                <a:lnTo>
                  <a:pt x="1807" y="920"/>
                </a:lnTo>
                <a:lnTo>
                  <a:pt x="1810" y="916"/>
                </a:lnTo>
                <a:lnTo>
                  <a:pt x="1811" y="915"/>
                </a:lnTo>
                <a:lnTo>
                  <a:pt x="1814" y="916"/>
                </a:lnTo>
                <a:lnTo>
                  <a:pt x="1816" y="916"/>
                </a:lnTo>
                <a:lnTo>
                  <a:pt x="1818" y="916"/>
                </a:lnTo>
                <a:lnTo>
                  <a:pt x="1819" y="914"/>
                </a:lnTo>
                <a:lnTo>
                  <a:pt x="1818" y="912"/>
                </a:lnTo>
                <a:lnTo>
                  <a:pt x="1818" y="909"/>
                </a:lnTo>
                <a:lnTo>
                  <a:pt x="1818" y="908"/>
                </a:lnTo>
                <a:lnTo>
                  <a:pt x="1819" y="907"/>
                </a:lnTo>
                <a:lnTo>
                  <a:pt x="1820" y="907"/>
                </a:lnTo>
                <a:lnTo>
                  <a:pt x="1822" y="907"/>
                </a:lnTo>
                <a:lnTo>
                  <a:pt x="1824" y="908"/>
                </a:lnTo>
                <a:lnTo>
                  <a:pt x="1827" y="908"/>
                </a:lnTo>
                <a:lnTo>
                  <a:pt x="1841" y="891"/>
                </a:lnTo>
                <a:lnTo>
                  <a:pt x="1843" y="888"/>
                </a:lnTo>
                <a:lnTo>
                  <a:pt x="1846" y="885"/>
                </a:lnTo>
                <a:lnTo>
                  <a:pt x="1850" y="880"/>
                </a:lnTo>
                <a:lnTo>
                  <a:pt x="1852" y="878"/>
                </a:lnTo>
                <a:lnTo>
                  <a:pt x="1854" y="877"/>
                </a:lnTo>
                <a:lnTo>
                  <a:pt x="1855" y="877"/>
                </a:lnTo>
                <a:lnTo>
                  <a:pt x="1863" y="875"/>
                </a:lnTo>
                <a:lnTo>
                  <a:pt x="1872" y="874"/>
                </a:lnTo>
                <a:lnTo>
                  <a:pt x="1881" y="875"/>
                </a:lnTo>
                <a:lnTo>
                  <a:pt x="1889" y="875"/>
                </a:lnTo>
                <a:lnTo>
                  <a:pt x="1905" y="877"/>
                </a:lnTo>
                <a:lnTo>
                  <a:pt x="1911" y="877"/>
                </a:lnTo>
                <a:lnTo>
                  <a:pt x="1917" y="877"/>
                </a:lnTo>
                <a:lnTo>
                  <a:pt x="1918" y="876"/>
                </a:lnTo>
                <a:lnTo>
                  <a:pt x="1918" y="875"/>
                </a:lnTo>
                <a:lnTo>
                  <a:pt x="1920" y="873"/>
                </a:lnTo>
                <a:lnTo>
                  <a:pt x="1921" y="872"/>
                </a:lnTo>
                <a:lnTo>
                  <a:pt x="1923" y="871"/>
                </a:lnTo>
                <a:lnTo>
                  <a:pt x="1925" y="871"/>
                </a:lnTo>
                <a:lnTo>
                  <a:pt x="1928" y="871"/>
                </a:lnTo>
                <a:lnTo>
                  <a:pt x="1929" y="871"/>
                </a:lnTo>
                <a:lnTo>
                  <a:pt x="1929" y="872"/>
                </a:lnTo>
                <a:lnTo>
                  <a:pt x="1930" y="875"/>
                </a:lnTo>
                <a:lnTo>
                  <a:pt x="1932" y="877"/>
                </a:lnTo>
                <a:lnTo>
                  <a:pt x="1934" y="877"/>
                </a:lnTo>
                <a:lnTo>
                  <a:pt x="1936" y="877"/>
                </a:lnTo>
                <a:lnTo>
                  <a:pt x="1937" y="876"/>
                </a:lnTo>
                <a:lnTo>
                  <a:pt x="1937" y="875"/>
                </a:lnTo>
                <a:lnTo>
                  <a:pt x="1938" y="873"/>
                </a:lnTo>
                <a:lnTo>
                  <a:pt x="1939" y="871"/>
                </a:lnTo>
                <a:lnTo>
                  <a:pt x="1940" y="871"/>
                </a:lnTo>
                <a:lnTo>
                  <a:pt x="1942" y="871"/>
                </a:lnTo>
                <a:lnTo>
                  <a:pt x="1943" y="872"/>
                </a:lnTo>
                <a:lnTo>
                  <a:pt x="1945" y="875"/>
                </a:lnTo>
                <a:lnTo>
                  <a:pt x="1947" y="879"/>
                </a:lnTo>
                <a:lnTo>
                  <a:pt x="1956" y="879"/>
                </a:lnTo>
                <a:lnTo>
                  <a:pt x="1956" y="874"/>
                </a:lnTo>
                <a:lnTo>
                  <a:pt x="1958" y="874"/>
                </a:lnTo>
                <a:lnTo>
                  <a:pt x="1960" y="874"/>
                </a:lnTo>
                <a:lnTo>
                  <a:pt x="1963" y="876"/>
                </a:lnTo>
                <a:lnTo>
                  <a:pt x="1964" y="877"/>
                </a:lnTo>
                <a:lnTo>
                  <a:pt x="1965" y="877"/>
                </a:lnTo>
                <a:lnTo>
                  <a:pt x="1967" y="877"/>
                </a:lnTo>
                <a:lnTo>
                  <a:pt x="1970" y="877"/>
                </a:lnTo>
                <a:lnTo>
                  <a:pt x="1970" y="871"/>
                </a:lnTo>
                <a:lnTo>
                  <a:pt x="1971" y="871"/>
                </a:lnTo>
                <a:lnTo>
                  <a:pt x="1973" y="870"/>
                </a:lnTo>
                <a:lnTo>
                  <a:pt x="1976" y="871"/>
                </a:lnTo>
                <a:lnTo>
                  <a:pt x="1979" y="871"/>
                </a:lnTo>
                <a:lnTo>
                  <a:pt x="1981" y="871"/>
                </a:lnTo>
                <a:lnTo>
                  <a:pt x="1982" y="870"/>
                </a:lnTo>
                <a:lnTo>
                  <a:pt x="1983" y="869"/>
                </a:lnTo>
                <a:lnTo>
                  <a:pt x="1983" y="867"/>
                </a:lnTo>
                <a:lnTo>
                  <a:pt x="1983" y="863"/>
                </a:lnTo>
                <a:lnTo>
                  <a:pt x="1983" y="862"/>
                </a:lnTo>
                <a:lnTo>
                  <a:pt x="1984" y="862"/>
                </a:lnTo>
                <a:lnTo>
                  <a:pt x="1986" y="861"/>
                </a:lnTo>
                <a:lnTo>
                  <a:pt x="1987" y="860"/>
                </a:lnTo>
                <a:lnTo>
                  <a:pt x="1991" y="859"/>
                </a:lnTo>
                <a:lnTo>
                  <a:pt x="1995" y="858"/>
                </a:lnTo>
                <a:lnTo>
                  <a:pt x="1997" y="857"/>
                </a:lnTo>
                <a:lnTo>
                  <a:pt x="1998" y="856"/>
                </a:lnTo>
                <a:lnTo>
                  <a:pt x="1998" y="853"/>
                </a:lnTo>
                <a:lnTo>
                  <a:pt x="1998" y="848"/>
                </a:lnTo>
                <a:lnTo>
                  <a:pt x="1998" y="846"/>
                </a:lnTo>
                <a:lnTo>
                  <a:pt x="1998" y="843"/>
                </a:lnTo>
                <a:lnTo>
                  <a:pt x="1999" y="841"/>
                </a:lnTo>
                <a:lnTo>
                  <a:pt x="2001" y="839"/>
                </a:lnTo>
                <a:lnTo>
                  <a:pt x="2006" y="837"/>
                </a:lnTo>
                <a:lnTo>
                  <a:pt x="2013" y="835"/>
                </a:lnTo>
                <a:lnTo>
                  <a:pt x="2021" y="832"/>
                </a:lnTo>
                <a:lnTo>
                  <a:pt x="2026" y="831"/>
                </a:lnTo>
                <a:lnTo>
                  <a:pt x="2025" y="831"/>
                </a:lnTo>
                <a:lnTo>
                  <a:pt x="2025" y="832"/>
                </a:lnTo>
                <a:lnTo>
                  <a:pt x="2026" y="833"/>
                </a:lnTo>
                <a:lnTo>
                  <a:pt x="2027" y="833"/>
                </a:lnTo>
                <a:lnTo>
                  <a:pt x="2030" y="833"/>
                </a:lnTo>
                <a:lnTo>
                  <a:pt x="2032" y="833"/>
                </a:lnTo>
                <a:lnTo>
                  <a:pt x="2036" y="830"/>
                </a:lnTo>
                <a:lnTo>
                  <a:pt x="2044" y="824"/>
                </a:lnTo>
                <a:lnTo>
                  <a:pt x="2051" y="818"/>
                </a:lnTo>
                <a:lnTo>
                  <a:pt x="2053" y="815"/>
                </a:lnTo>
                <a:lnTo>
                  <a:pt x="2054" y="814"/>
                </a:lnTo>
                <a:lnTo>
                  <a:pt x="2052" y="786"/>
                </a:lnTo>
                <a:lnTo>
                  <a:pt x="2051" y="785"/>
                </a:lnTo>
                <a:lnTo>
                  <a:pt x="2050" y="786"/>
                </a:lnTo>
                <a:lnTo>
                  <a:pt x="2048" y="787"/>
                </a:lnTo>
                <a:lnTo>
                  <a:pt x="2046" y="788"/>
                </a:lnTo>
                <a:lnTo>
                  <a:pt x="2045" y="789"/>
                </a:lnTo>
                <a:lnTo>
                  <a:pt x="2043" y="788"/>
                </a:lnTo>
                <a:lnTo>
                  <a:pt x="2041" y="788"/>
                </a:lnTo>
                <a:lnTo>
                  <a:pt x="2040" y="787"/>
                </a:lnTo>
                <a:lnTo>
                  <a:pt x="2037" y="785"/>
                </a:lnTo>
                <a:lnTo>
                  <a:pt x="2032" y="779"/>
                </a:lnTo>
                <a:lnTo>
                  <a:pt x="2029" y="777"/>
                </a:lnTo>
                <a:lnTo>
                  <a:pt x="2027" y="776"/>
                </a:lnTo>
                <a:lnTo>
                  <a:pt x="2025" y="775"/>
                </a:lnTo>
                <a:lnTo>
                  <a:pt x="2020" y="774"/>
                </a:lnTo>
                <a:lnTo>
                  <a:pt x="2016" y="774"/>
                </a:lnTo>
                <a:lnTo>
                  <a:pt x="2012" y="774"/>
                </a:lnTo>
                <a:lnTo>
                  <a:pt x="2012" y="775"/>
                </a:lnTo>
                <a:lnTo>
                  <a:pt x="2013" y="777"/>
                </a:lnTo>
                <a:lnTo>
                  <a:pt x="2015" y="780"/>
                </a:lnTo>
                <a:lnTo>
                  <a:pt x="2007" y="781"/>
                </a:lnTo>
                <a:lnTo>
                  <a:pt x="2001" y="783"/>
                </a:lnTo>
                <a:lnTo>
                  <a:pt x="1989" y="788"/>
                </a:lnTo>
                <a:lnTo>
                  <a:pt x="1976" y="794"/>
                </a:lnTo>
                <a:lnTo>
                  <a:pt x="1976" y="800"/>
                </a:lnTo>
                <a:lnTo>
                  <a:pt x="1972" y="800"/>
                </a:lnTo>
                <a:lnTo>
                  <a:pt x="1970" y="799"/>
                </a:lnTo>
                <a:lnTo>
                  <a:pt x="1969" y="798"/>
                </a:lnTo>
                <a:lnTo>
                  <a:pt x="1969" y="796"/>
                </a:lnTo>
                <a:lnTo>
                  <a:pt x="1969" y="792"/>
                </a:lnTo>
                <a:lnTo>
                  <a:pt x="1968" y="790"/>
                </a:lnTo>
                <a:lnTo>
                  <a:pt x="1967" y="788"/>
                </a:lnTo>
                <a:lnTo>
                  <a:pt x="1969" y="788"/>
                </a:lnTo>
                <a:lnTo>
                  <a:pt x="1971" y="788"/>
                </a:lnTo>
                <a:lnTo>
                  <a:pt x="1976" y="788"/>
                </a:lnTo>
                <a:lnTo>
                  <a:pt x="1980" y="789"/>
                </a:lnTo>
                <a:lnTo>
                  <a:pt x="1982" y="789"/>
                </a:lnTo>
                <a:lnTo>
                  <a:pt x="1984" y="788"/>
                </a:lnTo>
                <a:lnTo>
                  <a:pt x="1986" y="787"/>
                </a:lnTo>
                <a:lnTo>
                  <a:pt x="1988" y="786"/>
                </a:lnTo>
                <a:lnTo>
                  <a:pt x="1992" y="782"/>
                </a:lnTo>
                <a:lnTo>
                  <a:pt x="1997" y="777"/>
                </a:lnTo>
                <a:lnTo>
                  <a:pt x="2001" y="774"/>
                </a:lnTo>
                <a:lnTo>
                  <a:pt x="2003" y="774"/>
                </a:lnTo>
                <a:lnTo>
                  <a:pt x="2005" y="773"/>
                </a:lnTo>
                <a:lnTo>
                  <a:pt x="2009" y="773"/>
                </a:lnTo>
                <a:lnTo>
                  <a:pt x="2014" y="773"/>
                </a:lnTo>
                <a:lnTo>
                  <a:pt x="2016" y="772"/>
                </a:lnTo>
                <a:lnTo>
                  <a:pt x="2018" y="772"/>
                </a:lnTo>
                <a:lnTo>
                  <a:pt x="2019" y="771"/>
                </a:lnTo>
                <a:lnTo>
                  <a:pt x="2020" y="769"/>
                </a:lnTo>
                <a:lnTo>
                  <a:pt x="2022" y="766"/>
                </a:lnTo>
                <a:lnTo>
                  <a:pt x="2024" y="763"/>
                </a:lnTo>
                <a:lnTo>
                  <a:pt x="2026" y="760"/>
                </a:lnTo>
                <a:lnTo>
                  <a:pt x="2025" y="760"/>
                </a:lnTo>
                <a:lnTo>
                  <a:pt x="2023" y="761"/>
                </a:lnTo>
                <a:lnTo>
                  <a:pt x="2018" y="763"/>
                </a:lnTo>
                <a:lnTo>
                  <a:pt x="2015" y="757"/>
                </a:lnTo>
                <a:lnTo>
                  <a:pt x="2017" y="757"/>
                </a:lnTo>
                <a:lnTo>
                  <a:pt x="2018" y="756"/>
                </a:lnTo>
                <a:lnTo>
                  <a:pt x="2017" y="755"/>
                </a:lnTo>
                <a:lnTo>
                  <a:pt x="2017" y="754"/>
                </a:lnTo>
                <a:lnTo>
                  <a:pt x="2014" y="753"/>
                </a:lnTo>
                <a:lnTo>
                  <a:pt x="2012" y="752"/>
                </a:lnTo>
                <a:lnTo>
                  <a:pt x="2012" y="753"/>
                </a:lnTo>
                <a:lnTo>
                  <a:pt x="2012" y="755"/>
                </a:lnTo>
                <a:lnTo>
                  <a:pt x="2011" y="756"/>
                </a:lnTo>
                <a:lnTo>
                  <a:pt x="2010" y="757"/>
                </a:lnTo>
                <a:lnTo>
                  <a:pt x="2009" y="758"/>
                </a:lnTo>
                <a:lnTo>
                  <a:pt x="2007" y="757"/>
                </a:lnTo>
                <a:lnTo>
                  <a:pt x="2003" y="756"/>
                </a:lnTo>
                <a:lnTo>
                  <a:pt x="2001" y="755"/>
                </a:lnTo>
                <a:lnTo>
                  <a:pt x="2000" y="754"/>
                </a:lnTo>
                <a:lnTo>
                  <a:pt x="2000" y="752"/>
                </a:lnTo>
                <a:lnTo>
                  <a:pt x="2000" y="748"/>
                </a:lnTo>
                <a:lnTo>
                  <a:pt x="1999" y="746"/>
                </a:lnTo>
                <a:lnTo>
                  <a:pt x="1998" y="743"/>
                </a:lnTo>
                <a:lnTo>
                  <a:pt x="1990" y="746"/>
                </a:lnTo>
                <a:lnTo>
                  <a:pt x="1985" y="747"/>
                </a:lnTo>
                <a:lnTo>
                  <a:pt x="1982" y="746"/>
                </a:lnTo>
                <a:lnTo>
                  <a:pt x="1978" y="746"/>
                </a:lnTo>
                <a:lnTo>
                  <a:pt x="1967" y="743"/>
                </a:lnTo>
                <a:lnTo>
                  <a:pt x="1967" y="740"/>
                </a:lnTo>
                <a:lnTo>
                  <a:pt x="1968" y="737"/>
                </a:lnTo>
                <a:lnTo>
                  <a:pt x="1969" y="734"/>
                </a:lnTo>
                <a:lnTo>
                  <a:pt x="1968" y="732"/>
                </a:lnTo>
                <a:lnTo>
                  <a:pt x="1967" y="729"/>
                </a:lnTo>
                <a:lnTo>
                  <a:pt x="1964" y="729"/>
                </a:lnTo>
                <a:lnTo>
                  <a:pt x="1963" y="728"/>
                </a:lnTo>
                <a:lnTo>
                  <a:pt x="1960" y="725"/>
                </a:lnTo>
                <a:lnTo>
                  <a:pt x="1958" y="722"/>
                </a:lnTo>
                <a:lnTo>
                  <a:pt x="1956" y="721"/>
                </a:lnTo>
                <a:lnTo>
                  <a:pt x="1954" y="721"/>
                </a:lnTo>
                <a:lnTo>
                  <a:pt x="1952" y="721"/>
                </a:lnTo>
                <a:lnTo>
                  <a:pt x="1949" y="721"/>
                </a:lnTo>
                <a:lnTo>
                  <a:pt x="1947" y="721"/>
                </a:lnTo>
                <a:lnTo>
                  <a:pt x="1942" y="707"/>
                </a:lnTo>
                <a:lnTo>
                  <a:pt x="1939" y="709"/>
                </a:lnTo>
                <a:lnTo>
                  <a:pt x="1937" y="710"/>
                </a:lnTo>
                <a:lnTo>
                  <a:pt x="1936" y="710"/>
                </a:lnTo>
                <a:lnTo>
                  <a:pt x="1939" y="698"/>
                </a:lnTo>
                <a:lnTo>
                  <a:pt x="1937" y="699"/>
                </a:lnTo>
                <a:lnTo>
                  <a:pt x="1936" y="699"/>
                </a:lnTo>
                <a:lnTo>
                  <a:pt x="1935" y="698"/>
                </a:lnTo>
                <a:lnTo>
                  <a:pt x="1933" y="696"/>
                </a:lnTo>
                <a:lnTo>
                  <a:pt x="1945" y="695"/>
                </a:lnTo>
                <a:lnTo>
                  <a:pt x="1953" y="696"/>
                </a:lnTo>
                <a:lnTo>
                  <a:pt x="1953" y="691"/>
                </a:lnTo>
                <a:lnTo>
                  <a:pt x="1953" y="687"/>
                </a:lnTo>
                <a:lnTo>
                  <a:pt x="1950" y="686"/>
                </a:lnTo>
                <a:lnTo>
                  <a:pt x="1946" y="684"/>
                </a:lnTo>
                <a:lnTo>
                  <a:pt x="1939" y="681"/>
                </a:lnTo>
                <a:lnTo>
                  <a:pt x="1940" y="675"/>
                </a:lnTo>
                <a:lnTo>
                  <a:pt x="1940" y="671"/>
                </a:lnTo>
                <a:lnTo>
                  <a:pt x="1939" y="669"/>
                </a:lnTo>
                <a:lnTo>
                  <a:pt x="1939" y="667"/>
                </a:lnTo>
                <a:lnTo>
                  <a:pt x="1936" y="667"/>
                </a:lnTo>
                <a:lnTo>
                  <a:pt x="1934" y="667"/>
                </a:lnTo>
                <a:lnTo>
                  <a:pt x="1933" y="666"/>
                </a:lnTo>
                <a:lnTo>
                  <a:pt x="1930" y="663"/>
                </a:lnTo>
                <a:lnTo>
                  <a:pt x="1925" y="656"/>
                </a:lnTo>
                <a:lnTo>
                  <a:pt x="1927" y="651"/>
                </a:lnTo>
                <a:lnTo>
                  <a:pt x="1928" y="648"/>
                </a:lnTo>
                <a:lnTo>
                  <a:pt x="1918" y="648"/>
                </a:lnTo>
                <a:lnTo>
                  <a:pt x="1908" y="648"/>
                </a:lnTo>
                <a:lnTo>
                  <a:pt x="1915" y="644"/>
                </a:lnTo>
                <a:lnTo>
                  <a:pt x="1922" y="639"/>
                </a:lnTo>
                <a:lnTo>
                  <a:pt x="1914" y="622"/>
                </a:lnTo>
                <a:lnTo>
                  <a:pt x="1908" y="623"/>
                </a:lnTo>
                <a:lnTo>
                  <a:pt x="1905" y="623"/>
                </a:lnTo>
                <a:lnTo>
                  <a:pt x="1902" y="622"/>
                </a:lnTo>
                <a:lnTo>
                  <a:pt x="1901" y="621"/>
                </a:lnTo>
                <a:lnTo>
                  <a:pt x="1902" y="620"/>
                </a:lnTo>
                <a:lnTo>
                  <a:pt x="1902" y="618"/>
                </a:lnTo>
                <a:lnTo>
                  <a:pt x="1900" y="617"/>
                </a:lnTo>
                <a:lnTo>
                  <a:pt x="1900" y="608"/>
                </a:lnTo>
                <a:lnTo>
                  <a:pt x="1899" y="606"/>
                </a:lnTo>
                <a:lnTo>
                  <a:pt x="1899" y="603"/>
                </a:lnTo>
                <a:lnTo>
                  <a:pt x="1900" y="594"/>
                </a:lnTo>
                <a:lnTo>
                  <a:pt x="1894" y="591"/>
                </a:lnTo>
                <a:lnTo>
                  <a:pt x="1894" y="588"/>
                </a:lnTo>
                <a:lnTo>
                  <a:pt x="1895" y="585"/>
                </a:lnTo>
                <a:lnTo>
                  <a:pt x="1896" y="582"/>
                </a:lnTo>
                <a:lnTo>
                  <a:pt x="1897" y="580"/>
                </a:lnTo>
                <a:lnTo>
                  <a:pt x="1893" y="580"/>
                </a:lnTo>
                <a:lnTo>
                  <a:pt x="1888" y="580"/>
                </a:lnTo>
                <a:lnTo>
                  <a:pt x="1880" y="599"/>
                </a:lnTo>
                <a:lnTo>
                  <a:pt x="1877" y="607"/>
                </a:lnTo>
                <a:lnTo>
                  <a:pt x="1875" y="611"/>
                </a:lnTo>
                <a:lnTo>
                  <a:pt x="1874" y="617"/>
                </a:lnTo>
                <a:lnTo>
                  <a:pt x="1873" y="617"/>
                </a:lnTo>
                <a:lnTo>
                  <a:pt x="1872" y="616"/>
                </a:lnTo>
                <a:lnTo>
                  <a:pt x="1871" y="615"/>
                </a:lnTo>
                <a:lnTo>
                  <a:pt x="1871" y="614"/>
                </a:lnTo>
                <a:lnTo>
                  <a:pt x="1872" y="611"/>
                </a:lnTo>
                <a:lnTo>
                  <a:pt x="1872" y="608"/>
                </a:lnTo>
                <a:lnTo>
                  <a:pt x="1870" y="610"/>
                </a:lnTo>
                <a:lnTo>
                  <a:pt x="1867" y="611"/>
                </a:lnTo>
                <a:lnTo>
                  <a:pt x="1865" y="613"/>
                </a:lnTo>
                <a:lnTo>
                  <a:pt x="1863" y="614"/>
                </a:lnTo>
                <a:lnTo>
                  <a:pt x="1863" y="616"/>
                </a:lnTo>
                <a:lnTo>
                  <a:pt x="1863" y="618"/>
                </a:lnTo>
                <a:lnTo>
                  <a:pt x="1864" y="621"/>
                </a:lnTo>
                <a:lnTo>
                  <a:pt x="1863" y="622"/>
                </a:lnTo>
                <a:lnTo>
                  <a:pt x="1860" y="620"/>
                </a:lnTo>
                <a:lnTo>
                  <a:pt x="1859" y="619"/>
                </a:lnTo>
                <a:lnTo>
                  <a:pt x="1858" y="619"/>
                </a:lnTo>
                <a:lnTo>
                  <a:pt x="1857" y="620"/>
                </a:lnTo>
                <a:lnTo>
                  <a:pt x="1856" y="622"/>
                </a:lnTo>
                <a:lnTo>
                  <a:pt x="1856" y="625"/>
                </a:lnTo>
                <a:lnTo>
                  <a:pt x="1856" y="628"/>
                </a:lnTo>
                <a:lnTo>
                  <a:pt x="1855" y="631"/>
                </a:lnTo>
                <a:lnTo>
                  <a:pt x="1852" y="633"/>
                </a:lnTo>
                <a:lnTo>
                  <a:pt x="1848" y="635"/>
                </a:lnTo>
                <a:lnTo>
                  <a:pt x="1841" y="639"/>
                </a:lnTo>
                <a:lnTo>
                  <a:pt x="1837" y="637"/>
                </a:lnTo>
                <a:lnTo>
                  <a:pt x="1835" y="634"/>
                </a:lnTo>
                <a:lnTo>
                  <a:pt x="1829" y="628"/>
                </a:lnTo>
                <a:lnTo>
                  <a:pt x="1828" y="630"/>
                </a:lnTo>
                <a:lnTo>
                  <a:pt x="1826" y="632"/>
                </a:lnTo>
                <a:lnTo>
                  <a:pt x="1824" y="634"/>
                </a:lnTo>
                <a:lnTo>
                  <a:pt x="1823" y="634"/>
                </a:lnTo>
                <a:lnTo>
                  <a:pt x="1821" y="634"/>
                </a:lnTo>
                <a:lnTo>
                  <a:pt x="1820" y="631"/>
                </a:lnTo>
                <a:lnTo>
                  <a:pt x="1819" y="627"/>
                </a:lnTo>
                <a:lnTo>
                  <a:pt x="1818" y="620"/>
                </a:lnTo>
                <a:lnTo>
                  <a:pt x="1809" y="619"/>
                </a:lnTo>
                <a:lnTo>
                  <a:pt x="1805" y="619"/>
                </a:lnTo>
                <a:lnTo>
                  <a:pt x="1801" y="617"/>
                </a:lnTo>
                <a:lnTo>
                  <a:pt x="1793" y="614"/>
                </a:lnTo>
                <a:lnTo>
                  <a:pt x="1793" y="605"/>
                </a:lnTo>
                <a:lnTo>
                  <a:pt x="1793" y="598"/>
                </a:lnTo>
                <a:lnTo>
                  <a:pt x="1792" y="592"/>
                </a:lnTo>
                <a:lnTo>
                  <a:pt x="1790" y="583"/>
                </a:lnTo>
                <a:lnTo>
                  <a:pt x="1795" y="582"/>
                </a:lnTo>
                <a:lnTo>
                  <a:pt x="1797" y="582"/>
                </a:lnTo>
                <a:lnTo>
                  <a:pt x="1798" y="580"/>
                </a:lnTo>
                <a:lnTo>
                  <a:pt x="1798" y="578"/>
                </a:lnTo>
                <a:lnTo>
                  <a:pt x="1798" y="577"/>
                </a:lnTo>
                <a:lnTo>
                  <a:pt x="1797" y="577"/>
                </a:lnTo>
                <a:lnTo>
                  <a:pt x="1795" y="577"/>
                </a:lnTo>
                <a:lnTo>
                  <a:pt x="1793" y="577"/>
                </a:lnTo>
                <a:lnTo>
                  <a:pt x="1798" y="568"/>
                </a:lnTo>
                <a:lnTo>
                  <a:pt x="1804" y="558"/>
                </a:lnTo>
                <a:lnTo>
                  <a:pt x="1801" y="559"/>
                </a:lnTo>
                <a:lnTo>
                  <a:pt x="1798" y="561"/>
                </a:lnTo>
                <a:lnTo>
                  <a:pt x="1797" y="562"/>
                </a:lnTo>
                <a:lnTo>
                  <a:pt x="1796" y="563"/>
                </a:lnTo>
                <a:lnTo>
                  <a:pt x="1793" y="563"/>
                </a:lnTo>
                <a:lnTo>
                  <a:pt x="1790" y="562"/>
                </a:lnTo>
                <a:lnTo>
                  <a:pt x="1786" y="561"/>
                </a:lnTo>
                <a:lnTo>
                  <a:pt x="1784" y="560"/>
                </a:lnTo>
                <a:lnTo>
                  <a:pt x="1782" y="561"/>
                </a:lnTo>
                <a:lnTo>
                  <a:pt x="1782" y="558"/>
                </a:lnTo>
                <a:lnTo>
                  <a:pt x="1781" y="556"/>
                </a:lnTo>
                <a:lnTo>
                  <a:pt x="1782" y="555"/>
                </a:lnTo>
                <a:lnTo>
                  <a:pt x="1783" y="555"/>
                </a:lnTo>
                <a:lnTo>
                  <a:pt x="1784" y="555"/>
                </a:lnTo>
                <a:lnTo>
                  <a:pt x="1786" y="552"/>
                </a:lnTo>
                <a:lnTo>
                  <a:pt x="1787" y="550"/>
                </a:lnTo>
                <a:lnTo>
                  <a:pt x="1787" y="549"/>
                </a:lnTo>
                <a:lnTo>
                  <a:pt x="1784" y="549"/>
                </a:lnTo>
                <a:lnTo>
                  <a:pt x="1781" y="549"/>
                </a:lnTo>
                <a:lnTo>
                  <a:pt x="1773" y="549"/>
                </a:lnTo>
                <a:lnTo>
                  <a:pt x="1765" y="550"/>
                </a:lnTo>
                <a:lnTo>
                  <a:pt x="1762" y="550"/>
                </a:lnTo>
                <a:lnTo>
                  <a:pt x="1759" y="549"/>
                </a:lnTo>
                <a:lnTo>
                  <a:pt x="1759" y="545"/>
                </a:lnTo>
                <a:lnTo>
                  <a:pt x="1759" y="541"/>
                </a:lnTo>
                <a:lnTo>
                  <a:pt x="1753" y="541"/>
                </a:lnTo>
                <a:lnTo>
                  <a:pt x="1753" y="535"/>
                </a:lnTo>
                <a:lnTo>
                  <a:pt x="1753" y="534"/>
                </a:lnTo>
                <a:lnTo>
                  <a:pt x="1752" y="532"/>
                </a:lnTo>
                <a:lnTo>
                  <a:pt x="1749" y="529"/>
                </a:lnTo>
                <a:lnTo>
                  <a:pt x="1745" y="526"/>
                </a:lnTo>
                <a:lnTo>
                  <a:pt x="1741" y="523"/>
                </a:lnTo>
                <a:lnTo>
                  <a:pt x="1732" y="517"/>
                </a:lnTo>
                <a:lnTo>
                  <a:pt x="1725" y="513"/>
                </a:lnTo>
                <a:lnTo>
                  <a:pt x="1723" y="514"/>
                </a:lnTo>
                <a:lnTo>
                  <a:pt x="1720" y="514"/>
                </a:lnTo>
                <a:lnTo>
                  <a:pt x="1717" y="515"/>
                </a:lnTo>
                <a:lnTo>
                  <a:pt x="1714" y="515"/>
                </a:lnTo>
                <a:lnTo>
                  <a:pt x="1713" y="517"/>
                </a:lnTo>
                <a:lnTo>
                  <a:pt x="1711" y="520"/>
                </a:lnTo>
                <a:lnTo>
                  <a:pt x="1710" y="522"/>
                </a:lnTo>
                <a:lnTo>
                  <a:pt x="1708" y="524"/>
                </a:lnTo>
                <a:lnTo>
                  <a:pt x="1707" y="524"/>
                </a:lnTo>
                <a:lnTo>
                  <a:pt x="1705" y="524"/>
                </a:lnTo>
                <a:lnTo>
                  <a:pt x="1701" y="524"/>
                </a:lnTo>
                <a:lnTo>
                  <a:pt x="1698" y="523"/>
                </a:lnTo>
                <a:lnTo>
                  <a:pt x="1696" y="523"/>
                </a:lnTo>
                <a:lnTo>
                  <a:pt x="1694" y="524"/>
                </a:lnTo>
                <a:lnTo>
                  <a:pt x="1694" y="530"/>
                </a:lnTo>
                <a:lnTo>
                  <a:pt x="1691" y="530"/>
                </a:lnTo>
                <a:lnTo>
                  <a:pt x="1687" y="530"/>
                </a:lnTo>
                <a:lnTo>
                  <a:pt x="1683" y="529"/>
                </a:lnTo>
                <a:lnTo>
                  <a:pt x="1679" y="528"/>
                </a:lnTo>
                <a:lnTo>
                  <a:pt x="1671" y="526"/>
                </a:lnTo>
                <a:lnTo>
                  <a:pt x="1663" y="524"/>
                </a:lnTo>
                <a:lnTo>
                  <a:pt x="1657" y="524"/>
                </a:lnTo>
                <a:lnTo>
                  <a:pt x="1653" y="525"/>
                </a:lnTo>
                <a:lnTo>
                  <a:pt x="1648" y="526"/>
                </a:lnTo>
                <a:lnTo>
                  <a:pt x="1644" y="527"/>
                </a:lnTo>
                <a:lnTo>
                  <a:pt x="1641" y="535"/>
                </a:lnTo>
                <a:lnTo>
                  <a:pt x="1644" y="536"/>
                </a:lnTo>
                <a:lnTo>
                  <a:pt x="1646" y="537"/>
                </a:lnTo>
                <a:lnTo>
                  <a:pt x="1652" y="538"/>
                </a:lnTo>
                <a:lnTo>
                  <a:pt x="1652" y="544"/>
                </a:lnTo>
                <a:lnTo>
                  <a:pt x="1647" y="544"/>
                </a:lnTo>
                <a:lnTo>
                  <a:pt x="1646" y="545"/>
                </a:lnTo>
                <a:lnTo>
                  <a:pt x="1646" y="546"/>
                </a:lnTo>
                <a:lnTo>
                  <a:pt x="1648" y="547"/>
                </a:lnTo>
                <a:lnTo>
                  <a:pt x="1649" y="548"/>
                </a:lnTo>
                <a:lnTo>
                  <a:pt x="1650" y="550"/>
                </a:lnTo>
                <a:lnTo>
                  <a:pt x="1649" y="552"/>
                </a:lnTo>
                <a:lnTo>
                  <a:pt x="1646" y="557"/>
                </a:lnTo>
                <a:lnTo>
                  <a:pt x="1643" y="560"/>
                </a:lnTo>
                <a:lnTo>
                  <a:pt x="1641" y="563"/>
                </a:lnTo>
                <a:lnTo>
                  <a:pt x="1639" y="563"/>
                </a:lnTo>
                <a:lnTo>
                  <a:pt x="1638" y="564"/>
                </a:lnTo>
                <a:lnTo>
                  <a:pt x="1639" y="565"/>
                </a:lnTo>
                <a:lnTo>
                  <a:pt x="1641" y="569"/>
                </a:lnTo>
                <a:lnTo>
                  <a:pt x="1645" y="569"/>
                </a:lnTo>
                <a:lnTo>
                  <a:pt x="1649" y="569"/>
                </a:lnTo>
                <a:lnTo>
                  <a:pt x="1649" y="573"/>
                </a:lnTo>
                <a:lnTo>
                  <a:pt x="1649" y="576"/>
                </a:lnTo>
                <a:lnTo>
                  <a:pt x="1647" y="581"/>
                </a:lnTo>
                <a:lnTo>
                  <a:pt x="1648" y="583"/>
                </a:lnTo>
                <a:lnTo>
                  <a:pt x="1649" y="586"/>
                </a:lnTo>
                <a:lnTo>
                  <a:pt x="1651" y="588"/>
                </a:lnTo>
                <a:lnTo>
                  <a:pt x="1655" y="591"/>
                </a:lnTo>
                <a:lnTo>
                  <a:pt x="1655" y="592"/>
                </a:lnTo>
                <a:lnTo>
                  <a:pt x="1656" y="593"/>
                </a:lnTo>
                <a:lnTo>
                  <a:pt x="1655" y="596"/>
                </a:lnTo>
                <a:lnTo>
                  <a:pt x="1653" y="598"/>
                </a:lnTo>
                <a:lnTo>
                  <a:pt x="1652" y="597"/>
                </a:lnTo>
                <a:lnTo>
                  <a:pt x="1649" y="603"/>
                </a:lnTo>
                <a:lnTo>
                  <a:pt x="1645" y="601"/>
                </a:lnTo>
                <a:lnTo>
                  <a:pt x="1641" y="600"/>
                </a:lnTo>
                <a:lnTo>
                  <a:pt x="1644" y="606"/>
                </a:lnTo>
                <a:lnTo>
                  <a:pt x="1645" y="605"/>
                </a:lnTo>
                <a:lnTo>
                  <a:pt x="1646" y="605"/>
                </a:lnTo>
                <a:lnTo>
                  <a:pt x="1647" y="606"/>
                </a:lnTo>
                <a:lnTo>
                  <a:pt x="1647" y="608"/>
                </a:lnTo>
                <a:lnTo>
                  <a:pt x="1647" y="611"/>
                </a:lnTo>
                <a:lnTo>
                  <a:pt x="1647" y="614"/>
                </a:lnTo>
                <a:lnTo>
                  <a:pt x="1642" y="615"/>
                </a:lnTo>
                <a:lnTo>
                  <a:pt x="1638" y="615"/>
                </a:lnTo>
                <a:lnTo>
                  <a:pt x="1634" y="615"/>
                </a:lnTo>
                <a:lnTo>
                  <a:pt x="1630" y="617"/>
                </a:lnTo>
                <a:lnTo>
                  <a:pt x="1630" y="618"/>
                </a:lnTo>
                <a:lnTo>
                  <a:pt x="1630" y="620"/>
                </a:lnTo>
                <a:lnTo>
                  <a:pt x="1630" y="626"/>
                </a:lnTo>
                <a:lnTo>
                  <a:pt x="1630" y="634"/>
                </a:lnTo>
                <a:lnTo>
                  <a:pt x="1632" y="635"/>
                </a:lnTo>
                <a:lnTo>
                  <a:pt x="1634" y="635"/>
                </a:lnTo>
                <a:lnTo>
                  <a:pt x="1638" y="636"/>
                </a:lnTo>
                <a:lnTo>
                  <a:pt x="1643" y="637"/>
                </a:lnTo>
                <a:lnTo>
                  <a:pt x="1647" y="639"/>
                </a:lnTo>
                <a:lnTo>
                  <a:pt x="1649" y="642"/>
                </a:lnTo>
                <a:lnTo>
                  <a:pt x="1651" y="646"/>
                </a:lnTo>
                <a:lnTo>
                  <a:pt x="1652" y="650"/>
                </a:lnTo>
                <a:lnTo>
                  <a:pt x="1653" y="654"/>
                </a:lnTo>
                <a:lnTo>
                  <a:pt x="1655" y="663"/>
                </a:lnTo>
                <a:lnTo>
                  <a:pt x="1656" y="667"/>
                </a:lnTo>
                <a:lnTo>
                  <a:pt x="1658" y="670"/>
                </a:lnTo>
                <a:lnTo>
                  <a:pt x="1659" y="671"/>
                </a:lnTo>
                <a:lnTo>
                  <a:pt x="1660" y="672"/>
                </a:lnTo>
                <a:lnTo>
                  <a:pt x="1664" y="674"/>
                </a:lnTo>
                <a:lnTo>
                  <a:pt x="1667" y="676"/>
                </a:lnTo>
                <a:lnTo>
                  <a:pt x="1668" y="678"/>
                </a:lnTo>
                <a:lnTo>
                  <a:pt x="1669" y="679"/>
                </a:lnTo>
                <a:lnTo>
                  <a:pt x="1669" y="683"/>
                </a:lnTo>
                <a:lnTo>
                  <a:pt x="1668" y="690"/>
                </a:lnTo>
                <a:lnTo>
                  <a:pt x="1663" y="707"/>
                </a:lnTo>
                <a:lnTo>
                  <a:pt x="1666" y="704"/>
                </a:lnTo>
                <a:lnTo>
                  <a:pt x="1667" y="702"/>
                </a:lnTo>
                <a:lnTo>
                  <a:pt x="1668" y="701"/>
                </a:lnTo>
                <a:lnTo>
                  <a:pt x="1669" y="701"/>
                </a:lnTo>
                <a:lnTo>
                  <a:pt x="1670" y="702"/>
                </a:lnTo>
                <a:lnTo>
                  <a:pt x="1670" y="703"/>
                </a:lnTo>
                <a:lnTo>
                  <a:pt x="1671" y="707"/>
                </a:lnTo>
                <a:lnTo>
                  <a:pt x="1672" y="712"/>
                </a:lnTo>
                <a:lnTo>
                  <a:pt x="1670" y="713"/>
                </a:lnTo>
                <a:lnTo>
                  <a:pt x="1668" y="713"/>
                </a:lnTo>
                <a:lnTo>
                  <a:pt x="1665" y="712"/>
                </a:lnTo>
                <a:lnTo>
                  <a:pt x="1663" y="712"/>
                </a:lnTo>
                <a:lnTo>
                  <a:pt x="1655" y="729"/>
                </a:lnTo>
                <a:lnTo>
                  <a:pt x="1651" y="733"/>
                </a:lnTo>
                <a:lnTo>
                  <a:pt x="1647" y="737"/>
                </a:lnTo>
                <a:lnTo>
                  <a:pt x="1643" y="741"/>
                </a:lnTo>
                <a:lnTo>
                  <a:pt x="1638" y="744"/>
                </a:lnTo>
                <a:lnTo>
                  <a:pt x="1629" y="750"/>
                </a:lnTo>
                <a:lnTo>
                  <a:pt x="1618" y="755"/>
                </a:lnTo>
                <a:lnTo>
                  <a:pt x="1621" y="767"/>
                </a:lnTo>
                <a:lnTo>
                  <a:pt x="1623" y="779"/>
                </a:lnTo>
                <a:lnTo>
                  <a:pt x="1625" y="789"/>
                </a:lnTo>
                <a:lnTo>
                  <a:pt x="1627" y="800"/>
                </a:lnTo>
                <a:lnTo>
                  <a:pt x="1628" y="805"/>
                </a:lnTo>
                <a:lnTo>
                  <a:pt x="1628" y="810"/>
                </a:lnTo>
                <a:lnTo>
                  <a:pt x="1628" y="820"/>
                </a:lnTo>
                <a:lnTo>
                  <a:pt x="1628" y="825"/>
                </a:lnTo>
                <a:lnTo>
                  <a:pt x="1627" y="831"/>
                </a:lnTo>
                <a:lnTo>
                  <a:pt x="1626" y="836"/>
                </a:lnTo>
                <a:lnTo>
                  <a:pt x="1624" y="842"/>
                </a:lnTo>
                <a:lnTo>
                  <a:pt x="1620" y="841"/>
                </a:lnTo>
                <a:lnTo>
                  <a:pt x="1616" y="842"/>
                </a:lnTo>
                <a:lnTo>
                  <a:pt x="1613" y="844"/>
                </a:lnTo>
                <a:lnTo>
                  <a:pt x="1611" y="846"/>
                </a:lnTo>
                <a:lnTo>
                  <a:pt x="1609" y="850"/>
                </a:lnTo>
                <a:lnTo>
                  <a:pt x="1608" y="851"/>
                </a:lnTo>
                <a:lnTo>
                  <a:pt x="1605" y="851"/>
                </a:lnTo>
                <a:lnTo>
                  <a:pt x="1601" y="850"/>
                </a:lnTo>
                <a:lnTo>
                  <a:pt x="1596" y="847"/>
                </a:lnTo>
                <a:lnTo>
                  <a:pt x="1592" y="844"/>
                </a:lnTo>
                <a:lnTo>
                  <a:pt x="1586" y="838"/>
                </a:lnTo>
                <a:lnTo>
                  <a:pt x="1576" y="828"/>
                </a:lnTo>
                <a:lnTo>
                  <a:pt x="1576" y="825"/>
                </a:lnTo>
                <a:lnTo>
                  <a:pt x="1577" y="822"/>
                </a:lnTo>
                <a:lnTo>
                  <a:pt x="1578" y="818"/>
                </a:lnTo>
                <a:lnTo>
                  <a:pt x="1577" y="816"/>
                </a:lnTo>
                <a:lnTo>
                  <a:pt x="1576" y="814"/>
                </a:lnTo>
                <a:lnTo>
                  <a:pt x="1574" y="812"/>
                </a:lnTo>
                <a:lnTo>
                  <a:pt x="1570" y="811"/>
                </a:lnTo>
                <a:lnTo>
                  <a:pt x="1565" y="808"/>
                </a:lnTo>
                <a:lnTo>
                  <a:pt x="1564" y="806"/>
                </a:lnTo>
                <a:lnTo>
                  <a:pt x="1564" y="805"/>
                </a:lnTo>
                <a:lnTo>
                  <a:pt x="1565" y="801"/>
                </a:lnTo>
                <a:lnTo>
                  <a:pt x="1566" y="797"/>
                </a:lnTo>
                <a:lnTo>
                  <a:pt x="1565" y="796"/>
                </a:lnTo>
                <a:lnTo>
                  <a:pt x="1565" y="794"/>
                </a:lnTo>
                <a:lnTo>
                  <a:pt x="1563" y="794"/>
                </a:lnTo>
                <a:lnTo>
                  <a:pt x="1562" y="793"/>
                </a:lnTo>
                <a:lnTo>
                  <a:pt x="1561" y="791"/>
                </a:lnTo>
                <a:lnTo>
                  <a:pt x="1562" y="789"/>
                </a:lnTo>
                <a:lnTo>
                  <a:pt x="1564" y="787"/>
                </a:lnTo>
                <a:lnTo>
                  <a:pt x="1565" y="786"/>
                </a:lnTo>
                <a:lnTo>
                  <a:pt x="1563" y="784"/>
                </a:lnTo>
                <a:lnTo>
                  <a:pt x="1562" y="781"/>
                </a:lnTo>
                <a:lnTo>
                  <a:pt x="1562" y="780"/>
                </a:lnTo>
                <a:lnTo>
                  <a:pt x="1563" y="779"/>
                </a:lnTo>
                <a:lnTo>
                  <a:pt x="1564" y="778"/>
                </a:lnTo>
                <a:lnTo>
                  <a:pt x="1565" y="777"/>
                </a:lnTo>
                <a:lnTo>
                  <a:pt x="1568" y="760"/>
                </a:lnTo>
                <a:lnTo>
                  <a:pt x="1565" y="757"/>
                </a:lnTo>
                <a:lnTo>
                  <a:pt x="1564" y="754"/>
                </a:lnTo>
                <a:lnTo>
                  <a:pt x="1564" y="753"/>
                </a:lnTo>
                <a:lnTo>
                  <a:pt x="1565" y="752"/>
                </a:lnTo>
                <a:lnTo>
                  <a:pt x="1566" y="752"/>
                </a:lnTo>
                <a:lnTo>
                  <a:pt x="1567" y="752"/>
                </a:lnTo>
                <a:lnTo>
                  <a:pt x="1567" y="749"/>
                </a:lnTo>
                <a:lnTo>
                  <a:pt x="1566" y="745"/>
                </a:lnTo>
                <a:lnTo>
                  <a:pt x="1565" y="744"/>
                </a:lnTo>
                <a:lnTo>
                  <a:pt x="1565" y="743"/>
                </a:lnTo>
                <a:lnTo>
                  <a:pt x="1562" y="742"/>
                </a:lnTo>
                <a:lnTo>
                  <a:pt x="1560" y="741"/>
                </a:lnTo>
                <a:lnTo>
                  <a:pt x="1557" y="740"/>
                </a:lnTo>
                <a:lnTo>
                  <a:pt x="1554" y="739"/>
                </a:lnTo>
                <a:lnTo>
                  <a:pt x="1548" y="739"/>
                </a:lnTo>
                <a:lnTo>
                  <a:pt x="1542" y="739"/>
                </a:lnTo>
                <a:lnTo>
                  <a:pt x="1531" y="741"/>
                </a:lnTo>
                <a:lnTo>
                  <a:pt x="1525" y="741"/>
                </a:lnTo>
                <a:lnTo>
                  <a:pt x="1522" y="741"/>
                </a:lnTo>
                <a:lnTo>
                  <a:pt x="1520" y="741"/>
                </a:lnTo>
                <a:lnTo>
                  <a:pt x="1518" y="740"/>
                </a:lnTo>
                <a:lnTo>
                  <a:pt x="1515" y="738"/>
                </a:lnTo>
                <a:lnTo>
                  <a:pt x="1510" y="734"/>
                </a:lnTo>
                <a:lnTo>
                  <a:pt x="1505" y="729"/>
                </a:lnTo>
                <a:lnTo>
                  <a:pt x="1500" y="726"/>
                </a:lnTo>
                <a:lnTo>
                  <a:pt x="1494" y="724"/>
                </a:lnTo>
                <a:lnTo>
                  <a:pt x="1484" y="722"/>
                </a:lnTo>
                <a:lnTo>
                  <a:pt x="1474" y="720"/>
                </a:lnTo>
                <a:lnTo>
                  <a:pt x="1471" y="719"/>
                </a:lnTo>
                <a:lnTo>
                  <a:pt x="1469" y="718"/>
                </a:lnTo>
                <a:lnTo>
                  <a:pt x="1468" y="716"/>
                </a:lnTo>
                <a:lnTo>
                  <a:pt x="1467" y="714"/>
                </a:lnTo>
                <a:lnTo>
                  <a:pt x="1467" y="711"/>
                </a:lnTo>
                <a:lnTo>
                  <a:pt x="1467" y="708"/>
                </a:lnTo>
                <a:lnTo>
                  <a:pt x="1466" y="703"/>
                </a:lnTo>
                <a:lnTo>
                  <a:pt x="1465" y="700"/>
                </a:lnTo>
                <a:lnTo>
                  <a:pt x="1464" y="698"/>
                </a:lnTo>
                <a:lnTo>
                  <a:pt x="1462" y="697"/>
                </a:lnTo>
                <a:lnTo>
                  <a:pt x="1461" y="697"/>
                </a:lnTo>
                <a:lnTo>
                  <a:pt x="1458" y="696"/>
                </a:lnTo>
                <a:lnTo>
                  <a:pt x="1454" y="696"/>
                </a:lnTo>
                <a:lnTo>
                  <a:pt x="1450" y="696"/>
                </a:lnTo>
                <a:lnTo>
                  <a:pt x="1447" y="693"/>
                </a:lnTo>
                <a:lnTo>
                  <a:pt x="1443" y="690"/>
                </a:lnTo>
                <a:lnTo>
                  <a:pt x="1439" y="686"/>
                </a:lnTo>
                <a:lnTo>
                  <a:pt x="1436" y="684"/>
                </a:lnTo>
                <a:lnTo>
                  <a:pt x="1433" y="684"/>
                </a:lnTo>
                <a:lnTo>
                  <a:pt x="1430" y="684"/>
                </a:lnTo>
                <a:lnTo>
                  <a:pt x="1427" y="684"/>
                </a:lnTo>
                <a:lnTo>
                  <a:pt x="1424" y="684"/>
                </a:lnTo>
                <a:lnTo>
                  <a:pt x="1421" y="683"/>
                </a:lnTo>
                <a:lnTo>
                  <a:pt x="1418" y="680"/>
                </a:lnTo>
                <a:lnTo>
                  <a:pt x="1413" y="676"/>
                </a:lnTo>
                <a:lnTo>
                  <a:pt x="1409" y="675"/>
                </a:lnTo>
                <a:lnTo>
                  <a:pt x="1405" y="674"/>
                </a:lnTo>
                <a:lnTo>
                  <a:pt x="1401" y="675"/>
                </a:lnTo>
                <a:lnTo>
                  <a:pt x="1397" y="676"/>
                </a:lnTo>
                <a:lnTo>
                  <a:pt x="1390" y="678"/>
                </a:lnTo>
                <a:lnTo>
                  <a:pt x="1386" y="680"/>
                </a:lnTo>
                <a:lnTo>
                  <a:pt x="1382" y="681"/>
                </a:lnTo>
                <a:lnTo>
                  <a:pt x="1381" y="676"/>
                </a:lnTo>
                <a:lnTo>
                  <a:pt x="1379" y="669"/>
                </a:lnTo>
                <a:lnTo>
                  <a:pt x="1374" y="656"/>
                </a:lnTo>
                <a:lnTo>
                  <a:pt x="1369" y="642"/>
                </a:lnTo>
                <a:lnTo>
                  <a:pt x="1362" y="628"/>
                </a:lnTo>
                <a:lnTo>
                  <a:pt x="1355" y="628"/>
                </a:lnTo>
                <a:lnTo>
                  <a:pt x="1350" y="629"/>
                </a:lnTo>
                <a:lnTo>
                  <a:pt x="1346" y="630"/>
                </a:lnTo>
                <a:lnTo>
                  <a:pt x="1344" y="631"/>
                </a:lnTo>
                <a:lnTo>
                  <a:pt x="1341" y="630"/>
                </a:lnTo>
                <a:lnTo>
                  <a:pt x="1339" y="628"/>
                </a:lnTo>
                <a:lnTo>
                  <a:pt x="1337" y="624"/>
                </a:lnTo>
                <a:lnTo>
                  <a:pt x="1334" y="617"/>
                </a:lnTo>
                <a:lnTo>
                  <a:pt x="1329" y="611"/>
                </a:lnTo>
                <a:lnTo>
                  <a:pt x="1329" y="607"/>
                </a:lnTo>
                <a:lnTo>
                  <a:pt x="1329" y="601"/>
                </a:lnTo>
                <a:lnTo>
                  <a:pt x="1330" y="594"/>
                </a:lnTo>
                <a:lnTo>
                  <a:pt x="1331" y="591"/>
                </a:lnTo>
                <a:lnTo>
                  <a:pt x="1332" y="589"/>
                </a:lnTo>
                <a:lnTo>
                  <a:pt x="1336" y="586"/>
                </a:lnTo>
                <a:lnTo>
                  <a:pt x="1340" y="583"/>
                </a:lnTo>
                <a:lnTo>
                  <a:pt x="1340" y="581"/>
                </a:lnTo>
                <a:lnTo>
                  <a:pt x="1340" y="579"/>
                </a:lnTo>
                <a:lnTo>
                  <a:pt x="1338" y="577"/>
                </a:lnTo>
                <a:lnTo>
                  <a:pt x="1336" y="574"/>
                </a:lnTo>
                <a:lnTo>
                  <a:pt x="1336" y="573"/>
                </a:lnTo>
                <a:lnTo>
                  <a:pt x="1337" y="572"/>
                </a:lnTo>
                <a:lnTo>
                  <a:pt x="1339" y="571"/>
                </a:lnTo>
                <a:lnTo>
                  <a:pt x="1341" y="571"/>
                </a:lnTo>
                <a:lnTo>
                  <a:pt x="1346" y="572"/>
                </a:lnTo>
                <a:lnTo>
                  <a:pt x="1346" y="568"/>
                </a:lnTo>
                <a:lnTo>
                  <a:pt x="1346" y="565"/>
                </a:lnTo>
                <a:lnTo>
                  <a:pt x="1345" y="561"/>
                </a:lnTo>
                <a:lnTo>
                  <a:pt x="1345" y="559"/>
                </a:lnTo>
                <a:lnTo>
                  <a:pt x="1346" y="558"/>
                </a:lnTo>
                <a:lnTo>
                  <a:pt x="1346" y="556"/>
                </a:lnTo>
                <a:lnTo>
                  <a:pt x="1348" y="555"/>
                </a:lnTo>
                <a:lnTo>
                  <a:pt x="1352" y="553"/>
                </a:lnTo>
                <a:lnTo>
                  <a:pt x="1355" y="550"/>
                </a:lnTo>
                <a:lnTo>
                  <a:pt x="1356" y="548"/>
                </a:lnTo>
                <a:lnTo>
                  <a:pt x="1357" y="546"/>
                </a:lnTo>
                <a:lnTo>
                  <a:pt x="1357" y="544"/>
                </a:lnTo>
                <a:lnTo>
                  <a:pt x="1359" y="543"/>
                </a:lnTo>
                <a:lnTo>
                  <a:pt x="1363" y="544"/>
                </a:lnTo>
                <a:lnTo>
                  <a:pt x="1366" y="544"/>
                </a:lnTo>
                <a:lnTo>
                  <a:pt x="1367" y="544"/>
                </a:lnTo>
                <a:lnTo>
                  <a:pt x="1368" y="544"/>
                </a:lnTo>
                <a:lnTo>
                  <a:pt x="1369" y="541"/>
                </a:lnTo>
                <a:lnTo>
                  <a:pt x="1369" y="537"/>
                </a:lnTo>
                <a:lnTo>
                  <a:pt x="1368" y="530"/>
                </a:lnTo>
                <a:lnTo>
                  <a:pt x="1371" y="528"/>
                </a:lnTo>
                <a:lnTo>
                  <a:pt x="1372" y="528"/>
                </a:lnTo>
                <a:lnTo>
                  <a:pt x="1374" y="524"/>
                </a:lnTo>
                <a:lnTo>
                  <a:pt x="1376" y="525"/>
                </a:lnTo>
                <a:lnTo>
                  <a:pt x="1378" y="527"/>
                </a:lnTo>
                <a:lnTo>
                  <a:pt x="1381" y="528"/>
                </a:lnTo>
                <a:lnTo>
                  <a:pt x="1383" y="527"/>
                </a:lnTo>
                <a:lnTo>
                  <a:pt x="1385" y="527"/>
                </a:lnTo>
                <a:lnTo>
                  <a:pt x="1385" y="526"/>
                </a:lnTo>
                <a:lnTo>
                  <a:pt x="1385" y="525"/>
                </a:lnTo>
                <a:lnTo>
                  <a:pt x="1383" y="524"/>
                </a:lnTo>
                <a:lnTo>
                  <a:pt x="1379" y="521"/>
                </a:lnTo>
                <a:lnTo>
                  <a:pt x="1386" y="518"/>
                </a:lnTo>
                <a:lnTo>
                  <a:pt x="1391" y="515"/>
                </a:lnTo>
                <a:lnTo>
                  <a:pt x="1386" y="515"/>
                </a:lnTo>
                <a:lnTo>
                  <a:pt x="1384" y="514"/>
                </a:lnTo>
                <a:lnTo>
                  <a:pt x="1384" y="513"/>
                </a:lnTo>
                <a:lnTo>
                  <a:pt x="1385" y="513"/>
                </a:lnTo>
                <a:lnTo>
                  <a:pt x="1388" y="512"/>
                </a:lnTo>
                <a:lnTo>
                  <a:pt x="1390" y="512"/>
                </a:lnTo>
                <a:lnTo>
                  <a:pt x="1392" y="513"/>
                </a:lnTo>
                <a:lnTo>
                  <a:pt x="1393" y="514"/>
                </a:lnTo>
                <a:lnTo>
                  <a:pt x="1397" y="515"/>
                </a:lnTo>
                <a:lnTo>
                  <a:pt x="1399" y="516"/>
                </a:lnTo>
                <a:lnTo>
                  <a:pt x="1402" y="515"/>
                </a:lnTo>
                <a:lnTo>
                  <a:pt x="1404" y="514"/>
                </a:lnTo>
                <a:lnTo>
                  <a:pt x="1407" y="512"/>
                </a:lnTo>
                <a:lnTo>
                  <a:pt x="1410" y="509"/>
                </a:lnTo>
                <a:lnTo>
                  <a:pt x="1413" y="507"/>
                </a:lnTo>
                <a:lnTo>
                  <a:pt x="1413" y="506"/>
                </a:lnTo>
                <a:lnTo>
                  <a:pt x="1413" y="504"/>
                </a:lnTo>
                <a:lnTo>
                  <a:pt x="1413" y="502"/>
                </a:lnTo>
                <a:lnTo>
                  <a:pt x="1415" y="500"/>
                </a:lnTo>
                <a:lnTo>
                  <a:pt x="1415" y="499"/>
                </a:lnTo>
                <a:lnTo>
                  <a:pt x="1416" y="499"/>
                </a:lnTo>
                <a:lnTo>
                  <a:pt x="1413" y="497"/>
                </a:lnTo>
                <a:lnTo>
                  <a:pt x="1411" y="495"/>
                </a:lnTo>
                <a:lnTo>
                  <a:pt x="1409" y="494"/>
                </a:lnTo>
                <a:lnTo>
                  <a:pt x="1407" y="493"/>
                </a:lnTo>
                <a:lnTo>
                  <a:pt x="1407" y="487"/>
                </a:lnTo>
                <a:lnTo>
                  <a:pt x="1413" y="490"/>
                </a:lnTo>
                <a:lnTo>
                  <a:pt x="1416" y="490"/>
                </a:lnTo>
                <a:lnTo>
                  <a:pt x="1419" y="490"/>
                </a:lnTo>
                <a:lnTo>
                  <a:pt x="1422" y="468"/>
                </a:lnTo>
                <a:lnTo>
                  <a:pt x="1427" y="467"/>
                </a:lnTo>
                <a:lnTo>
                  <a:pt x="1433" y="468"/>
                </a:lnTo>
                <a:lnTo>
                  <a:pt x="1433" y="465"/>
                </a:lnTo>
                <a:lnTo>
                  <a:pt x="1432" y="463"/>
                </a:lnTo>
                <a:lnTo>
                  <a:pt x="1433" y="462"/>
                </a:lnTo>
                <a:lnTo>
                  <a:pt x="1436" y="462"/>
                </a:lnTo>
                <a:lnTo>
                  <a:pt x="1439" y="462"/>
                </a:lnTo>
                <a:lnTo>
                  <a:pt x="1441" y="462"/>
                </a:lnTo>
                <a:lnTo>
                  <a:pt x="1443" y="463"/>
                </a:lnTo>
                <a:lnTo>
                  <a:pt x="1444" y="464"/>
                </a:lnTo>
                <a:lnTo>
                  <a:pt x="1445" y="465"/>
                </a:lnTo>
                <a:lnTo>
                  <a:pt x="1446" y="465"/>
                </a:lnTo>
                <a:lnTo>
                  <a:pt x="1447" y="467"/>
                </a:lnTo>
                <a:lnTo>
                  <a:pt x="1448" y="468"/>
                </a:lnTo>
                <a:lnTo>
                  <a:pt x="1449" y="468"/>
                </a:lnTo>
                <a:lnTo>
                  <a:pt x="1450" y="468"/>
                </a:lnTo>
                <a:lnTo>
                  <a:pt x="1455" y="466"/>
                </a:lnTo>
                <a:lnTo>
                  <a:pt x="1464" y="462"/>
                </a:lnTo>
                <a:lnTo>
                  <a:pt x="1466" y="461"/>
                </a:lnTo>
                <a:lnTo>
                  <a:pt x="1468" y="461"/>
                </a:lnTo>
                <a:lnTo>
                  <a:pt x="1470" y="461"/>
                </a:lnTo>
                <a:lnTo>
                  <a:pt x="1472" y="459"/>
                </a:lnTo>
                <a:lnTo>
                  <a:pt x="1473" y="458"/>
                </a:lnTo>
                <a:lnTo>
                  <a:pt x="1473" y="457"/>
                </a:lnTo>
                <a:lnTo>
                  <a:pt x="1472" y="454"/>
                </a:lnTo>
                <a:lnTo>
                  <a:pt x="1469" y="448"/>
                </a:lnTo>
                <a:lnTo>
                  <a:pt x="1472" y="447"/>
                </a:lnTo>
                <a:lnTo>
                  <a:pt x="1472" y="446"/>
                </a:lnTo>
                <a:lnTo>
                  <a:pt x="1472" y="445"/>
                </a:lnTo>
                <a:lnTo>
                  <a:pt x="1472" y="442"/>
                </a:lnTo>
                <a:lnTo>
                  <a:pt x="1475" y="443"/>
                </a:lnTo>
                <a:lnTo>
                  <a:pt x="1476" y="443"/>
                </a:lnTo>
                <a:lnTo>
                  <a:pt x="1477" y="442"/>
                </a:lnTo>
                <a:lnTo>
                  <a:pt x="1477" y="441"/>
                </a:lnTo>
                <a:lnTo>
                  <a:pt x="1476" y="438"/>
                </a:lnTo>
                <a:lnTo>
                  <a:pt x="1475" y="437"/>
                </a:lnTo>
                <a:lnTo>
                  <a:pt x="1448" y="435"/>
                </a:lnTo>
                <a:lnTo>
                  <a:pt x="1433" y="434"/>
                </a:lnTo>
                <a:lnTo>
                  <a:pt x="1416" y="434"/>
                </a:lnTo>
                <a:lnTo>
                  <a:pt x="1426" y="431"/>
                </a:lnTo>
                <a:lnTo>
                  <a:pt x="1429" y="430"/>
                </a:lnTo>
                <a:lnTo>
                  <a:pt x="1430" y="429"/>
                </a:lnTo>
                <a:lnTo>
                  <a:pt x="1430" y="427"/>
                </a:lnTo>
                <a:lnTo>
                  <a:pt x="1431" y="425"/>
                </a:lnTo>
                <a:lnTo>
                  <a:pt x="1431" y="422"/>
                </a:lnTo>
                <a:lnTo>
                  <a:pt x="1433" y="417"/>
                </a:lnTo>
                <a:lnTo>
                  <a:pt x="1435" y="418"/>
                </a:lnTo>
                <a:lnTo>
                  <a:pt x="1436" y="418"/>
                </a:lnTo>
                <a:lnTo>
                  <a:pt x="1435" y="420"/>
                </a:lnTo>
                <a:lnTo>
                  <a:pt x="1435" y="421"/>
                </a:lnTo>
                <a:lnTo>
                  <a:pt x="1436" y="423"/>
                </a:lnTo>
                <a:lnTo>
                  <a:pt x="1452" y="423"/>
                </a:lnTo>
                <a:lnTo>
                  <a:pt x="1458" y="423"/>
                </a:lnTo>
                <a:lnTo>
                  <a:pt x="1463" y="424"/>
                </a:lnTo>
                <a:lnTo>
                  <a:pt x="1467" y="426"/>
                </a:lnTo>
                <a:lnTo>
                  <a:pt x="1472" y="429"/>
                </a:lnTo>
                <a:lnTo>
                  <a:pt x="1483" y="437"/>
                </a:lnTo>
                <a:lnTo>
                  <a:pt x="1484" y="436"/>
                </a:lnTo>
                <a:lnTo>
                  <a:pt x="1484" y="435"/>
                </a:lnTo>
                <a:lnTo>
                  <a:pt x="1483" y="433"/>
                </a:lnTo>
                <a:lnTo>
                  <a:pt x="1483" y="430"/>
                </a:lnTo>
                <a:lnTo>
                  <a:pt x="1483" y="428"/>
                </a:lnTo>
                <a:lnTo>
                  <a:pt x="1487" y="425"/>
                </a:lnTo>
                <a:lnTo>
                  <a:pt x="1492" y="423"/>
                </a:lnTo>
                <a:lnTo>
                  <a:pt x="1489" y="412"/>
                </a:lnTo>
                <a:lnTo>
                  <a:pt x="1486" y="403"/>
                </a:lnTo>
                <a:lnTo>
                  <a:pt x="1491" y="402"/>
                </a:lnTo>
                <a:lnTo>
                  <a:pt x="1496" y="401"/>
                </a:lnTo>
                <a:lnTo>
                  <a:pt x="1501" y="400"/>
                </a:lnTo>
                <a:lnTo>
                  <a:pt x="1503" y="400"/>
                </a:lnTo>
                <a:lnTo>
                  <a:pt x="1506" y="401"/>
                </a:lnTo>
                <a:lnTo>
                  <a:pt x="1507" y="403"/>
                </a:lnTo>
                <a:lnTo>
                  <a:pt x="1511" y="408"/>
                </a:lnTo>
                <a:lnTo>
                  <a:pt x="1512" y="410"/>
                </a:lnTo>
                <a:lnTo>
                  <a:pt x="1515" y="412"/>
                </a:lnTo>
                <a:lnTo>
                  <a:pt x="1518" y="414"/>
                </a:lnTo>
                <a:lnTo>
                  <a:pt x="1523" y="414"/>
                </a:lnTo>
                <a:lnTo>
                  <a:pt x="1528" y="414"/>
                </a:lnTo>
                <a:lnTo>
                  <a:pt x="1531" y="413"/>
                </a:lnTo>
                <a:lnTo>
                  <a:pt x="1533" y="412"/>
                </a:lnTo>
                <a:lnTo>
                  <a:pt x="1533" y="411"/>
                </a:lnTo>
                <a:lnTo>
                  <a:pt x="1533" y="410"/>
                </a:lnTo>
                <a:lnTo>
                  <a:pt x="1532" y="409"/>
                </a:lnTo>
                <a:lnTo>
                  <a:pt x="1530" y="407"/>
                </a:lnTo>
                <a:lnTo>
                  <a:pt x="1527" y="405"/>
                </a:lnTo>
                <a:lnTo>
                  <a:pt x="1523" y="403"/>
                </a:lnTo>
                <a:lnTo>
                  <a:pt x="1523" y="397"/>
                </a:lnTo>
                <a:lnTo>
                  <a:pt x="1525" y="398"/>
                </a:lnTo>
                <a:lnTo>
                  <a:pt x="1526" y="398"/>
                </a:lnTo>
                <a:lnTo>
                  <a:pt x="1527" y="397"/>
                </a:lnTo>
                <a:lnTo>
                  <a:pt x="1528" y="396"/>
                </a:lnTo>
                <a:lnTo>
                  <a:pt x="1529" y="395"/>
                </a:lnTo>
                <a:lnTo>
                  <a:pt x="1530" y="394"/>
                </a:lnTo>
                <a:lnTo>
                  <a:pt x="1531" y="395"/>
                </a:lnTo>
                <a:lnTo>
                  <a:pt x="1531" y="400"/>
                </a:lnTo>
                <a:lnTo>
                  <a:pt x="1537" y="403"/>
                </a:lnTo>
                <a:lnTo>
                  <a:pt x="1540" y="404"/>
                </a:lnTo>
                <a:lnTo>
                  <a:pt x="1542" y="406"/>
                </a:lnTo>
                <a:lnTo>
                  <a:pt x="1545" y="403"/>
                </a:lnTo>
                <a:lnTo>
                  <a:pt x="1548" y="398"/>
                </a:lnTo>
                <a:lnTo>
                  <a:pt x="1551" y="394"/>
                </a:lnTo>
                <a:lnTo>
                  <a:pt x="1552" y="393"/>
                </a:lnTo>
                <a:lnTo>
                  <a:pt x="1554" y="392"/>
                </a:lnTo>
                <a:lnTo>
                  <a:pt x="1555" y="391"/>
                </a:lnTo>
                <a:lnTo>
                  <a:pt x="1556" y="391"/>
                </a:lnTo>
                <a:lnTo>
                  <a:pt x="1558" y="391"/>
                </a:lnTo>
                <a:lnTo>
                  <a:pt x="1560" y="392"/>
                </a:lnTo>
                <a:lnTo>
                  <a:pt x="1562" y="392"/>
                </a:lnTo>
                <a:lnTo>
                  <a:pt x="1565" y="386"/>
                </a:lnTo>
                <a:lnTo>
                  <a:pt x="1575" y="383"/>
                </a:lnTo>
                <a:lnTo>
                  <a:pt x="1581" y="381"/>
                </a:lnTo>
                <a:lnTo>
                  <a:pt x="1588" y="379"/>
                </a:lnTo>
                <a:lnTo>
                  <a:pt x="1596" y="375"/>
                </a:lnTo>
                <a:lnTo>
                  <a:pt x="1595" y="368"/>
                </a:lnTo>
                <a:lnTo>
                  <a:pt x="1595" y="364"/>
                </a:lnTo>
                <a:lnTo>
                  <a:pt x="1595" y="362"/>
                </a:lnTo>
                <a:lnTo>
                  <a:pt x="1596" y="361"/>
                </a:lnTo>
                <a:lnTo>
                  <a:pt x="1587" y="357"/>
                </a:lnTo>
                <a:lnTo>
                  <a:pt x="1582" y="355"/>
                </a:lnTo>
                <a:lnTo>
                  <a:pt x="1577" y="352"/>
                </a:lnTo>
                <a:lnTo>
                  <a:pt x="1575" y="350"/>
                </a:lnTo>
                <a:lnTo>
                  <a:pt x="1574" y="349"/>
                </a:lnTo>
                <a:lnTo>
                  <a:pt x="1572" y="347"/>
                </a:lnTo>
                <a:lnTo>
                  <a:pt x="1571" y="344"/>
                </a:lnTo>
                <a:lnTo>
                  <a:pt x="1570" y="342"/>
                </a:lnTo>
                <a:lnTo>
                  <a:pt x="1570" y="339"/>
                </a:lnTo>
                <a:lnTo>
                  <a:pt x="1571" y="333"/>
                </a:lnTo>
                <a:lnTo>
                  <a:pt x="1573" y="331"/>
                </a:lnTo>
                <a:lnTo>
                  <a:pt x="1574" y="329"/>
                </a:lnTo>
                <a:lnTo>
                  <a:pt x="1574" y="328"/>
                </a:lnTo>
                <a:lnTo>
                  <a:pt x="1573" y="327"/>
                </a:lnTo>
                <a:lnTo>
                  <a:pt x="1576" y="328"/>
                </a:lnTo>
                <a:lnTo>
                  <a:pt x="1578" y="328"/>
                </a:lnTo>
                <a:lnTo>
                  <a:pt x="1579" y="327"/>
                </a:lnTo>
                <a:lnTo>
                  <a:pt x="1580" y="326"/>
                </a:lnTo>
                <a:lnTo>
                  <a:pt x="1581" y="323"/>
                </a:lnTo>
                <a:lnTo>
                  <a:pt x="1582" y="321"/>
                </a:lnTo>
                <a:lnTo>
                  <a:pt x="1577" y="322"/>
                </a:lnTo>
                <a:lnTo>
                  <a:pt x="1575" y="322"/>
                </a:lnTo>
                <a:lnTo>
                  <a:pt x="1575" y="321"/>
                </a:lnTo>
                <a:lnTo>
                  <a:pt x="1575" y="318"/>
                </a:lnTo>
                <a:lnTo>
                  <a:pt x="1576" y="315"/>
                </a:lnTo>
                <a:lnTo>
                  <a:pt x="1582" y="308"/>
                </a:lnTo>
                <a:lnTo>
                  <a:pt x="1585" y="304"/>
                </a:lnTo>
                <a:lnTo>
                  <a:pt x="1585" y="302"/>
                </a:lnTo>
                <a:lnTo>
                  <a:pt x="1584" y="301"/>
                </a:lnTo>
                <a:lnTo>
                  <a:pt x="1583" y="299"/>
                </a:lnTo>
                <a:lnTo>
                  <a:pt x="1582" y="298"/>
                </a:lnTo>
                <a:lnTo>
                  <a:pt x="1582" y="296"/>
                </a:lnTo>
                <a:lnTo>
                  <a:pt x="1579" y="297"/>
                </a:lnTo>
                <a:lnTo>
                  <a:pt x="1577" y="299"/>
                </a:lnTo>
                <a:lnTo>
                  <a:pt x="1573" y="302"/>
                </a:lnTo>
                <a:lnTo>
                  <a:pt x="1573" y="301"/>
                </a:lnTo>
                <a:lnTo>
                  <a:pt x="1572" y="300"/>
                </a:lnTo>
                <a:lnTo>
                  <a:pt x="1569" y="300"/>
                </a:lnTo>
                <a:lnTo>
                  <a:pt x="1567" y="300"/>
                </a:lnTo>
                <a:lnTo>
                  <a:pt x="1565" y="299"/>
                </a:lnTo>
                <a:lnTo>
                  <a:pt x="1563" y="290"/>
                </a:lnTo>
                <a:lnTo>
                  <a:pt x="1559" y="279"/>
                </a:lnTo>
                <a:lnTo>
                  <a:pt x="1547" y="280"/>
                </a:lnTo>
                <a:lnTo>
                  <a:pt x="1537" y="279"/>
                </a:lnTo>
                <a:lnTo>
                  <a:pt x="1526" y="278"/>
                </a:lnTo>
                <a:lnTo>
                  <a:pt x="1512" y="276"/>
                </a:lnTo>
                <a:lnTo>
                  <a:pt x="1514" y="285"/>
                </a:lnTo>
                <a:lnTo>
                  <a:pt x="1518" y="295"/>
                </a:lnTo>
                <a:lnTo>
                  <a:pt x="1526" y="313"/>
                </a:lnTo>
                <a:lnTo>
                  <a:pt x="1523" y="314"/>
                </a:lnTo>
                <a:lnTo>
                  <a:pt x="1523" y="315"/>
                </a:lnTo>
                <a:lnTo>
                  <a:pt x="1523" y="316"/>
                </a:lnTo>
                <a:lnTo>
                  <a:pt x="1523" y="319"/>
                </a:lnTo>
                <a:lnTo>
                  <a:pt x="1517" y="318"/>
                </a:lnTo>
                <a:lnTo>
                  <a:pt x="1514" y="318"/>
                </a:lnTo>
                <a:lnTo>
                  <a:pt x="1512" y="319"/>
                </a:lnTo>
                <a:lnTo>
                  <a:pt x="1511" y="322"/>
                </a:lnTo>
                <a:lnTo>
                  <a:pt x="1510" y="330"/>
                </a:lnTo>
                <a:lnTo>
                  <a:pt x="1509" y="341"/>
                </a:lnTo>
                <a:lnTo>
                  <a:pt x="1503" y="341"/>
                </a:lnTo>
                <a:lnTo>
                  <a:pt x="1498" y="351"/>
                </a:lnTo>
                <a:lnTo>
                  <a:pt x="1495" y="359"/>
                </a:lnTo>
                <a:lnTo>
                  <a:pt x="1490" y="367"/>
                </a:lnTo>
                <a:lnTo>
                  <a:pt x="1483" y="375"/>
                </a:lnTo>
                <a:lnTo>
                  <a:pt x="1485" y="375"/>
                </a:lnTo>
                <a:lnTo>
                  <a:pt x="1486" y="376"/>
                </a:lnTo>
                <a:lnTo>
                  <a:pt x="1482" y="376"/>
                </a:lnTo>
                <a:lnTo>
                  <a:pt x="1477" y="376"/>
                </a:lnTo>
                <a:lnTo>
                  <a:pt x="1472" y="375"/>
                </a:lnTo>
                <a:lnTo>
                  <a:pt x="1471" y="374"/>
                </a:lnTo>
                <a:lnTo>
                  <a:pt x="1470" y="372"/>
                </a:lnTo>
                <a:lnTo>
                  <a:pt x="1469" y="368"/>
                </a:lnTo>
                <a:lnTo>
                  <a:pt x="1468" y="364"/>
                </a:lnTo>
                <a:lnTo>
                  <a:pt x="1467" y="362"/>
                </a:lnTo>
                <a:lnTo>
                  <a:pt x="1467" y="361"/>
                </a:lnTo>
                <a:lnTo>
                  <a:pt x="1466" y="360"/>
                </a:lnTo>
                <a:lnTo>
                  <a:pt x="1465" y="359"/>
                </a:lnTo>
                <a:lnTo>
                  <a:pt x="1462" y="358"/>
                </a:lnTo>
                <a:lnTo>
                  <a:pt x="1460" y="357"/>
                </a:lnTo>
                <a:lnTo>
                  <a:pt x="1459" y="356"/>
                </a:lnTo>
                <a:lnTo>
                  <a:pt x="1458" y="355"/>
                </a:lnTo>
                <a:lnTo>
                  <a:pt x="1453" y="348"/>
                </a:lnTo>
                <a:lnTo>
                  <a:pt x="1452" y="346"/>
                </a:lnTo>
                <a:lnTo>
                  <a:pt x="1450" y="344"/>
                </a:lnTo>
                <a:lnTo>
                  <a:pt x="1450" y="342"/>
                </a:lnTo>
                <a:lnTo>
                  <a:pt x="1450" y="341"/>
                </a:lnTo>
                <a:lnTo>
                  <a:pt x="1452" y="339"/>
                </a:lnTo>
                <a:lnTo>
                  <a:pt x="1455" y="336"/>
                </a:lnTo>
                <a:lnTo>
                  <a:pt x="1457" y="332"/>
                </a:lnTo>
                <a:lnTo>
                  <a:pt x="1458" y="328"/>
                </a:lnTo>
                <a:lnTo>
                  <a:pt x="1461" y="321"/>
                </a:lnTo>
                <a:lnTo>
                  <a:pt x="1464" y="313"/>
                </a:lnTo>
                <a:lnTo>
                  <a:pt x="1467" y="312"/>
                </a:lnTo>
                <a:lnTo>
                  <a:pt x="1468" y="311"/>
                </a:lnTo>
                <a:lnTo>
                  <a:pt x="1467" y="310"/>
                </a:lnTo>
                <a:lnTo>
                  <a:pt x="1465" y="309"/>
                </a:lnTo>
                <a:lnTo>
                  <a:pt x="1463" y="308"/>
                </a:lnTo>
                <a:lnTo>
                  <a:pt x="1461" y="303"/>
                </a:lnTo>
                <a:lnTo>
                  <a:pt x="1460" y="298"/>
                </a:lnTo>
                <a:lnTo>
                  <a:pt x="1458" y="293"/>
                </a:lnTo>
                <a:lnTo>
                  <a:pt x="1450" y="296"/>
                </a:lnTo>
                <a:lnTo>
                  <a:pt x="1441" y="299"/>
                </a:lnTo>
                <a:lnTo>
                  <a:pt x="1440" y="312"/>
                </a:lnTo>
                <a:lnTo>
                  <a:pt x="1438" y="327"/>
                </a:lnTo>
                <a:lnTo>
                  <a:pt x="1433" y="328"/>
                </a:lnTo>
                <a:lnTo>
                  <a:pt x="1431" y="328"/>
                </a:lnTo>
                <a:lnTo>
                  <a:pt x="1430" y="329"/>
                </a:lnTo>
                <a:lnTo>
                  <a:pt x="1430" y="330"/>
                </a:lnTo>
                <a:lnTo>
                  <a:pt x="1430" y="332"/>
                </a:lnTo>
                <a:lnTo>
                  <a:pt x="1430" y="334"/>
                </a:lnTo>
                <a:lnTo>
                  <a:pt x="1430" y="336"/>
                </a:lnTo>
                <a:lnTo>
                  <a:pt x="1430" y="337"/>
                </a:lnTo>
                <a:lnTo>
                  <a:pt x="1430" y="338"/>
                </a:lnTo>
                <a:lnTo>
                  <a:pt x="1426" y="338"/>
                </a:lnTo>
                <a:lnTo>
                  <a:pt x="1422" y="338"/>
                </a:lnTo>
                <a:lnTo>
                  <a:pt x="1421" y="337"/>
                </a:lnTo>
                <a:lnTo>
                  <a:pt x="1422" y="335"/>
                </a:lnTo>
                <a:lnTo>
                  <a:pt x="1423" y="333"/>
                </a:lnTo>
                <a:lnTo>
                  <a:pt x="1424" y="331"/>
                </a:lnTo>
                <a:lnTo>
                  <a:pt x="1424" y="330"/>
                </a:lnTo>
                <a:lnTo>
                  <a:pt x="1423" y="328"/>
                </a:lnTo>
                <a:lnTo>
                  <a:pt x="1422" y="327"/>
                </a:lnTo>
                <a:lnTo>
                  <a:pt x="1420" y="323"/>
                </a:lnTo>
                <a:lnTo>
                  <a:pt x="1418" y="313"/>
                </a:lnTo>
                <a:lnTo>
                  <a:pt x="1416" y="305"/>
                </a:lnTo>
                <a:lnTo>
                  <a:pt x="1415" y="301"/>
                </a:lnTo>
                <a:lnTo>
                  <a:pt x="1413" y="299"/>
                </a:lnTo>
                <a:lnTo>
                  <a:pt x="1411" y="297"/>
                </a:lnTo>
                <a:lnTo>
                  <a:pt x="1408" y="296"/>
                </a:lnTo>
                <a:lnTo>
                  <a:pt x="1403" y="296"/>
                </a:lnTo>
                <a:lnTo>
                  <a:pt x="1397" y="295"/>
                </a:lnTo>
                <a:lnTo>
                  <a:pt x="1394" y="294"/>
                </a:lnTo>
                <a:lnTo>
                  <a:pt x="1391" y="293"/>
                </a:lnTo>
                <a:lnTo>
                  <a:pt x="1382" y="282"/>
                </a:lnTo>
                <a:lnTo>
                  <a:pt x="1381" y="283"/>
                </a:lnTo>
                <a:lnTo>
                  <a:pt x="1382" y="282"/>
                </a:lnTo>
                <a:lnTo>
                  <a:pt x="1386" y="277"/>
                </a:lnTo>
                <a:lnTo>
                  <a:pt x="1392" y="272"/>
                </a:lnTo>
                <a:lnTo>
                  <a:pt x="1396" y="268"/>
                </a:lnTo>
                <a:lnTo>
                  <a:pt x="1398" y="266"/>
                </a:lnTo>
                <a:lnTo>
                  <a:pt x="1398" y="265"/>
                </a:lnTo>
                <a:lnTo>
                  <a:pt x="1397" y="264"/>
                </a:lnTo>
                <a:lnTo>
                  <a:pt x="1396" y="263"/>
                </a:lnTo>
                <a:lnTo>
                  <a:pt x="1391" y="262"/>
                </a:lnTo>
                <a:lnTo>
                  <a:pt x="1389" y="265"/>
                </a:lnTo>
                <a:lnTo>
                  <a:pt x="1389" y="267"/>
                </a:lnTo>
                <a:lnTo>
                  <a:pt x="1388" y="268"/>
                </a:lnTo>
                <a:lnTo>
                  <a:pt x="1385" y="268"/>
                </a:lnTo>
                <a:lnTo>
                  <a:pt x="1386" y="267"/>
                </a:lnTo>
                <a:lnTo>
                  <a:pt x="1386" y="265"/>
                </a:lnTo>
                <a:lnTo>
                  <a:pt x="1387" y="262"/>
                </a:lnTo>
                <a:lnTo>
                  <a:pt x="1387" y="258"/>
                </a:lnTo>
                <a:lnTo>
                  <a:pt x="1388" y="254"/>
                </a:lnTo>
                <a:lnTo>
                  <a:pt x="1392" y="255"/>
                </a:lnTo>
                <a:lnTo>
                  <a:pt x="1396" y="256"/>
                </a:lnTo>
                <a:lnTo>
                  <a:pt x="1405" y="259"/>
                </a:lnTo>
                <a:lnTo>
                  <a:pt x="1405" y="257"/>
                </a:lnTo>
                <a:lnTo>
                  <a:pt x="1405" y="254"/>
                </a:lnTo>
                <a:lnTo>
                  <a:pt x="1406" y="253"/>
                </a:lnTo>
                <a:lnTo>
                  <a:pt x="1406" y="252"/>
                </a:lnTo>
                <a:lnTo>
                  <a:pt x="1407" y="251"/>
                </a:lnTo>
                <a:lnTo>
                  <a:pt x="1406" y="250"/>
                </a:lnTo>
                <a:lnTo>
                  <a:pt x="1405" y="250"/>
                </a:lnTo>
                <a:lnTo>
                  <a:pt x="1402" y="250"/>
                </a:lnTo>
                <a:lnTo>
                  <a:pt x="1400" y="251"/>
                </a:lnTo>
                <a:lnTo>
                  <a:pt x="1399" y="251"/>
                </a:lnTo>
                <a:lnTo>
                  <a:pt x="1399" y="245"/>
                </a:lnTo>
                <a:lnTo>
                  <a:pt x="1394" y="244"/>
                </a:lnTo>
                <a:lnTo>
                  <a:pt x="1390" y="244"/>
                </a:lnTo>
                <a:lnTo>
                  <a:pt x="1388" y="243"/>
                </a:lnTo>
                <a:lnTo>
                  <a:pt x="1387" y="242"/>
                </a:lnTo>
                <a:lnTo>
                  <a:pt x="1386" y="240"/>
                </a:lnTo>
                <a:lnTo>
                  <a:pt x="1384" y="237"/>
                </a:lnTo>
                <a:lnTo>
                  <a:pt x="1381" y="233"/>
                </a:lnTo>
                <a:lnTo>
                  <a:pt x="1379" y="231"/>
                </a:lnTo>
                <a:lnTo>
                  <a:pt x="1377" y="230"/>
                </a:lnTo>
                <a:lnTo>
                  <a:pt x="1374" y="229"/>
                </a:lnTo>
                <a:lnTo>
                  <a:pt x="1369" y="229"/>
                </a:lnTo>
                <a:lnTo>
                  <a:pt x="1364" y="228"/>
                </a:lnTo>
                <a:lnTo>
                  <a:pt x="1362" y="227"/>
                </a:lnTo>
                <a:lnTo>
                  <a:pt x="1360" y="226"/>
                </a:lnTo>
                <a:lnTo>
                  <a:pt x="1329" y="226"/>
                </a:lnTo>
                <a:lnTo>
                  <a:pt x="1326" y="227"/>
                </a:lnTo>
                <a:lnTo>
                  <a:pt x="1322" y="229"/>
                </a:lnTo>
                <a:lnTo>
                  <a:pt x="1318" y="232"/>
                </a:lnTo>
                <a:lnTo>
                  <a:pt x="1315" y="236"/>
                </a:lnTo>
                <a:lnTo>
                  <a:pt x="1313" y="241"/>
                </a:lnTo>
                <a:lnTo>
                  <a:pt x="1312" y="243"/>
                </a:lnTo>
                <a:lnTo>
                  <a:pt x="1311" y="245"/>
                </a:lnTo>
                <a:lnTo>
                  <a:pt x="1311" y="248"/>
                </a:lnTo>
                <a:lnTo>
                  <a:pt x="1312" y="250"/>
                </a:lnTo>
                <a:lnTo>
                  <a:pt x="1313" y="252"/>
                </a:lnTo>
                <a:lnTo>
                  <a:pt x="1315" y="254"/>
                </a:lnTo>
                <a:lnTo>
                  <a:pt x="1313" y="254"/>
                </a:lnTo>
                <a:lnTo>
                  <a:pt x="1310" y="254"/>
                </a:lnTo>
                <a:lnTo>
                  <a:pt x="1306" y="254"/>
                </a:lnTo>
                <a:lnTo>
                  <a:pt x="1306" y="255"/>
                </a:lnTo>
                <a:lnTo>
                  <a:pt x="1305" y="257"/>
                </a:lnTo>
                <a:lnTo>
                  <a:pt x="1303" y="259"/>
                </a:lnTo>
                <a:lnTo>
                  <a:pt x="1308" y="263"/>
                </a:lnTo>
                <a:lnTo>
                  <a:pt x="1312" y="266"/>
                </a:lnTo>
                <a:lnTo>
                  <a:pt x="1316" y="270"/>
                </a:lnTo>
                <a:lnTo>
                  <a:pt x="1320" y="274"/>
                </a:lnTo>
                <a:lnTo>
                  <a:pt x="1318" y="274"/>
                </a:lnTo>
                <a:lnTo>
                  <a:pt x="1316" y="275"/>
                </a:lnTo>
                <a:lnTo>
                  <a:pt x="1314" y="277"/>
                </a:lnTo>
                <a:lnTo>
                  <a:pt x="1314" y="278"/>
                </a:lnTo>
                <a:lnTo>
                  <a:pt x="1314" y="279"/>
                </a:lnTo>
                <a:lnTo>
                  <a:pt x="1314" y="280"/>
                </a:lnTo>
                <a:lnTo>
                  <a:pt x="1315" y="281"/>
                </a:lnTo>
                <a:lnTo>
                  <a:pt x="1318" y="282"/>
                </a:lnTo>
                <a:lnTo>
                  <a:pt x="1323" y="282"/>
                </a:lnTo>
                <a:lnTo>
                  <a:pt x="1322" y="283"/>
                </a:lnTo>
                <a:lnTo>
                  <a:pt x="1322" y="284"/>
                </a:lnTo>
                <a:lnTo>
                  <a:pt x="1323" y="285"/>
                </a:lnTo>
                <a:lnTo>
                  <a:pt x="1326" y="285"/>
                </a:lnTo>
                <a:lnTo>
                  <a:pt x="1325" y="284"/>
                </a:lnTo>
                <a:lnTo>
                  <a:pt x="1324" y="283"/>
                </a:lnTo>
                <a:lnTo>
                  <a:pt x="1324" y="279"/>
                </a:lnTo>
                <a:lnTo>
                  <a:pt x="1324" y="275"/>
                </a:lnTo>
                <a:lnTo>
                  <a:pt x="1325" y="274"/>
                </a:lnTo>
                <a:lnTo>
                  <a:pt x="1326" y="274"/>
                </a:lnTo>
                <a:lnTo>
                  <a:pt x="1328" y="273"/>
                </a:lnTo>
                <a:lnTo>
                  <a:pt x="1330" y="274"/>
                </a:lnTo>
                <a:lnTo>
                  <a:pt x="1332" y="274"/>
                </a:lnTo>
                <a:lnTo>
                  <a:pt x="1334" y="274"/>
                </a:lnTo>
                <a:lnTo>
                  <a:pt x="1339" y="280"/>
                </a:lnTo>
                <a:lnTo>
                  <a:pt x="1344" y="285"/>
                </a:lnTo>
                <a:lnTo>
                  <a:pt x="1345" y="287"/>
                </a:lnTo>
                <a:lnTo>
                  <a:pt x="1347" y="288"/>
                </a:lnTo>
                <a:lnTo>
                  <a:pt x="1351" y="288"/>
                </a:lnTo>
                <a:lnTo>
                  <a:pt x="1354" y="287"/>
                </a:lnTo>
                <a:lnTo>
                  <a:pt x="1359" y="286"/>
                </a:lnTo>
                <a:lnTo>
                  <a:pt x="1374" y="279"/>
                </a:lnTo>
                <a:lnTo>
                  <a:pt x="1374" y="285"/>
                </a:lnTo>
                <a:lnTo>
                  <a:pt x="1368" y="286"/>
                </a:lnTo>
                <a:lnTo>
                  <a:pt x="1365" y="288"/>
                </a:lnTo>
                <a:lnTo>
                  <a:pt x="1362" y="288"/>
                </a:lnTo>
                <a:lnTo>
                  <a:pt x="1362" y="289"/>
                </a:lnTo>
                <a:lnTo>
                  <a:pt x="1362" y="290"/>
                </a:lnTo>
                <a:lnTo>
                  <a:pt x="1362" y="294"/>
                </a:lnTo>
                <a:lnTo>
                  <a:pt x="1362" y="302"/>
                </a:lnTo>
                <a:lnTo>
                  <a:pt x="1357" y="300"/>
                </a:lnTo>
                <a:lnTo>
                  <a:pt x="1354" y="299"/>
                </a:lnTo>
                <a:lnTo>
                  <a:pt x="1352" y="299"/>
                </a:lnTo>
                <a:lnTo>
                  <a:pt x="1350" y="299"/>
                </a:lnTo>
                <a:lnTo>
                  <a:pt x="1346" y="299"/>
                </a:lnTo>
                <a:lnTo>
                  <a:pt x="1345" y="304"/>
                </a:lnTo>
                <a:lnTo>
                  <a:pt x="1344" y="309"/>
                </a:lnTo>
                <a:lnTo>
                  <a:pt x="1343" y="321"/>
                </a:lnTo>
                <a:lnTo>
                  <a:pt x="1350" y="319"/>
                </a:lnTo>
                <a:lnTo>
                  <a:pt x="1353" y="318"/>
                </a:lnTo>
                <a:lnTo>
                  <a:pt x="1357" y="319"/>
                </a:lnTo>
                <a:lnTo>
                  <a:pt x="1356" y="319"/>
                </a:lnTo>
                <a:lnTo>
                  <a:pt x="1356" y="320"/>
                </a:lnTo>
                <a:lnTo>
                  <a:pt x="1357" y="323"/>
                </a:lnTo>
                <a:lnTo>
                  <a:pt x="1360" y="327"/>
                </a:lnTo>
                <a:lnTo>
                  <a:pt x="1353" y="328"/>
                </a:lnTo>
                <a:lnTo>
                  <a:pt x="1349" y="328"/>
                </a:lnTo>
                <a:lnTo>
                  <a:pt x="1346" y="330"/>
                </a:lnTo>
                <a:lnTo>
                  <a:pt x="1346" y="333"/>
                </a:lnTo>
                <a:lnTo>
                  <a:pt x="1333" y="341"/>
                </a:lnTo>
                <a:lnTo>
                  <a:pt x="1327" y="347"/>
                </a:lnTo>
                <a:lnTo>
                  <a:pt x="1321" y="353"/>
                </a:lnTo>
                <a:lnTo>
                  <a:pt x="1318" y="359"/>
                </a:lnTo>
                <a:lnTo>
                  <a:pt x="1317" y="362"/>
                </a:lnTo>
                <a:lnTo>
                  <a:pt x="1317" y="366"/>
                </a:lnTo>
                <a:lnTo>
                  <a:pt x="1317" y="369"/>
                </a:lnTo>
                <a:lnTo>
                  <a:pt x="1319" y="372"/>
                </a:lnTo>
                <a:lnTo>
                  <a:pt x="1322" y="375"/>
                </a:lnTo>
                <a:lnTo>
                  <a:pt x="1326" y="378"/>
                </a:lnTo>
                <a:lnTo>
                  <a:pt x="1326" y="379"/>
                </a:lnTo>
                <a:lnTo>
                  <a:pt x="1325" y="380"/>
                </a:lnTo>
                <a:lnTo>
                  <a:pt x="1323" y="382"/>
                </a:lnTo>
                <a:lnTo>
                  <a:pt x="1323" y="383"/>
                </a:lnTo>
                <a:lnTo>
                  <a:pt x="1316" y="379"/>
                </a:lnTo>
                <a:lnTo>
                  <a:pt x="1309" y="375"/>
                </a:lnTo>
                <a:lnTo>
                  <a:pt x="1305" y="371"/>
                </a:lnTo>
                <a:lnTo>
                  <a:pt x="1302" y="367"/>
                </a:lnTo>
                <a:lnTo>
                  <a:pt x="1301" y="365"/>
                </a:lnTo>
                <a:lnTo>
                  <a:pt x="1300" y="363"/>
                </a:lnTo>
                <a:lnTo>
                  <a:pt x="1299" y="359"/>
                </a:lnTo>
                <a:lnTo>
                  <a:pt x="1298" y="354"/>
                </a:lnTo>
                <a:lnTo>
                  <a:pt x="1298" y="348"/>
                </a:lnTo>
                <a:lnTo>
                  <a:pt x="1298" y="335"/>
                </a:lnTo>
                <a:lnTo>
                  <a:pt x="1296" y="335"/>
                </a:lnTo>
                <a:lnTo>
                  <a:pt x="1295" y="336"/>
                </a:lnTo>
                <a:lnTo>
                  <a:pt x="1294" y="337"/>
                </a:lnTo>
                <a:lnTo>
                  <a:pt x="1292" y="338"/>
                </a:lnTo>
                <a:lnTo>
                  <a:pt x="1293" y="339"/>
                </a:lnTo>
                <a:lnTo>
                  <a:pt x="1294" y="340"/>
                </a:lnTo>
                <a:lnTo>
                  <a:pt x="1293" y="341"/>
                </a:lnTo>
                <a:lnTo>
                  <a:pt x="1289" y="341"/>
                </a:lnTo>
                <a:lnTo>
                  <a:pt x="1285" y="337"/>
                </a:lnTo>
                <a:lnTo>
                  <a:pt x="1281" y="333"/>
                </a:lnTo>
                <a:lnTo>
                  <a:pt x="1277" y="328"/>
                </a:lnTo>
                <a:lnTo>
                  <a:pt x="1272" y="324"/>
                </a:lnTo>
                <a:lnTo>
                  <a:pt x="1270" y="329"/>
                </a:lnTo>
                <a:lnTo>
                  <a:pt x="1267" y="336"/>
                </a:lnTo>
                <a:lnTo>
                  <a:pt x="1266" y="339"/>
                </a:lnTo>
                <a:lnTo>
                  <a:pt x="1266" y="343"/>
                </a:lnTo>
                <a:lnTo>
                  <a:pt x="1267" y="345"/>
                </a:lnTo>
                <a:lnTo>
                  <a:pt x="1267" y="346"/>
                </a:lnTo>
                <a:lnTo>
                  <a:pt x="1268" y="348"/>
                </a:lnTo>
                <a:lnTo>
                  <a:pt x="1270" y="349"/>
                </a:lnTo>
                <a:lnTo>
                  <a:pt x="1261" y="352"/>
                </a:lnTo>
                <a:lnTo>
                  <a:pt x="1254" y="354"/>
                </a:lnTo>
                <a:lnTo>
                  <a:pt x="1250" y="355"/>
                </a:lnTo>
                <a:lnTo>
                  <a:pt x="1246" y="355"/>
                </a:lnTo>
                <a:lnTo>
                  <a:pt x="1241" y="354"/>
                </a:lnTo>
                <a:lnTo>
                  <a:pt x="1236" y="352"/>
                </a:lnTo>
                <a:lnTo>
                  <a:pt x="1233" y="347"/>
                </a:lnTo>
                <a:lnTo>
                  <a:pt x="1229" y="347"/>
                </a:lnTo>
                <a:lnTo>
                  <a:pt x="1226" y="348"/>
                </a:lnTo>
                <a:lnTo>
                  <a:pt x="1220" y="352"/>
                </a:lnTo>
                <a:lnTo>
                  <a:pt x="1215" y="356"/>
                </a:lnTo>
                <a:lnTo>
                  <a:pt x="1211" y="357"/>
                </a:lnTo>
                <a:lnTo>
                  <a:pt x="1208" y="358"/>
                </a:lnTo>
                <a:lnTo>
                  <a:pt x="1205" y="352"/>
                </a:lnTo>
                <a:lnTo>
                  <a:pt x="1200" y="352"/>
                </a:lnTo>
                <a:lnTo>
                  <a:pt x="1196" y="352"/>
                </a:lnTo>
                <a:lnTo>
                  <a:pt x="1194" y="352"/>
                </a:lnTo>
                <a:lnTo>
                  <a:pt x="1192" y="352"/>
                </a:lnTo>
                <a:lnTo>
                  <a:pt x="1189" y="351"/>
                </a:lnTo>
                <a:lnTo>
                  <a:pt x="1185" y="349"/>
                </a:lnTo>
                <a:lnTo>
                  <a:pt x="1183" y="347"/>
                </a:lnTo>
                <a:lnTo>
                  <a:pt x="1180" y="343"/>
                </a:lnTo>
                <a:lnTo>
                  <a:pt x="1177" y="340"/>
                </a:lnTo>
                <a:lnTo>
                  <a:pt x="1176" y="339"/>
                </a:lnTo>
                <a:lnTo>
                  <a:pt x="1174" y="338"/>
                </a:lnTo>
                <a:lnTo>
                  <a:pt x="1173" y="338"/>
                </a:lnTo>
                <a:lnTo>
                  <a:pt x="1172" y="339"/>
                </a:lnTo>
                <a:lnTo>
                  <a:pt x="1170" y="340"/>
                </a:lnTo>
                <a:lnTo>
                  <a:pt x="1168" y="342"/>
                </a:lnTo>
                <a:lnTo>
                  <a:pt x="1167" y="343"/>
                </a:lnTo>
                <a:lnTo>
                  <a:pt x="1166" y="344"/>
                </a:lnTo>
                <a:lnTo>
                  <a:pt x="1166" y="341"/>
                </a:lnTo>
                <a:lnTo>
                  <a:pt x="1163" y="344"/>
                </a:lnTo>
                <a:lnTo>
                  <a:pt x="1159" y="345"/>
                </a:lnTo>
                <a:lnTo>
                  <a:pt x="1158" y="345"/>
                </a:lnTo>
                <a:lnTo>
                  <a:pt x="1157" y="344"/>
                </a:lnTo>
                <a:lnTo>
                  <a:pt x="1158" y="342"/>
                </a:lnTo>
                <a:lnTo>
                  <a:pt x="1160" y="338"/>
                </a:lnTo>
                <a:lnTo>
                  <a:pt x="1160" y="337"/>
                </a:lnTo>
                <a:lnTo>
                  <a:pt x="1160" y="335"/>
                </a:lnTo>
                <a:lnTo>
                  <a:pt x="1158" y="335"/>
                </a:lnTo>
                <a:lnTo>
                  <a:pt x="1156" y="334"/>
                </a:lnTo>
                <a:lnTo>
                  <a:pt x="1153" y="334"/>
                </a:lnTo>
                <a:lnTo>
                  <a:pt x="1152" y="333"/>
                </a:lnTo>
                <a:lnTo>
                  <a:pt x="1149" y="334"/>
                </a:lnTo>
                <a:lnTo>
                  <a:pt x="1149" y="336"/>
                </a:lnTo>
                <a:lnTo>
                  <a:pt x="1147" y="337"/>
                </a:lnTo>
                <a:lnTo>
                  <a:pt x="1145" y="338"/>
                </a:lnTo>
                <a:lnTo>
                  <a:pt x="1143" y="338"/>
                </a:lnTo>
                <a:lnTo>
                  <a:pt x="1141" y="332"/>
                </a:lnTo>
                <a:lnTo>
                  <a:pt x="1139" y="325"/>
                </a:lnTo>
                <a:lnTo>
                  <a:pt x="1135" y="313"/>
                </a:lnTo>
                <a:lnTo>
                  <a:pt x="1109" y="314"/>
                </a:lnTo>
                <a:lnTo>
                  <a:pt x="1084" y="316"/>
                </a:lnTo>
                <a:lnTo>
                  <a:pt x="1081" y="323"/>
                </a:lnTo>
                <a:lnTo>
                  <a:pt x="1080" y="329"/>
                </a:lnTo>
                <a:lnTo>
                  <a:pt x="1078" y="335"/>
                </a:lnTo>
                <a:lnTo>
                  <a:pt x="1076" y="341"/>
                </a:lnTo>
                <a:lnTo>
                  <a:pt x="1080" y="339"/>
                </a:lnTo>
                <a:lnTo>
                  <a:pt x="1084" y="338"/>
                </a:lnTo>
                <a:lnTo>
                  <a:pt x="1083" y="339"/>
                </a:lnTo>
                <a:lnTo>
                  <a:pt x="1083" y="340"/>
                </a:lnTo>
                <a:lnTo>
                  <a:pt x="1085" y="341"/>
                </a:lnTo>
                <a:lnTo>
                  <a:pt x="1090" y="341"/>
                </a:lnTo>
                <a:lnTo>
                  <a:pt x="1087" y="333"/>
                </a:lnTo>
                <a:lnTo>
                  <a:pt x="1089" y="332"/>
                </a:lnTo>
                <a:lnTo>
                  <a:pt x="1090" y="333"/>
                </a:lnTo>
                <a:lnTo>
                  <a:pt x="1092" y="334"/>
                </a:lnTo>
                <a:lnTo>
                  <a:pt x="1094" y="335"/>
                </a:lnTo>
                <a:lnTo>
                  <a:pt x="1096" y="336"/>
                </a:lnTo>
                <a:lnTo>
                  <a:pt x="1098" y="335"/>
                </a:lnTo>
                <a:lnTo>
                  <a:pt x="1104" y="327"/>
                </a:lnTo>
                <a:lnTo>
                  <a:pt x="1107" y="328"/>
                </a:lnTo>
                <a:lnTo>
                  <a:pt x="1110" y="329"/>
                </a:lnTo>
                <a:lnTo>
                  <a:pt x="1113" y="330"/>
                </a:lnTo>
                <a:lnTo>
                  <a:pt x="1118" y="330"/>
                </a:lnTo>
                <a:lnTo>
                  <a:pt x="1099" y="342"/>
                </a:lnTo>
                <a:lnTo>
                  <a:pt x="1081" y="355"/>
                </a:lnTo>
                <a:lnTo>
                  <a:pt x="1082" y="359"/>
                </a:lnTo>
                <a:lnTo>
                  <a:pt x="1084" y="362"/>
                </a:lnTo>
                <a:lnTo>
                  <a:pt x="1087" y="366"/>
                </a:lnTo>
                <a:lnTo>
                  <a:pt x="1087" y="368"/>
                </a:lnTo>
                <a:lnTo>
                  <a:pt x="1087" y="370"/>
                </a:lnTo>
                <a:lnTo>
                  <a:pt x="1086" y="371"/>
                </a:lnTo>
                <a:lnTo>
                  <a:pt x="1085" y="371"/>
                </a:lnTo>
                <a:lnTo>
                  <a:pt x="1084" y="373"/>
                </a:lnTo>
                <a:lnTo>
                  <a:pt x="1084" y="375"/>
                </a:lnTo>
                <a:lnTo>
                  <a:pt x="1087" y="377"/>
                </a:lnTo>
                <a:lnTo>
                  <a:pt x="1088" y="379"/>
                </a:lnTo>
                <a:lnTo>
                  <a:pt x="1090" y="380"/>
                </a:lnTo>
                <a:lnTo>
                  <a:pt x="1092" y="380"/>
                </a:lnTo>
                <a:lnTo>
                  <a:pt x="1093" y="381"/>
                </a:lnTo>
                <a:lnTo>
                  <a:pt x="1092" y="382"/>
                </a:lnTo>
                <a:lnTo>
                  <a:pt x="1091" y="383"/>
                </a:lnTo>
                <a:lnTo>
                  <a:pt x="1089" y="384"/>
                </a:lnTo>
                <a:lnTo>
                  <a:pt x="1088" y="384"/>
                </a:lnTo>
                <a:lnTo>
                  <a:pt x="1087" y="383"/>
                </a:lnTo>
                <a:lnTo>
                  <a:pt x="1084" y="392"/>
                </a:lnTo>
                <a:lnTo>
                  <a:pt x="1082" y="390"/>
                </a:lnTo>
                <a:lnTo>
                  <a:pt x="1080" y="389"/>
                </a:lnTo>
                <a:lnTo>
                  <a:pt x="1077" y="388"/>
                </a:lnTo>
                <a:lnTo>
                  <a:pt x="1076" y="386"/>
                </a:lnTo>
                <a:lnTo>
                  <a:pt x="1075" y="383"/>
                </a:lnTo>
                <a:lnTo>
                  <a:pt x="1074" y="379"/>
                </a:lnTo>
                <a:lnTo>
                  <a:pt x="1073" y="369"/>
                </a:lnTo>
                <a:lnTo>
                  <a:pt x="1073" y="365"/>
                </a:lnTo>
                <a:lnTo>
                  <a:pt x="1072" y="363"/>
                </a:lnTo>
                <a:lnTo>
                  <a:pt x="1071" y="363"/>
                </a:lnTo>
                <a:lnTo>
                  <a:pt x="1070" y="366"/>
                </a:lnTo>
                <a:lnTo>
                  <a:pt x="1067" y="375"/>
                </a:lnTo>
                <a:lnTo>
                  <a:pt x="1064" y="364"/>
                </a:lnTo>
                <a:lnTo>
                  <a:pt x="1061" y="352"/>
                </a:lnTo>
                <a:lnTo>
                  <a:pt x="1056" y="353"/>
                </a:lnTo>
                <a:lnTo>
                  <a:pt x="1052" y="353"/>
                </a:lnTo>
                <a:lnTo>
                  <a:pt x="1050" y="352"/>
                </a:lnTo>
                <a:lnTo>
                  <a:pt x="1048" y="350"/>
                </a:lnTo>
                <a:lnTo>
                  <a:pt x="1047" y="347"/>
                </a:lnTo>
                <a:lnTo>
                  <a:pt x="1046" y="344"/>
                </a:lnTo>
                <a:lnTo>
                  <a:pt x="1045" y="341"/>
                </a:lnTo>
                <a:lnTo>
                  <a:pt x="1037" y="347"/>
                </a:lnTo>
                <a:lnTo>
                  <a:pt x="1034" y="350"/>
                </a:lnTo>
                <a:lnTo>
                  <a:pt x="1031" y="352"/>
                </a:lnTo>
                <a:lnTo>
                  <a:pt x="1028" y="353"/>
                </a:lnTo>
                <a:lnTo>
                  <a:pt x="1027" y="353"/>
                </a:lnTo>
                <a:lnTo>
                  <a:pt x="1028" y="352"/>
                </a:lnTo>
                <a:lnTo>
                  <a:pt x="1029" y="351"/>
                </a:lnTo>
                <a:lnTo>
                  <a:pt x="1029" y="350"/>
                </a:lnTo>
                <a:lnTo>
                  <a:pt x="1028" y="349"/>
                </a:lnTo>
                <a:lnTo>
                  <a:pt x="1023" y="349"/>
                </a:lnTo>
                <a:lnTo>
                  <a:pt x="1017" y="351"/>
                </a:lnTo>
                <a:lnTo>
                  <a:pt x="1002" y="355"/>
                </a:lnTo>
                <a:lnTo>
                  <a:pt x="994" y="357"/>
                </a:lnTo>
                <a:lnTo>
                  <a:pt x="987" y="359"/>
                </a:lnTo>
                <a:lnTo>
                  <a:pt x="979" y="359"/>
                </a:lnTo>
                <a:lnTo>
                  <a:pt x="975" y="359"/>
                </a:lnTo>
                <a:lnTo>
                  <a:pt x="971" y="358"/>
                </a:lnTo>
                <a:lnTo>
                  <a:pt x="969" y="357"/>
                </a:lnTo>
                <a:lnTo>
                  <a:pt x="968" y="354"/>
                </a:lnTo>
                <a:lnTo>
                  <a:pt x="967" y="351"/>
                </a:lnTo>
                <a:lnTo>
                  <a:pt x="966" y="348"/>
                </a:lnTo>
                <a:lnTo>
                  <a:pt x="966" y="345"/>
                </a:lnTo>
                <a:lnTo>
                  <a:pt x="967" y="343"/>
                </a:lnTo>
                <a:lnTo>
                  <a:pt x="968" y="342"/>
                </a:lnTo>
                <a:lnTo>
                  <a:pt x="969" y="341"/>
                </a:lnTo>
                <a:lnTo>
                  <a:pt x="971" y="341"/>
                </a:lnTo>
                <a:lnTo>
                  <a:pt x="970" y="340"/>
                </a:lnTo>
                <a:lnTo>
                  <a:pt x="969" y="339"/>
                </a:lnTo>
                <a:lnTo>
                  <a:pt x="969" y="337"/>
                </a:lnTo>
                <a:lnTo>
                  <a:pt x="969" y="335"/>
                </a:lnTo>
                <a:lnTo>
                  <a:pt x="977" y="336"/>
                </a:lnTo>
                <a:lnTo>
                  <a:pt x="981" y="336"/>
                </a:lnTo>
                <a:lnTo>
                  <a:pt x="986" y="335"/>
                </a:lnTo>
                <a:lnTo>
                  <a:pt x="981" y="330"/>
                </a:lnTo>
                <a:lnTo>
                  <a:pt x="975" y="323"/>
                </a:lnTo>
                <a:lnTo>
                  <a:pt x="971" y="319"/>
                </a:lnTo>
                <a:lnTo>
                  <a:pt x="968" y="316"/>
                </a:lnTo>
                <a:lnTo>
                  <a:pt x="965" y="314"/>
                </a:lnTo>
                <a:lnTo>
                  <a:pt x="963" y="313"/>
                </a:lnTo>
                <a:lnTo>
                  <a:pt x="960" y="312"/>
                </a:lnTo>
                <a:lnTo>
                  <a:pt x="957" y="312"/>
                </a:lnTo>
                <a:lnTo>
                  <a:pt x="955" y="313"/>
                </a:lnTo>
                <a:lnTo>
                  <a:pt x="954" y="313"/>
                </a:lnTo>
                <a:lnTo>
                  <a:pt x="952" y="315"/>
                </a:lnTo>
                <a:lnTo>
                  <a:pt x="951" y="317"/>
                </a:lnTo>
                <a:lnTo>
                  <a:pt x="950" y="319"/>
                </a:lnTo>
                <a:lnTo>
                  <a:pt x="948" y="321"/>
                </a:lnTo>
                <a:lnTo>
                  <a:pt x="944" y="322"/>
                </a:lnTo>
                <a:lnTo>
                  <a:pt x="941" y="322"/>
                </a:lnTo>
                <a:lnTo>
                  <a:pt x="938" y="321"/>
                </a:lnTo>
                <a:lnTo>
                  <a:pt x="936" y="321"/>
                </a:lnTo>
                <a:lnTo>
                  <a:pt x="934" y="320"/>
                </a:lnTo>
                <a:lnTo>
                  <a:pt x="930" y="317"/>
                </a:lnTo>
                <a:lnTo>
                  <a:pt x="924" y="313"/>
                </a:lnTo>
                <a:lnTo>
                  <a:pt x="918" y="312"/>
                </a:lnTo>
                <a:lnTo>
                  <a:pt x="913" y="312"/>
                </a:lnTo>
                <a:lnTo>
                  <a:pt x="908" y="312"/>
                </a:lnTo>
                <a:lnTo>
                  <a:pt x="906" y="311"/>
                </a:lnTo>
                <a:lnTo>
                  <a:pt x="904" y="310"/>
                </a:lnTo>
                <a:lnTo>
                  <a:pt x="903" y="309"/>
                </a:lnTo>
                <a:lnTo>
                  <a:pt x="903" y="308"/>
                </a:lnTo>
                <a:lnTo>
                  <a:pt x="903" y="306"/>
                </a:lnTo>
                <a:lnTo>
                  <a:pt x="903" y="303"/>
                </a:lnTo>
                <a:lnTo>
                  <a:pt x="902" y="302"/>
                </a:lnTo>
                <a:lnTo>
                  <a:pt x="901" y="302"/>
                </a:lnTo>
                <a:lnTo>
                  <a:pt x="899" y="301"/>
                </a:lnTo>
                <a:lnTo>
                  <a:pt x="898" y="301"/>
                </a:lnTo>
                <a:lnTo>
                  <a:pt x="896" y="302"/>
                </a:lnTo>
                <a:lnTo>
                  <a:pt x="895" y="304"/>
                </a:lnTo>
                <a:lnTo>
                  <a:pt x="894" y="304"/>
                </a:lnTo>
                <a:lnTo>
                  <a:pt x="893" y="304"/>
                </a:lnTo>
                <a:lnTo>
                  <a:pt x="887" y="299"/>
                </a:lnTo>
                <a:lnTo>
                  <a:pt x="881" y="296"/>
                </a:lnTo>
                <a:lnTo>
                  <a:pt x="875" y="293"/>
                </a:lnTo>
                <a:lnTo>
                  <a:pt x="860" y="286"/>
                </a:lnTo>
                <a:lnTo>
                  <a:pt x="852" y="283"/>
                </a:lnTo>
                <a:lnTo>
                  <a:pt x="844" y="281"/>
                </a:lnTo>
                <a:lnTo>
                  <a:pt x="840" y="281"/>
                </a:lnTo>
                <a:lnTo>
                  <a:pt x="836" y="281"/>
                </a:lnTo>
                <a:lnTo>
                  <a:pt x="832" y="281"/>
                </a:lnTo>
                <a:lnTo>
                  <a:pt x="828" y="282"/>
                </a:lnTo>
                <a:lnTo>
                  <a:pt x="828" y="288"/>
                </a:lnTo>
                <a:lnTo>
                  <a:pt x="819" y="292"/>
                </a:lnTo>
                <a:lnTo>
                  <a:pt x="810" y="296"/>
                </a:lnTo>
                <a:lnTo>
                  <a:pt x="808" y="288"/>
                </a:lnTo>
                <a:lnTo>
                  <a:pt x="806" y="280"/>
                </a:lnTo>
                <a:lnTo>
                  <a:pt x="805" y="273"/>
                </a:lnTo>
                <a:lnTo>
                  <a:pt x="805" y="268"/>
                </a:lnTo>
                <a:lnTo>
                  <a:pt x="803" y="270"/>
                </a:lnTo>
                <a:lnTo>
                  <a:pt x="802" y="271"/>
                </a:lnTo>
                <a:lnTo>
                  <a:pt x="799" y="274"/>
                </a:lnTo>
                <a:lnTo>
                  <a:pt x="800" y="274"/>
                </a:lnTo>
                <a:lnTo>
                  <a:pt x="801" y="277"/>
                </a:lnTo>
                <a:lnTo>
                  <a:pt x="801" y="280"/>
                </a:lnTo>
                <a:lnTo>
                  <a:pt x="800" y="284"/>
                </a:lnTo>
                <a:lnTo>
                  <a:pt x="796" y="299"/>
                </a:lnTo>
                <a:lnTo>
                  <a:pt x="790" y="299"/>
                </a:lnTo>
                <a:lnTo>
                  <a:pt x="784" y="294"/>
                </a:lnTo>
                <a:lnTo>
                  <a:pt x="774" y="285"/>
                </a:lnTo>
                <a:lnTo>
                  <a:pt x="769" y="281"/>
                </a:lnTo>
                <a:lnTo>
                  <a:pt x="764" y="276"/>
                </a:lnTo>
                <a:lnTo>
                  <a:pt x="761" y="273"/>
                </a:lnTo>
                <a:lnTo>
                  <a:pt x="760" y="271"/>
                </a:lnTo>
                <a:lnTo>
                  <a:pt x="760" y="265"/>
                </a:lnTo>
                <a:lnTo>
                  <a:pt x="754" y="265"/>
                </a:lnTo>
                <a:lnTo>
                  <a:pt x="754" y="262"/>
                </a:lnTo>
                <a:lnTo>
                  <a:pt x="750" y="260"/>
                </a:lnTo>
                <a:lnTo>
                  <a:pt x="746" y="257"/>
                </a:lnTo>
                <a:lnTo>
                  <a:pt x="738" y="251"/>
                </a:lnTo>
                <a:lnTo>
                  <a:pt x="731" y="244"/>
                </a:lnTo>
                <a:lnTo>
                  <a:pt x="723" y="237"/>
                </a:lnTo>
                <a:lnTo>
                  <a:pt x="720" y="251"/>
                </a:lnTo>
                <a:lnTo>
                  <a:pt x="722" y="251"/>
                </a:lnTo>
                <a:lnTo>
                  <a:pt x="723" y="252"/>
                </a:lnTo>
                <a:lnTo>
                  <a:pt x="723" y="253"/>
                </a:lnTo>
                <a:lnTo>
                  <a:pt x="723" y="254"/>
                </a:lnTo>
                <a:lnTo>
                  <a:pt x="723" y="255"/>
                </a:lnTo>
                <a:lnTo>
                  <a:pt x="723" y="256"/>
                </a:lnTo>
                <a:lnTo>
                  <a:pt x="721" y="257"/>
                </a:lnTo>
                <a:lnTo>
                  <a:pt x="720" y="257"/>
                </a:lnTo>
                <a:lnTo>
                  <a:pt x="716" y="267"/>
                </a:lnTo>
                <a:lnTo>
                  <a:pt x="713" y="273"/>
                </a:lnTo>
                <a:lnTo>
                  <a:pt x="712" y="275"/>
                </a:lnTo>
                <a:lnTo>
                  <a:pt x="712" y="276"/>
                </a:lnTo>
                <a:lnTo>
                  <a:pt x="710" y="276"/>
                </a:lnTo>
                <a:lnTo>
                  <a:pt x="707" y="275"/>
                </a:lnTo>
                <a:lnTo>
                  <a:pt x="704" y="274"/>
                </a:lnTo>
                <a:lnTo>
                  <a:pt x="700" y="274"/>
                </a:lnTo>
                <a:lnTo>
                  <a:pt x="696" y="275"/>
                </a:lnTo>
                <a:lnTo>
                  <a:pt x="693" y="277"/>
                </a:lnTo>
                <a:lnTo>
                  <a:pt x="692" y="278"/>
                </a:lnTo>
                <a:lnTo>
                  <a:pt x="691" y="279"/>
                </a:lnTo>
                <a:lnTo>
                  <a:pt x="689" y="282"/>
                </a:lnTo>
                <a:lnTo>
                  <a:pt x="686" y="290"/>
                </a:lnTo>
                <a:lnTo>
                  <a:pt x="684" y="299"/>
                </a:lnTo>
                <a:lnTo>
                  <a:pt x="681" y="299"/>
                </a:lnTo>
                <a:lnTo>
                  <a:pt x="682" y="299"/>
                </a:lnTo>
                <a:lnTo>
                  <a:pt x="682" y="298"/>
                </a:lnTo>
                <a:lnTo>
                  <a:pt x="681" y="296"/>
                </a:lnTo>
                <a:lnTo>
                  <a:pt x="678" y="293"/>
                </a:lnTo>
                <a:lnTo>
                  <a:pt x="674" y="296"/>
                </a:lnTo>
                <a:lnTo>
                  <a:pt x="672" y="298"/>
                </a:lnTo>
                <a:lnTo>
                  <a:pt x="671" y="298"/>
                </a:lnTo>
                <a:lnTo>
                  <a:pt x="670" y="299"/>
                </a:lnTo>
                <a:lnTo>
                  <a:pt x="670" y="293"/>
                </a:lnTo>
                <a:lnTo>
                  <a:pt x="660" y="297"/>
                </a:lnTo>
                <a:lnTo>
                  <a:pt x="656" y="300"/>
                </a:lnTo>
                <a:lnTo>
                  <a:pt x="653" y="302"/>
                </a:lnTo>
                <a:lnTo>
                  <a:pt x="647" y="319"/>
                </a:lnTo>
                <a:lnTo>
                  <a:pt x="646" y="319"/>
                </a:lnTo>
                <a:lnTo>
                  <a:pt x="644" y="320"/>
                </a:lnTo>
                <a:lnTo>
                  <a:pt x="641" y="320"/>
                </a:lnTo>
                <a:lnTo>
                  <a:pt x="638" y="320"/>
                </a:lnTo>
                <a:lnTo>
                  <a:pt x="637" y="321"/>
                </a:lnTo>
                <a:lnTo>
                  <a:pt x="636" y="321"/>
                </a:lnTo>
                <a:lnTo>
                  <a:pt x="635" y="321"/>
                </a:lnTo>
                <a:lnTo>
                  <a:pt x="635" y="320"/>
                </a:lnTo>
                <a:lnTo>
                  <a:pt x="636" y="318"/>
                </a:lnTo>
                <a:lnTo>
                  <a:pt x="633" y="319"/>
                </a:lnTo>
                <a:lnTo>
                  <a:pt x="643" y="301"/>
                </a:lnTo>
                <a:lnTo>
                  <a:pt x="649" y="290"/>
                </a:lnTo>
                <a:lnTo>
                  <a:pt x="653" y="285"/>
                </a:lnTo>
                <a:lnTo>
                  <a:pt x="656" y="283"/>
                </a:lnTo>
                <a:lnTo>
                  <a:pt x="660" y="282"/>
                </a:lnTo>
                <a:lnTo>
                  <a:pt x="668" y="281"/>
                </a:lnTo>
                <a:lnTo>
                  <a:pt x="676" y="280"/>
                </a:lnTo>
                <a:lnTo>
                  <a:pt x="680" y="278"/>
                </a:lnTo>
                <a:lnTo>
                  <a:pt x="684" y="276"/>
                </a:lnTo>
                <a:lnTo>
                  <a:pt x="691" y="271"/>
                </a:lnTo>
                <a:lnTo>
                  <a:pt x="696" y="268"/>
                </a:lnTo>
                <a:lnTo>
                  <a:pt x="698" y="265"/>
                </a:lnTo>
                <a:lnTo>
                  <a:pt x="698" y="264"/>
                </a:lnTo>
                <a:lnTo>
                  <a:pt x="697" y="263"/>
                </a:lnTo>
                <a:lnTo>
                  <a:pt x="694" y="262"/>
                </a:lnTo>
                <a:lnTo>
                  <a:pt x="690" y="261"/>
                </a:lnTo>
                <a:lnTo>
                  <a:pt x="675" y="259"/>
                </a:lnTo>
                <a:lnTo>
                  <a:pt x="673" y="264"/>
                </a:lnTo>
                <a:lnTo>
                  <a:pt x="672" y="268"/>
                </a:lnTo>
                <a:lnTo>
                  <a:pt x="671" y="272"/>
                </a:lnTo>
                <a:lnTo>
                  <a:pt x="670" y="276"/>
                </a:lnTo>
                <a:lnTo>
                  <a:pt x="668" y="276"/>
                </a:lnTo>
                <a:lnTo>
                  <a:pt x="667" y="275"/>
                </a:lnTo>
                <a:lnTo>
                  <a:pt x="665" y="273"/>
                </a:lnTo>
                <a:lnTo>
                  <a:pt x="661" y="271"/>
                </a:lnTo>
                <a:lnTo>
                  <a:pt x="656" y="272"/>
                </a:lnTo>
                <a:lnTo>
                  <a:pt x="648" y="275"/>
                </a:lnTo>
                <a:lnTo>
                  <a:pt x="636" y="279"/>
                </a:lnTo>
                <a:lnTo>
                  <a:pt x="635" y="281"/>
                </a:lnTo>
                <a:lnTo>
                  <a:pt x="635" y="282"/>
                </a:lnTo>
                <a:lnTo>
                  <a:pt x="635" y="285"/>
                </a:lnTo>
                <a:lnTo>
                  <a:pt x="635" y="288"/>
                </a:lnTo>
                <a:lnTo>
                  <a:pt x="634" y="289"/>
                </a:lnTo>
                <a:lnTo>
                  <a:pt x="633" y="290"/>
                </a:lnTo>
                <a:lnTo>
                  <a:pt x="630" y="291"/>
                </a:lnTo>
                <a:lnTo>
                  <a:pt x="627" y="292"/>
                </a:lnTo>
                <a:lnTo>
                  <a:pt x="624" y="292"/>
                </a:lnTo>
                <a:lnTo>
                  <a:pt x="622" y="293"/>
                </a:lnTo>
                <a:lnTo>
                  <a:pt x="621" y="292"/>
                </a:lnTo>
                <a:lnTo>
                  <a:pt x="621" y="289"/>
                </a:lnTo>
                <a:lnTo>
                  <a:pt x="622" y="285"/>
                </a:lnTo>
                <a:lnTo>
                  <a:pt x="618" y="283"/>
                </a:lnTo>
                <a:lnTo>
                  <a:pt x="615" y="282"/>
                </a:lnTo>
                <a:lnTo>
                  <a:pt x="613" y="281"/>
                </a:lnTo>
                <a:lnTo>
                  <a:pt x="610" y="279"/>
                </a:lnTo>
                <a:lnTo>
                  <a:pt x="610" y="282"/>
                </a:lnTo>
                <a:lnTo>
                  <a:pt x="609" y="284"/>
                </a:lnTo>
                <a:lnTo>
                  <a:pt x="609" y="288"/>
                </a:lnTo>
                <a:lnTo>
                  <a:pt x="609" y="292"/>
                </a:lnTo>
                <a:lnTo>
                  <a:pt x="608" y="296"/>
                </a:lnTo>
                <a:lnTo>
                  <a:pt x="607" y="297"/>
                </a:lnTo>
                <a:lnTo>
                  <a:pt x="606" y="297"/>
                </a:lnTo>
                <a:lnTo>
                  <a:pt x="605" y="296"/>
                </a:lnTo>
                <a:lnTo>
                  <a:pt x="605" y="294"/>
                </a:lnTo>
                <a:lnTo>
                  <a:pt x="605" y="293"/>
                </a:lnTo>
                <a:lnTo>
                  <a:pt x="602" y="293"/>
                </a:lnTo>
                <a:lnTo>
                  <a:pt x="600" y="293"/>
                </a:lnTo>
                <a:lnTo>
                  <a:pt x="599" y="294"/>
                </a:lnTo>
                <a:lnTo>
                  <a:pt x="599" y="296"/>
                </a:lnTo>
                <a:lnTo>
                  <a:pt x="600" y="299"/>
                </a:lnTo>
                <a:lnTo>
                  <a:pt x="600" y="301"/>
                </a:lnTo>
                <a:lnTo>
                  <a:pt x="599" y="302"/>
                </a:lnTo>
                <a:lnTo>
                  <a:pt x="596" y="302"/>
                </a:lnTo>
                <a:lnTo>
                  <a:pt x="592" y="301"/>
                </a:lnTo>
                <a:lnTo>
                  <a:pt x="587" y="300"/>
                </a:lnTo>
                <a:lnTo>
                  <a:pt x="582" y="299"/>
                </a:lnTo>
                <a:lnTo>
                  <a:pt x="582" y="301"/>
                </a:lnTo>
                <a:lnTo>
                  <a:pt x="582" y="303"/>
                </a:lnTo>
                <a:lnTo>
                  <a:pt x="582" y="304"/>
                </a:lnTo>
                <a:lnTo>
                  <a:pt x="583" y="304"/>
                </a:lnTo>
                <a:lnTo>
                  <a:pt x="585" y="304"/>
                </a:lnTo>
                <a:lnTo>
                  <a:pt x="585" y="307"/>
                </a:lnTo>
                <a:lnTo>
                  <a:pt x="589" y="308"/>
                </a:lnTo>
                <a:lnTo>
                  <a:pt x="591" y="310"/>
                </a:lnTo>
                <a:lnTo>
                  <a:pt x="593" y="313"/>
                </a:lnTo>
                <a:lnTo>
                  <a:pt x="593" y="314"/>
                </a:lnTo>
                <a:lnTo>
                  <a:pt x="593" y="315"/>
                </a:lnTo>
                <a:lnTo>
                  <a:pt x="591" y="316"/>
                </a:lnTo>
                <a:lnTo>
                  <a:pt x="590" y="316"/>
                </a:lnTo>
                <a:lnTo>
                  <a:pt x="588" y="316"/>
                </a:lnTo>
                <a:lnTo>
                  <a:pt x="585" y="316"/>
                </a:lnTo>
                <a:lnTo>
                  <a:pt x="582" y="307"/>
                </a:lnTo>
                <a:lnTo>
                  <a:pt x="581" y="306"/>
                </a:lnTo>
                <a:lnTo>
                  <a:pt x="579" y="306"/>
                </a:lnTo>
                <a:lnTo>
                  <a:pt x="576" y="305"/>
                </a:lnTo>
                <a:lnTo>
                  <a:pt x="572" y="305"/>
                </a:lnTo>
                <a:lnTo>
                  <a:pt x="571" y="305"/>
                </a:lnTo>
                <a:lnTo>
                  <a:pt x="568" y="304"/>
                </a:lnTo>
                <a:lnTo>
                  <a:pt x="565" y="299"/>
                </a:lnTo>
                <a:lnTo>
                  <a:pt x="544" y="291"/>
                </a:lnTo>
                <a:lnTo>
                  <a:pt x="534" y="287"/>
                </a:lnTo>
                <a:lnTo>
                  <a:pt x="530" y="285"/>
                </a:lnTo>
                <a:lnTo>
                  <a:pt x="526" y="282"/>
                </a:lnTo>
                <a:lnTo>
                  <a:pt x="525" y="279"/>
                </a:lnTo>
                <a:lnTo>
                  <a:pt x="523" y="276"/>
                </a:lnTo>
                <a:lnTo>
                  <a:pt x="519" y="276"/>
                </a:lnTo>
                <a:lnTo>
                  <a:pt x="516" y="276"/>
                </a:lnTo>
                <a:lnTo>
                  <a:pt x="513" y="276"/>
                </a:lnTo>
                <a:lnTo>
                  <a:pt x="510" y="277"/>
                </a:lnTo>
                <a:lnTo>
                  <a:pt x="508" y="278"/>
                </a:lnTo>
                <a:lnTo>
                  <a:pt x="505" y="279"/>
                </a:lnTo>
                <a:lnTo>
                  <a:pt x="502" y="279"/>
                </a:lnTo>
                <a:lnTo>
                  <a:pt x="498" y="279"/>
                </a:lnTo>
                <a:lnTo>
                  <a:pt x="494" y="278"/>
                </a:lnTo>
                <a:lnTo>
                  <a:pt x="489" y="277"/>
                </a:lnTo>
                <a:lnTo>
                  <a:pt x="480" y="272"/>
                </a:lnTo>
                <a:lnTo>
                  <a:pt x="472" y="268"/>
                </a:lnTo>
                <a:lnTo>
                  <a:pt x="463" y="265"/>
                </a:lnTo>
                <a:lnTo>
                  <a:pt x="459" y="263"/>
                </a:lnTo>
                <a:lnTo>
                  <a:pt x="454" y="262"/>
                </a:lnTo>
                <a:lnTo>
                  <a:pt x="449" y="262"/>
                </a:lnTo>
                <a:lnTo>
                  <a:pt x="445" y="262"/>
                </a:lnTo>
                <a:lnTo>
                  <a:pt x="445" y="271"/>
                </a:lnTo>
                <a:lnTo>
                  <a:pt x="435" y="271"/>
                </a:lnTo>
                <a:lnTo>
                  <a:pt x="428" y="271"/>
                </a:lnTo>
                <a:lnTo>
                  <a:pt x="425" y="265"/>
                </a:lnTo>
                <a:lnTo>
                  <a:pt x="414" y="265"/>
                </a:lnTo>
                <a:lnTo>
                  <a:pt x="402" y="265"/>
                </a:lnTo>
                <a:lnTo>
                  <a:pt x="402" y="259"/>
                </a:lnTo>
                <a:lnTo>
                  <a:pt x="398" y="259"/>
                </a:lnTo>
                <a:lnTo>
                  <a:pt x="393" y="259"/>
                </a:lnTo>
                <a:lnTo>
                  <a:pt x="382" y="261"/>
                </a:lnTo>
                <a:lnTo>
                  <a:pt x="372" y="262"/>
                </a:lnTo>
                <a:lnTo>
                  <a:pt x="367" y="262"/>
                </a:lnTo>
                <a:lnTo>
                  <a:pt x="363" y="262"/>
                </a:lnTo>
                <a:lnTo>
                  <a:pt x="360" y="257"/>
                </a:lnTo>
                <a:lnTo>
                  <a:pt x="359" y="257"/>
                </a:lnTo>
                <a:lnTo>
                  <a:pt x="358" y="257"/>
                </a:lnTo>
                <a:lnTo>
                  <a:pt x="357" y="258"/>
                </a:lnTo>
                <a:lnTo>
                  <a:pt x="355" y="259"/>
                </a:lnTo>
                <a:lnTo>
                  <a:pt x="354" y="260"/>
                </a:lnTo>
                <a:lnTo>
                  <a:pt x="352" y="259"/>
                </a:lnTo>
                <a:lnTo>
                  <a:pt x="349" y="258"/>
                </a:lnTo>
                <a:lnTo>
                  <a:pt x="345" y="255"/>
                </a:lnTo>
                <a:lnTo>
                  <a:pt x="341" y="252"/>
                </a:lnTo>
                <a:lnTo>
                  <a:pt x="338" y="251"/>
                </a:lnTo>
                <a:lnTo>
                  <a:pt x="333" y="251"/>
                </a:lnTo>
                <a:lnTo>
                  <a:pt x="329" y="251"/>
                </a:lnTo>
                <a:lnTo>
                  <a:pt x="325" y="252"/>
                </a:lnTo>
                <a:lnTo>
                  <a:pt x="322" y="254"/>
                </a:lnTo>
                <a:lnTo>
                  <a:pt x="319" y="255"/>
                </a:lnTo>
                <a:lnTo>
                  <a:pt x="315" y="256"/>
                </a:lnTo>
                <a:lnTo>
                  <a:pt x="311" y="257"/>
                </a:lnTo>
                <a:lnTo>
                  <a:pt x="307" y="257"/>
                </a:lnTo>
                <a:lnTo>
                  <a:pt x="301" y="256"/>
                </a:lnTo>
                <a:lnTo>
                  <a:pt x="292" y="253"/>
                </a:lnTo>
                <a:lnTo>
                  <a:pt x="276" y="248"/>
                </a:lnTo>
                <a:lnTo>
                  <a:pt x="273" y="243"/>
                </a:lnTo>
                <a:lnTo>
                  <a:pt x="269" y="242"/>
                </a:lnTo>
                <a:lnTo>
                  <a:pt x="265" y="242"/>
                </a:lnTo>
                <a:lnTo>
                  <a:pt x="257" y="244"/>
                </a:lnTo>
                <a:lnTo>
                  <a:pt x="250" y="245"/>
                </a:lnTo>
                <a:lnTo>
                  <a:pt x="247" y="245"/>
                </a:lnTo>
                <a:lnTo>
                  <a:pt x="245" y="245"/>
                </a:lnTo>
                <a:lnTo>
                  <a:pt x="243" y="245"/>
                </a:lnTo>
                <a:lnTo>
                  <a:pt x="242" y="243"/>
                </a:lnTo>
                <a:lnTo>
                  <a:pt x="240" y="240"/>
                </a:lnTo>
                <a:lnTo>
                  <a:pt x="238" y="237"/>
                </a:lnTo>
                <a:lnTo>
                  <a:pt x="236" y="234"/>
                </a:lnTo>
                <a:lnTo>
                  <a:pt x="228" y="240"/>
                </a:lnTo>
                <a:lnTo>
                  <a:pt x="220" y="245"/>
                </a:lnTo>
                <a:lnTo>
                  <a:pt x="219" y="244"/>
                </a:lnTo>
                <a:lnTo>
                  <a:pt x="218" y="243"/>
                </a:lnTo>
                <a:lnTo>
                  <a:pt x="218" y="240"/>
                </a:lnTo>
                <a:lnTo>
                  <a:pt x="218" y="237"/>
                </a:lnTo>
                <a:lnTo>
                  <a:pt x="217" y="233"/>
                </a:lnTo>
                <a:lnTo>
                  <a:pt x="215" y="230"/>
                </a:lnTo>
                <a:lnTo>
                  <a:pt x="214" y="229"/>
                </a:lnTo>
                <a:lnTo>
                  <a:pt x="212" y="228"/>
                </a:lnTo>
                <a:lnTo>
                  <a:pt x="209" y="228"/>
                </a:lnTo>
                <a:lnTo>
                  <a:pt x="206" y="227"/>
                </a:lnTo>
                <a:lnTo>
                  <a:pt x="202" y="228"/>
                </a:lnTo>
                <a:lnTo>
                  <a:pt x="197" y="229"/>
                </a:lnTo>
                <a:lnTo>
                  <a:pt x="195" y="229"/>
                </a:lnTo>
                <a:lnTo>
                  <a:pt x="193" y="231"/>
                </a:lnTo>
                <a:lnTo>
                  <a:pt x="189" y="235"/>
                </a:lnTo>
                <a:lnTo>
                  <a:pt x="184" y="240"/>
                </a:lnTo>
                <a:lnTo>
                  <a:pt x="180" y="243"/>
                </a:lnTo>
                <a:lnTo>
                  <a:pt x="178" y="243"/>
                </a:lnTo>
                <a:lnTo>
                  <a:pt x="176" y="243"/>
                </a:lnTo>
                <a:lnTo>
                  <a:pt x="172" y="243"/>
                </a:lnTo>
                <a:lnTo>
                  <a:pt x="167" y="242"/>
                </a:lnTo>
                <a:lnTo>
                  <a:pt x="165" y="242"/>
                </a:lnTo>
                <a:lnTo>
                  <a:pt x="163" y="243"/>
                </a:lnTo>
                <a:lnTo>
                  <a:pt x="162" y="244"/>
                </a:lnTo>
                <a:lnTo>
                  <a:pt x="161" y="246"/>
                </a:lnTo>
                <a:lnTo>
                  <a:pt x="160" y="248"/>
                </a:lnTo>
                <a:lnTo>
                  <a:pt x="159" y="248"/>
                </a:lnTo>
                <a:lnTo>
                  <a:pt x="158" y="248"/>
                </a:lnTo>
                <a:lnTo>
                  <a:pt x="157" y="247"/>
                </a:lnTo>
                <a:lnTo>
                  <a:pt x="157" y="244"/>
                </a:lnTo>
                <a:lnTo>
                  <a:pt x="157" y="243"/>
                </a:lnTo>
                <a:lnTo>
                  <a:pt x="156" y="242"/>
                </a:lnTo>
                <a:lnTo>
                  <a:pt x="154" y="242"/>
                </a:lnTo>
                <a:lnTo>
                  <a:pt x="152" y="243"/>
                </a:lnTo>
                <a:lnTo>
                  <a:pt x="152" y="248"/>
                </a:lnTo>
                <a:lnTo>
                  <a:pt x="150" y="249"/>
                </a:lnTo>
                <a:lnTo>
                  <a:pt x="148" y="249"/>
                </a:lnTo>
                <a:lnTo>
                  <a:pt x="144" y="248"/>
                </a:lnTo>
                <a:lnTo>
                  <a:pt x="142" y="251"/>
                </a:lnTo>
                <a:lnTo>
                  <a:pt x="141" y="254"/>
                </a:lnTo>
                <a:lnTo>
                  <a:pt x="138" y="254"/>
                </a:lnTo>
                <a:lnTo>
                  <a:pt x="136" y="254"/>
                </a:lnTo>
                <a:lnTo>
                  <a:pt x="131" y="254"/>
                </a:lnTo>
                <a:lnTo>
                  <a:pt x="126" y="253"/>
                </a:lnTo>
                <a:lnTo>
                  <a:pt x="123" y="253"/>
                </a:lnTo>
                <a:lnTo>
                  <a:pt x="121" y="254"/>
                </a:lnTo>
                <a:lnTo>
                  <a:pt x="118" y="255"/>
                </a:lnTo>
                <a:lnTo>
                  <a:pt x="116" y="257"/>
                </a:lnTo>
                <a:lnTo>
                  <a:pt x="114" y="260"/>
                </a:lnTo>
                <a:lnTo>
                  <a:pt x="112" y="263"/>
                </a:lnTo>
                <a:lnTo>
                  <a:pt x="108" y="269"/>
                </a:lnTo>
                <a:lnTo>
                  <a:pt x="106" y="272"/>
                </a:lnTo>
                <a:lnTo>
                  <a:pt x="104" y="274"/>
                </a:lnTo>
                <a:lnTo>
                  <a:pt x="102" y="274"/>
                </a:lnTo>
                <a:lnTo>
                  <a:pt x="100" y="275"/>
                </a:lnTo>
                <a:lnTo>
                  <a:pt x="97" y="275"/>
                </a:lnTo>
                <a:lnTo>
                  <a:pt x="96" y="275"/>
                </a:lnTo>
                <a:lnTo>
                  <a:pt x="96" y="276"/>
                </a:lnTo>
                <a:lnTo>
                  <a:pt x="95" y="279"/>
                </a:lnTo>
                <a:lnTo>
                  <a:pt x="94" y="283"/>
                </a:lnTo>
                <a:lnTo>
                  <a:pt x="91" y="294"/>
                </a:lnTo>
                <a:lnTo>
                  <a:pt x="89" y="305"/>
                </a:lnTo>
                <a:lnTo>
                  <a:pt x="88" y="308"/>
                </a:lnTo>
                <a:lnTo>
                  <a:pt x="87" y="310"/>
                </a:lnTo>
                <a:lnTo>
                  <a:pt x="84" y="312"/>
                </a:lnTo>
                <a:lnTo>
                  <a:pt x="80" y="313"/>
                </a:lnTo>
                <a:lnTo>
                  <a:pt x="76" y="313"/>
                </a:lnTo>
                <a:lnTo>
                  <a:pt x="71" y="313"/>
                </a:lnTo>
                <a:lnTo>
                  <a:pt x="62" y="313"/>
                </a:lnTo>
                <a:lnTo>
                  <a:pt x="56" y="313"/>
                </a:lnTo>
                <a:lnTo>
                  <a:pt x="55" y="314"/>
                </a:lnTo>
                <a:lnTo>
                  <a:pt x="53" y="316"/>
                </a:lnTo>
                <a:lnTo>
                  <a:pt x="50" y="318"/>
                </a:lnTo>
                <a:lnTo>
                  <a:pt x="49" y="318"/>
                </a:lnTo>
                <a:lnTo>
                  <a:pt x="48" y="319"/>
                </a:lnTo>
                <a:lnTo>
                  <a:pt x="41" y="316"/>
                </a:lnTo>
                <a:lnTo>
                  <a:pt x="38" y="315"/>
                </a:lnTo>
                <a:lnTo>
                  <a:pt x="36" y="315"/>
                </a:lnTo>
                <a:lnTo>
                  <a:pt x="33" y="315"/>
                </a:lnTo>
                <a:lnTo>
                  <a:pt x="31" y="316"/>
                </a:lnTo>
                <a:lnTo>
                  <a:pt x="31" y="333"/>
                </a:lnTo>
                <a:lnTo>
                  <a:pt x="31" y="334"/>
                </a:lnTo>
                <a:lnTo>
                  <a:pt x="30" y="335"/>
                </a:lnTo>
                <a:lnTo>
                  <a:pt x="28" y="338"/>
                </a:lnTo>
                <a:lnTo>
                  <a:pt x="31" y="339"/>
                </a:lnTo>
                <a:lnTo>
                  <a:pt x="34" y="341"/>
                </a:lnTo>
                <a:lnTo>
                  <a:pt x="40" y="342"/>
                </a:lnTo>
                <a:lnTo>
                  <a:pt x="45" y="344"/>
                </a:lnTo>
                <a:lnTo>
                  <a:pt x="51" y="347"/>
                </a:lnTo>
                <a:lnTo>
                  <a:pt x="52" y="348"/>
                </a:lnTo>
                <a:lnTo>
                  <a:pt x="54" y="350"/>
                </a:lnTo>
                <a:lnTo>
                  <a:pt x="58" y="354"/>
                </a:lnTo>
                <a:lnTo>
                  <a:pt x="62" y="358"/>
                </a:lnTo>
                <a:lnTo>
                  <a:pt x="65" y="361"/>
                </a:lnTo>
                <a:lnTo>
                  <a:pt x="67" y="361"/>
                </a:lnTo>
                <a:lnTo>
                  <a:pt x="71" y="360"/>
                </a:lnTo>
                <a:lnTo>
                  <a:pt x="74" y="360"/>
                </a:lnTo>
                <a:lnTo>
                  <a:pt x="76" y="361"/>
                </a:lnTo>
                <a:lnTo>
                  <a:pt x="77" y="362"/>
                </a:lnTo>
                <a:lnTo>
                  <a:pt x="77" y="364"/>
                </a:lnTo>
                <a:lnTo>
                  <a:pt x="77" y="368"/>
                </a:lnTo>
                <a:lnTo>
                  <a:pt x="77" y="372"/>
                </a:lnTo>
                <a:lnTo>
                  <a:pt x="77" y="373"/>
                </a:lnTo>
                <a:lnTo>
                  <a:pt x="77" y="374"/>
                </a:lnTo>
                <a:lnTo>
                  <a:pt x="79" y="375"/>
                </a:lnTo>
                <a:lnTo>
                  <a:pt x="82" y="376"/>
                </a:lnTo>
                <a:lnTo>
                  <a:pt x="84" y="375"/>
                </a:lnTo>
                <a:lnTo>
                  <a:pt x="86" y="375"/>
                </a:lnTo>
                <a:lnTo>
                  <a:pt x="88" y="374"/>
                </a:lnTo>
                <a:lnTo>
                  <a:pt x="90" y="372"/>
                </a:lnTo>
                <a:lnTo>
                  <a:pt x="92" y="372"/>
                </a:lnTo>
                <a:lnTo>
                  <a:pt x="95" y="371"/>
                </a:lnTo>
                <a:lnTo>
                  <a:pt x="99" y="372"/>
                </a:lnTo>
                <a:lnTo>
                  <a:pt x="104" y="372"/>
                </a:lnTo>
                <a:lnTo>
                  <a:pt x="107" y="372"/>
                </a:lnTo>
                <a:lnTo>
                  <a:pt x="108" y="372"/>
                </a:lnTo>
                <a:lnTo>
                  <a:pt x="107" y="372"/>
                </a:lnTo>
                <a:lnTo>
                  <a:pt x="110" y="372"/>
                </a:lnTo>
                <a:lnTo>
                  <a:pt x="112" y="372"/>
                </a:lnTo>
                <a:lnTo>
                  <a:pt x="112" y="373"/>
                </a:lnTo>
                <a:lnTo>
                  <a:pt x="112" y="374"/>
                </a:lnTo>
                <a:lnTo>
                  <a:pt x="112" y="375"/>
                </a:lnTo>
                <a:lnTo>
                  <a:pt x="112" y="377"/>
                </a:lnTo>
                <a:lnTo>
                  <a:pt x="111" y="379"/>
                </a:lnTo>
                <a:lnTo>
                  <a:pt x="109" y="380"/>
                </a:lnTo>
                <a:lnTo>
                  <a:pt x="107" y="380"/>
                </a:lnTo>
                <a:lnTo>
                  <a:pt x="124" y="389"/>
                </a:lnTo>
                <a:lnTo>
                  <a:pt x="123" y="388"/>
                </a:lnTo>
                <a:lnTo>
                  <a:pt x="126" y="387"/>
                </a:lnTo>
                <a:lnTo>
                  <a:pt x="132" y="386"/>
                </a:lnTo>
                <a:lnTo>
                  <a:pt x="132" y="390"/>
                </a:lnTo>
                <a:lnTo>
                  <a:pt x="132" y="395"/>
                </a:lnTo>
                <a:lnTo>
                  <a:pt x="126" y="394"/>
                </a:lnTo>
                <a:lnTo>
                  <a:pt x="122" y="393"/>
                </a:lnTo>
                <a:lnTo>
                  <a:pt x="113" y="392"/>
                </a:lnTo>
                <a:lnTo>
                  <a:pt x="112" y="393"/>
                </a:lnTo>
                <a:lnTo>
                  <a:pt x="110" y="395"/>
                </a:lnTo>
                <a:lnTo>
                  <a:pt x="107" y="397"/>
                </a:lnTo>
                <a:lnTo>
                  <a:pt x="113" y="397"/>
                </a:lnTo>
                <a:lnTo>
                  <a:pt x="118" y="397"/>
                </a:lnTo>
                <a:lnTo>
                  <a:pt x="121" y="409"/>
                </a:lnTo>
                <a:lnTo>
                  <a:pt x="118" y="403"/>
                </a:lnTo>
                <a:lnTo>
                  <a:pt x="107" y="411"/>
                </a:lnTo>
                <a:lnTo>
                  <a:pt x="102" y="411"/>
                </a:lnTo>
                <a:lnTo>
                  <a:pt x="97" y="411"/>
                </a:lnTo>
                <a:lnTo>
                  <a:pt x="92" y="410"/>
                </a:lnTo>
                <a:lnTo>
                  <a:pt x="87" y="408"/>
                </a:lnTo>
                <a:lnTo>
                  <a:pt x="78" y="405"/>
                </a:lnTo>
                <a:lnTo>
                  <a:pt x="70" y="403"/>
                </a:lnTo>
                <a:lnTo>
                  <a:pt x="72" y="402"/>
                </a:lnTo>
                <a:lnTo>
                  <a:pt x="73" y="401"/>
                </a:lnTo>
                <a:lnTo>
                  <a:pt x="73" y="399"/>
                </a:lnTo>
                <a:lnTo>
                  <a:pt x="73" y="396"/>
                </a:lnTo>
                <a:lnTo>
                  <a:pt x="73" y="393"/>
                </a:lnTo>
                <a:lnTo>
                  <a:pt x="71" y="387"/>
                </a:lnTo>
                <a:lnTo>
                  <a:pt x="70" y="383"/>
                </a:lnTo>
                <a:lnTo>
                  <a:pt x="53" y="389"/>
                </a:lnTo>
                <a:lnTo>
                  <a:pt x="45" y="391"/>
                </a:lnTo>
                <a:lnTo>
                  <a:pt x="37" y="395"/>
                </a:lnTo>
                <a:lnTo>
                  <a:pt x="37" y="400"/>
                </a:lnTo>
                <a:lnTo>
                  <a:pt x="37" y="406"/>
                </a:lnTo>
                <a:lnTo>
                  <a:pt x="34" y="407"/>
                </a:lnTo>
                <a:lnTo>
                  <a:pt x="32" y="407"/>
                </a:lnTo>
                <a:lnTo>
                  <a:pt x="28" y="405"/>
                </a:lnTo>
                <a:lnTo>
                  <a:pt x="25" y="403"/>
                </a:lnTo>
                <a:lnTo>
                  <a:pt x="22" y="403"/>
                </a:lnTo>
                <a:lnTo>
                  <a:pt x="20" y="403"/>
                </a:lnTo>
                <a:lnTo>
                  <a:pt x="18" y="404"/>
                </a:lnTo>
                <a:lnTo>
                  <a:pt x="15" y="405"/>
                </a:lnTo>
                <a:lnTo>
                  <a:pt x="10" y="409"/>
                </a:lnTo>
                <a:lnTo>
                  <a:pt x="0" y="417"/>
                </a:lnTo>
                <a:lnTo>
                  <a:pt x="3" y="423"/>
                </a:lnTo>
                <a:lnTo>
                  <a:pt x="12" y="423"/>
                </a:lnTo>
                <a:lnTo>
                  <a:pt x="18" y="424"/>
                </a:lnTo>
                <a:lnTo>
                  <a:pt x="22" y="424"/>
                </a:lnTo>
                <a:lnTo>
                  <a:pt x="26" y="425"/>
                </a:lnTo>
                <a:lnTo>
                  <a:pt x="27" y="426"/>
                </a:lnTo>
                <a:lnTo>
                  <a:pt x="27" y="427"/>
                </a:lnTo>
                <a:lnTo>
                  <a:pt x="26" y="428"/>
                </a:lnTo>
                <a:lnTo>
                  <a:pt x="24" y="429"/>
                </a:lnTo>
                <a:lnTo>
                  <a:pt x="17" y="431"/>
                </a:lnTo>
                <a:lnTo>
                  <a:pt x="19" y="433"/>
                </a:lnTo>
                <a:lnTo>
                  <a:pt x="20" y="436"/>
                </a:lnTo>
                <a:lnTo>
                  <a:pt x="22" y="438"/>
                </a:lnTo>
                <a:lnTo>
                  <a:pt x="25" y="440"/>
                </a:lnTo>
                <a:lnTo>
                  <a:pt x="26" y="442"/>
                </a:lnTo>
                <a:lnTo>
                  <a:pt x="26" y="445"/>
                </a:lnTo>
                <a:lnTo>
                  <a:pt x="27" y="446"/>
                </a:lnTo>
                <a:lnTo>
                  <a:pt x="28" y="448"/>
                </a:lnTo>
                <a:lnTo>
                  <a:pt x="31" y="450"/>
                </a:lnTo>
                <a:lnTo>
                  <a:pt x="34" y="451"/>
                </a:lnTo>
                <a:lnTo>
                  <a:pt x="38" y="452"/>
                </a:lnTo>
                <a:lnTo>
                  <a:pt x="42" y="452"/>
                </a:lnTo>
                <a:lnTo>
                  <a:pt x="49" y="452"/>
                </a:lnTo>
                <a:lnTo>
                  <a:pt x="57" y="452"/>
                </a:lnTo>
                <a:lnTo>
                  <a:pt x="73" y="449"/>
                </a:lnTo>
                <a:lnTo>
                  <a:pt x="87" y="445"/>
                </a:lnTo>
                <a:lnTo>
                  <a:pt x="91" y="452"/>
                </a:lnTo>
                <a:lnTo>
                  <a:pt x="92" y="453"/>
                </a:lnTo>
                <a:lnTo>
                  <a:pt x="93" y="455"/>
                </a:lnTo>
                <a:lnTo>
                  <a:pt x="95" y="456"/>
                </a:lnTo>
                <a:lnTo>
                  <a:pt x="96" y="456"/>
                </a:lnTo>
                <a:lnTo>
                  <a:pt x="97" y="455"/>
                </a:lnTo>
                <a:lnTo>
                  <a:pt x="98" y="452"/>
                </a:lnTo>
                <a:lnTo>
                  <a:pt x="100" y="449"/>
                </a:lnTo>
                <a:lnTo>
                  <a:pt x="101" y="448"/>
                </a:lnTo>
                <a:lnTo>
                  <a:pt x="106" y="447"/>
                </a:lnTo>
                <a:lnTo>
                  <a:pt x="110" y="446"/>
                </a:lnTo>
                <a:lnTo>
                  <a:pt x="114" y="446"/>
                </a:lnTo>
                <a:lnTo>
                  <a:pt x="118" y="447"/>
                </a:lnTo>
                <a:lnTo>
                  <a:pt x="126" y="448"/>
                </a:lnTo>
                <a:lnTo>
                  <a:pt x="132" y="448"/>
                </a:lnTo>
                <a:lnTo>
                  <a:pt x="130" y="456"/>
                </a:lnTo>
                <a:lnTo>
                  <a:pt x="129" y="463"/>
                </a:lnTo>
                <a:lnTo>
                  <a:pt x="128" y="470"/>
                </a:lnTo>
                <a:lnTo>
                  <a:pt x="129" y="475"/>
                </a:lnTo>
                <a:lnTo>
                  <a:pt x="130" y="482"/>
                </a:lnTo>
                <a:lnTo>
                  <a:pt x="126" y="484"/>
                </a:lnTo>
                <a:lnTo>
                  <a:pt x="121" y="486"/>
                </a:lnTo>
                <a:lnTo>
                  <a:pt x="117" y="489"/>
                </a:lnTo>
                <a:lnTo>
                  <a:pt x="115" y="490"/>
                </a:lnTo>
                <a:lnTo>
                  <a:pt x="113" y="490"/>
                </a:lnTo>
                <a:lnTo>
                  <a:pt x="110" y="490"/>
                </a:lnTo>
                <a:lnTo>
                  <a:pt x="110" y="489"/>
                </a:lnTo>
                <a:lnTo>
                  <a:pt x="110" y="488"/>
                </a:lnTo>
                <a:lnTo>
                  <a:pt x="109" y="487"/>
                </a:lnTo>
                <a:lnTo>
                  <a:pt x="108" y="487"/>
                </a:lnTo>
                <a:lnTo>
                  <a:pt x="107" y="487"/>
                </a:lnTo>
                <a:lnTo>
                  <a:pt x="105" y="489"/>
                </a:lnTo>
                <a:lnTo>
                  <a:pt x="101" y="493"/>
                </a:lnTo>
                <a:lnTo>
                  <a:pt x="98" y="497"/>
                </a:lnTo>
                <a:lnTo>
                  <a:pt x="96" y="499"/>
                </a:lnTo>
                <a:lnTo>
                  <a:pt x="92" y="499"/>
                </a:lnTo>
                <a:lnTo>
                  <a:pt x="89" y="499"/>
                </a:lnTo>
                <a:lnTo>
                  <a:pt x="85" y="498"/>
                </a:lnTo>
                <a:lnTo>
                  <a:pt x="83" y="498"/>
                </a:lnTo>
                <a:lnTo>
                  <a:pt x="82" y="499"/>
                </a:lnTo>
                <a:lnTo>
                  <a:pt x="79" y="494"/>
                </a:lnTo>
                <a:lnTo>
                  <a:pt x="76" y="490"/>
                </a:lnTo>
                <a:lnTo>
                  <a:pt x="75" y="490"/>
                </a:lnTo>
                <a:lnTo>
                  <a:pt x="74" y="490"/>
                </a:lnTo>
                <a:lnTo>
                  <a:pt x="72" y="490"/>
                </a:lnTo>
                <a:lnTo>
                  <a:pt x="70" y="491"/>
                </a:lnTo>
                <a:lnTo>
                  <a:pt x="69" y="491"/>
                </a:lnTo>
                <a:lnTo>
                  <a:pt x="68" y="490"/>
                </a:lnTo>
                <a:lnTo>
                  <a:pt x="65" y="494"/>
                </a:lnTo>
                <a:lnTo>
                  <a:pt x="62" y="498"/>
                </a:lnTo>
                <a:lnTo>
                  <a:pt x="57" y="502"/>
                </a:lnTo>
                <a:lnTo>
                  <a:pt x="57" y="503"/>
                </a:lnTo>
                <a:lnTo>
                  <a:pt x="58" y="504"/>
                </a:lnTo>
                <a:lnTo>
                  <a:pt x="68" y="504"/>
                </a:lnTo>
                <a:lnTo>
                  <a:pt x="67" y="509"/>
                </a:lnTo>
                <a:lnTo>
                  <a:pt x="68" y="513"/>
                </a:lnTo>
                <a:lnTo>
                  <a:pt x="64" y="512"/>
                </a:lnTo>
                <a:lnTo>
                  <a:pt x="59" y="510"/>
                </a:lnTo>
                <a:lnTo>
                  <a:pt x="58" y="512"/>
                </a:lnTo>
                <a:lnTo>
                  <a:pt x="58" y="514"/>
                </a:lnTo>
                <a:lnTo>
                  <a:pt x="57" y="517"/>
                </a:lnTo>
                <a:lnTo>
                  <a:pt x="56" y="518"/>
                </a:lnTo>
                <a:lnTo>
                  <a:pt x="53" y="520"/>
                </a:lnTo>
                <a:lnTo>
                  <a:pt x="49" y="522"/>
                </a:lnTo>
                <a:lnTo>
                  <a:pt x="47" y="523"/>
                </a:lnTo>
                <a:lnTo>
                  <a:pt x="45" y="524"/>
                </a:lnTo>
                <a:lnTo>
                  <a:pt x="43" y="525"/>
                </a:lnTo>
                <a:lnTo>
                  <a:pt x="42" y="527"/>
                </a:lnTo>
                <a:lnTo>
                  <a:pt x="42" y="528"/>
                </a:lnTo>
                <a:lnTo>
                  <a:pt x="42" y="529"/>
                </a:lnTo>
                <a:lnTo>
                  <a:pt x="42" y="531"/>
                </a:lnTo>
                <a:lnTo>
                  <a:pt x="43" y="533"/>
                </a:lnTo>
                <a:lnTo>
                  <a:pt x="43" y="534"/>
                </a:lnTo>
                <a:lnTo>
                  <a:pt x="42" y="535"/>
                </a:lnTo>
                <a:lnTo>
                  <a:pt x="41" y="537"/>
                </a:lnTo>
                <a:lnTo>
                  <a:pt x="38" y="538"/>
                </a:lnTo>
                <a:lnTo>
                  <a:pt x="36" y="539"/>
                </a:lnTo>
                <a:lnTo>
                  <a:pt x="34" y="541"/>
                </a:lnTo>
                <a:lnTo>
                  <a:pt x="44" y="549"/>
                </a:lnTo>
                <a:lnTo>
                  <a:pt x="48" y="552"/>
                </a:lnTo>
                <a:lnTo>
                  <a:pt x="52" y="554"/>
                </a:lnTo>
                <a:lnTo>
                  <a:pt x="56" y="556"/>
                </a:lnTo>
                <a:lnTo>
                  <a:pt x="61" y="557"/>
                </a:lnTo>
                <a:lnTo>
                  <a:pt x="67" y="557"/>
                </a:lnTo>
                <a:lnTo>
                  <a:pt x="76" y="558"/>
                </a:lnTo>
                <a:lnTo>
                  <a:pt x="70" y="569"/>
                </a:lnTo>
                <a:lnTo>
                  <a:pt x="69" y="568"/>
                </a:lnTo>
                <a:lnTo>
                  <a:pt x="68" y="567"/>
                </a:lnTo>
                <a:lnTo>
                  <a:pt x="66" y="565"/>
                </a:lnTo>
                <a:lnTo>
                  <a:pt x="64" y="562"/>
                </a:lnTo>
                <a:lnTo>
                  <a:pt x="62" y="561"/>
                </a:lnTo>
                <a:lnTo>
                  <a:pt x="60" y="560"/>
                </a:lnTo>
                <a:lnTo>
                  <a:pt x="58" y="560"/>
                </a:lnTo>
                <a:lnTo>
                  <a:pt x="54" y="562"/>
                </a:lnTo>
                <a:lnTo>
                  <a:pt x="53" y="563"/>
                </a:lnTo>
                <a:lnTo>
                  <a:pt x="53" y="564"/>
                </a:lnTo>
                <a:lnTo>
                  <a:pt x="54" y="565"/>
                </a:lnTo>
                <a:lnTo>
                  <a:pt x="56" y="566"/>
                </a:lnTo>
                <a:lnTo>
                  <a:pt x="56" y="572"/>
                </a:lnTo>
                <a:lnTo>
                  <a:pt x="62" y="572"/>
                </a:lnTo>
                <a:lnTo>
                  <a:pt x="65" y="572"/>
                </a:lnTo>
                <a:lnTo>
                  <a:pt x="66" y="573"/>
                </a:lnTo>
                <a:lnTo>
                  <a:pt x="66" y="574"/>
                </a:lnTo>
                <a:lnTo>
                  <a:pt x="63" y="577"/>
                </a:lnTo>
                <a:lnTo>
                  <a:pt x="62" y="580"/>
                </a:lnTo>
                <a:lnTo>
                  <a:pt x="62" y="583"/>
                </a:lnTo>
                <a:lnTo>
                  <a:pt x="66" y="588"/>
                </a:lnTo>
                <a:lnTo>
                  <a:pt x="69" y="591"/>
                </a:lnTo>
                <a:lnTo>
                  <a:pt x="70" y="594"/>
                </a:lnTo>
                <a:lnTo>
                  <a:pt x="74" y="594"/>
                </a:lnTo>
                <a:lnTo>
                  <a:pt x="78" y="594"/>
                </a:lnTo>
                <a:lnTo>
                  <a:pt x="82" y="595"/>
                </a:lnTo>
                <a:lnTo>
                  <a:pt x="86" y="595"/>
                </a:lnTo>
                <a:lnTo>
                  <a:pt x="89" y="594"/>
                </a:lnTo>
                <a:lnTo>
                  <a:pt x="92" y="593"/>
                </a:lnTo>
                <a:lnTo>
                  <a:pt x="93" y="591"/>
                </a:lnTo>
                <a:lnTo>
                  <a:pt x="94" y="590"/>
                </a:lnTo>
                <a:lnTo>
                  <a:pt x="95" y="588"/>
                </a:lnTo>
                <a:lnTo>
                  <a:pt x="96" y="586"/>
                </a:lnTo>
                <a:lnTo>
                  <a:pt x="96" y="584"/>
                </a:lnTo>
                <a:lnTo>
                  <a:pt x="95" y="582"/>
                </a:lnTo>
                <a:lnTo>
                  <a:pt x="95" y="579"/>
                </a:lnTo>
                <a:lnTo>
                  <a:pt x="96" y="577"/>
                </a:lnTo>
                <a:lnTo>
                  <a:pt x="98" y="578"/>
                </a:lnTo>
                <a:lnTo>
                  <a:pt x="101" y="578"/>
                </a:lnTo>
                <a:lnTo>
                  <a:pt x="102" y="579"/>
                </a:lnTo>
                <a:lnTo>
                  <a:pt x="103" y="580"/>
                </a:lnTo>
                <a:lnTo>
                  <a:pt x="103" y="581"/>
                </a:lnTo>
                <a:lnTo>
                  <a:pt x="101" y="583"/>
                </a:lnTo>
                <a:lnTo>
                  <a:pt x="101" y="582"/>
                </a:lnTo>
                <a:lnTo>
                  <a:pt x="100" y="583"/>
                </a:lnTo>
                <a:lnTo>
                  <a:pt x="100" y="585"/>
                </a:lnTo>
                <a:lnTo>
                  <a:pt x="101" y="588"/>
                </a:lnTo>
                <a:lnTo>
                  <a:pt x="102" y="592"/>
                </a:lnTo>
                <a:lnTo>
                  <a:pt x="104" y="597"/>
                </a:lnTo>
                <a:lnTo>
                  <a:pt x="105" y="599"/>
                </a:lnTo>
                <a:lnTo>
                  <a:pt x="106" y="601"/>
                </a:lnTo>
                <a:lnTo>
                  <a:pt x="108" y="603"/>
                </a:lnTo>
                <a:lnTo>
                  <a:pt x="110" y="606"/>
                </a:lnTo>
                <a:lnTo>
                  <a:pt x="110" y="607"/>
                </a:lnTo>
                <a:lnTo>
                  <a:pt x="108" y="609"/>
                </a:lnTo>
                <a:lnTo>
                  <a:pt x="107" y="611"/>
                </a:lnTo>
                <a:lnTo>
                  <a:pt x="107" y="612"/>
                </a:lnTo>
                <a:lnTo>
                  <a:pt x="107" y="614"/>
                </a:lnTo>
                <a:lnTo>
                  <a:pt x="106" y="614"/>
                </a:lnTo>
                <a:lnTo>
                  <a:pt x="108" y="616"/>
                </a:lnTo>
                <a:lnTo>
                  <a:pt x="113" y="617"/>
                </a:lnTo>
                <a:lnTo>
                  <a:pt x="110" y="631"/>
                </a:lnTo>
                <a:lnTo>
                  <a:pt x="112" y="631"/>
                </a:lnTo>
                <a:lnTo>
                  <a:pt x="114" y="630"/>
                </a:lnTo>
                <a:lnTo>
                  <a:pt x="118" y="629"/>
                </a:lnTo>
                <a:lnTo>
                  <a:pt x="122" y="626"/>
                </a:lnTo>
                <a:lnTo>
                  <a:pt x="125" y="623"/>
                </a:lnTo>
                <a:lnTo>
                  <a:pt x="130" y="617"/>
                </a:lnTo>
                <a:lnTo>
                  <a:pt x="134" y="615"/>
                </a:lnTo>
                <a:lnTo>
                  <a:pt x="138" y="614"/>
                </a:lnTo>
                <a:lnTo>
                  <a:pt x="139" y="614"/>
                </a:lnTo>
                <a:lnTo>
                  <a:pt x="140" y="615"/>
                </a:lnTo>
                <a:lnTo>
                  <a:pt x="141" y="618"/>
                </a:lnTo>
                <a:lnTo>
                  <a:pt x="142" y="621"/>
                </a:lnTo>
                <a:lnTo>
                  <a:pt x="143" y="622"/>
                </a:lnTo>
                <a:lnTo>
                  <a:pt x="144" y="622"/>
                </a:lnTo>
                <a:lnTo>
                  <a:pt x="146" y="623"/>
                </a:lnTo>
                <a:lnTo>
                  <a:pt x="147" y="623"/>
                </a:lnTo>
                <a:lnTo>
                  <a:pt x="148" y="622"/>
                </a:lnTo>
                <a:lnTo>
                  <a:pt x="149" y="621"/>
                </a:lnTo>
                <a:lnTo>
                  <a:pt x="150" y="620"/>
                </a:lnTo>
                <a:lnTo>
                  <a:pt x="151" y="619"/>
                </a:lnTo>
                <a:lnTo>
                  <a:pt x="153" y="619"/>
                </a:lnTo>
                <a:lnTo>
                  <a:pt x="155" y="620"/>
                </a:lnTo>
                <a:lnTo>
                  <a:pt x="163" y="634"/>
                </a:lnTo>
                <a:lnTo>
                  <a:pt x="165" y="632"/>
                </a:lnTo>
                <a:lnTo>
                  <a:pt x="166" y="631"/>
                </a:lnTo>
                <a:lnTo>
                  <a:pt x="166" y="629"/>
                </a:lnTo>
                <a:lnTo>
                  <a:pt x="166" y="625"/>
                </a:lnTo>
                <a:lnTo>
                  <a:pt x="176" y="628"/>
                </a:lnTo>
                <a:lnTo>
                  <a:pt x="180" y="628"/>
                </a:lnTo>
                <a:lnTo>
                  <a:pt x="183" y="628"/>
                </a:lnTo>
                <a:lnTo>
                  <a:pt x="187" y="627"/>
                </a:lnTo>
                <a:lnTo>
                  <a:pt x="192" y="626"/>
                </a:lnTo>
                <a:lnTo>
                  <a:pt x="203" y="620"/>
                </a:lnTo>
                <a:lnTo>
                  <a:pt x="201" y="624"/>
                </a:lnTo>
                <a:lnTo>
                  <a:pt x="200" y="628"/>
                </a:lnTo>
                <a:lnTo>
                  <a:pt x="199" y="632"/>
                </a:lnTo>
                <a:lnTo>
                  <a:pt x="197" y="636"/>
                </a:lnTo>
                <a:lnTo>
                  <a:pt x="190" y="642"/>
                </a:lnTo>
                <a:lnTo>
                  <a:pt x="186" y="647"/>
                </a:lnTo>
                <a:lnTo>
                  <a:pt x="183" y="651"/>
                </a:lnTo>
                <a:lnTo>
                  <a:pt x="182" y="655"/>
                </a:lnTo>
                <a:lnTo>
                  <a:pt x="183" y="659"/>
                </a:lnTo>
                <a:lnTo>
                  <a:pt x="183" y="663"/>
                </a:lnTo>
                <a:lnTo>
                  <a:pt x="183" y="667"/>
                </a:lnTo>
                <a:lnTo>
                  <a:pt x="172" y="684"/>
                </a:lnTo>
                <a:lnTo>
                  <a:pt x="169" y="687"/>
                </a:lnTo>
                <a:lnTo>
                  <a:pt x="165" y="690"/>
                </a:lnTo>
                <a:lnTo>
                  <a:pt x="160" y="693"/>
                </a:lnTo>
                <a:lnTo>
                  <a:pt x="156" y="695"/>
                </a:lnTo>
                <a:lnTo>
                  <a:pt x="138" y="704"/>
                </a:lnTo>
                <a:lnTo>
                  <a:pt x="138" y="710"/>
                </a:lnTo>
                <a:lnTo>
                  <a:pt x="138" y="713"/>
                </a:lnTo>
                <a:lnTo>
                  <a:pt x="138" y="715"/>
                </a:lnTo>
                <a:lnTo>
                  <a:pt x="134" y="715"/>
                </a:lnTo>
                <a:lnTo>
                  <a:pt x="131" y="716"/>
                </a:lnTo>
                <a:lnTo>
                  <a:pt x="129" y="717"/>
                </a:lnTo>
                <a:lnTo>
                  <a:pt x="127" y="718"/>
                </a:lnTo>
                <a:lnTo>
                  <a:pt x="128" y="718"/>
                </a:lnTo>
                <a:lnTo>
                  <a:pt x="128" y="717"/>
                </a:lnTo>
                <a:lnTo>
                  <a:pt x="127" y="716"/>
                </a:lnTo>
                <a:lnTo>
                  <a:pt x="124" y="715"/>
                </a:lnTo>
                <a:lnTo>
                  <a:pt x="121" y="714"/>
                </a:lnTo>
                <a:lnTo>
                  <a:pt x="117" y="714"/>
                </a:lnTo>
                <a:lnTo>
                  <a:pt x="114" y="714"/>
                </a:lnTo>
                <a:lnTo>
                  <a:pt x="112" y="715"/>
                </a:lnTo>
                <a:lnTo>
                  <a:pt x="110" y="715"/>
                </a:lnTo>
                <a:lnTo>
                  <a:pt x="108" y="717"/>
                </a:lnTo>
                <a:lnTo>
                  <a:pt x="106" y="719"/>
                </a:lnTo>
                <a:lnTo>
                  <a:pt x="102" y="727"/>
                </a:lnTo>
                <a:lnTo>
                  <a:pt x="96" y="738"/>
                </a:lnTo>
                <a:lnTo>
                  <a:pt x="94" y="738"/>
                </a:lnTo>
                <a:lnTo>
                  <a:pt x="92" y="738"/>
                </a:lnTo>
                <a:lnTo>
                  <a:pt x="90" y="737"/>
                </a:lnTo>
                <a:lnTo>
                  <a:pt x="87" y="738"/>
                </a:lnTo>
                <a:lnTo>
                  <a:pt x="85" y="741"/>
                </a:lnTo>
                <a:lnTo>
                  <a:pt x="85" y="746"/>
                </a:lnTo>
                <a:lnTo>
                  <a:pt x="94" y="743"/>
                </a:lnTo>
                <a:lnTo>
                  <a:pt x="96" y="742"/>
                </a:lnTo>
                <a:lnTo>
                  <a:pt x="98" y="742"/>
                </a:lnTo>
                <a:lnTo>
                  <a:pt x="101" y="740"/>
                </a:lnTo>
                <a:lnTo>
                  <a:pt x="103" y="737"/>
                </a:lnTo>
                <a:lnTo>
                  <a:pt x="106" y="734"/>
                </a:lnTo>
                <a:lnTo>
                  <a:pt x="109" y="728"/>
                </a:lnTo>
                <a:lnTo>
                  <a:pt x="113" y="721"/>
                </a:lnTo>
                <a:lnTo>
                  <a:pt x="114" y="721"/>
                </a:lnTo>
                <a:lnTo>
                  <a:pt x="117" y="721"/>
                </a:lnTo>
                <a:lnTo>
                  <a:pt x="121" y="721"/>
                </a:lnTo>
                <a:lnTo>
                  <a:pt x="119" y="725"/>
                </a:lnTo>
                <a:lnTo>
                  <a:pt x="118" y="728"/>
                </a:lnTo>
                <a:lnTo>
                  <a:pt x="118" y="729"/>
                </a:lnTo>
                <a:lnTo>
                  <a:pt x="121" y="730"/>
                </a:lnTo>
                <a:lnTo>
                  <a:pt x="123" y="730"/>
                </a:lnTo>
                <a:lnTo>
                  <a:pt x="126" y="729"/>
                </a:lnTo>
                <a:lnTo>
                  <a:pt x="128" y="728"/>
                </a:lnTo>
                <a:lnTo>
                  <a:pt x="132" y="726"/>
                </a:lnTo>
                <a:lnTo>
                  <a:pt x="137" y="724"/>
                </a:lnTo>
                <a:lnTo>
                  <a:pt x="145" y="718"/>
                </a:lnTo>
                <a:lnTo>
                  <a:pt x="148" y="716"/>
                </a:lnTo>
                <a:lnTo>
                  <a:pt x="152" y="715"/>
                </a:lnTo>
                <a:lnTo>
                  <a:pt x="154" y="716"/>
                </a:lnTo>
                <a:lnTo>
                  <a:pt x="155" y="717"/>
                </a:lnTo>
                <a:lnTo>
                  <a:pt x="155" y="718"/>
                </a:lnTo>
                <a:lnTo>
                  <a:pt x="156" y="718"/>
                </a:lnTo>
                <a:lnTo>
                  <a:pt x="156" y="719"/>
                </a:lnTo>
                <a:lnTo>
                  <a:pt x="158" y="718"/>
                </a:lnTo>
                <a:lnTo>
                  <a:pt x="160" y="710"/>
                </a:lnTo>
                <a:lnTo>
                  <a:pt x="162" y="709"/>
                </a:lnTo>
                <a:lnTo>
                  <a:pt x="163" y="710"/>
                </a:lnTo>
                <a:lnTo>
                  <a:pt x="163" y="711"/>
                </a:lnTo>
                <a:lnTo>
                  <a:pt x="164" y="712"/>
                </a:lnTo>
                <a:lnTo>
                  <a:pt x="164" y="713"/>
                </a:lnTo>
                <a:lnTo>
                  <a:pt x="165" y="713"/>
                </a:lnTo>
                <a:lnTo>
                  <a:pt x="166" y="712"/>
                </a:lnTo>
                <a:lnTo>
                  <a:pt x="166" y="710"/>
                </a:lnTo>
                <a:lnTo>
                  <a:pt x="166" y="707"/>
                </a:lnTo>
                <a:lnTo>
                  <a:pt x="166" y="701"/>
                </a:lnTo>
                <a:lnTo>
                  <a:pt x="171" y="700"/>
                </a:lnTo>
                <a:lnTo>
                  <a:pt x="175" y="699"/>
                </a:lnTo>
                <a:lnTo>
                  <a:pt x="177" y="698"/>
                </a:lnTo>
                <a:lnTo>
                  <a:pt x="175" y="695"/>
                </a:lnTo>
                <a:lnTo>
                  <a:pt x="174" y="694"/>
                </a:lnTo>
                <a:lnTo>
                  <a:pt x="175" y="693"/>
                </a:lnTo>
                <a:lnTo>
                  <a:pt x="176" y="692"/>
                </a:lnTo>
                <a:lnTo>
                  <a:pt x="177" y="692"/>
                </a:lnTo>
                <a:lnTo>
                  <a:pt x="179" y="692"/>
                </a:lnTo>
                <a:lnTo>
                  <a:pt x="181" y="693"/>
                </a:lnTo>
                <a:lnTo>
                  <a:pt x="183" y="693"/>
                </a:lnTo>
                <a:lnTo>
                  <a:pt x="187" y="690"/>
                </a:lnTo>
                <a:lnTo>
                  <a:pt x="193" y="686"/>
                </a:lnTo>
                <a:lnTo>
                  <a:pt x="203" y="679"/>
                </a:lnTo>
                <a:lnTo>
                  <a:pt x="200" y="670"/>
                </a:lnTo>
                <a:lnTo>
                  <a:pt x="201" y="669"/>
                </a:lnTo>
                <a:lnTo>
                  <a:pt x="203" y="668"/>
                </a:lnTo>
                <a:lnTo>
                  <a:pt x="206" y="667"/>
                </a:lnTo>
                <a:lnTo>
                  <a:pt x="210" y="666"/>
                </a:lnTo>
                <a:lnTo>
                  <a:pt x="214" y="665"/>
                </a:lnTo>
                <a:lnTo>
                  <a:pt x="216" y="663"/>
                </a:lnTo>
                <a:lnTo>
                  <a:pt x="218" y="660"/>
                </a:lnTo>
                <a:lnTo>
                  <a:pt x="222" y="655"/>
                </a:lnTo>
                <a:lnTo>
                  <a:pt x="226" y="649"/>
                </a:lnTo>
                <a:lnTo>
                  <a:pt x="229" y="647"/>
                </a:lnTo>
                <a:lnTo>
                  <a:pt x="231" y="645"/>
                </a:lnTo>
                <a:lnTo>
                  <a:pt x="232" y="644"/>
                </a:lnTo>
                <a:lnTo>
                  <a:pt x="234" y="644"/>
                </a:lnTo>
                <a:lnTo>
                  <a:pt x="238" y="643"/>
                </a:lnTo>
                <a:lnTo>
                  <a:pt x="242" y="643"/>
                </a:lnTo>
                <a:lnTo>
                  <a:pt x="243" y="643"/>
                </a:lnTo>
                <a:lnTo>
                  <a:pt x="245" y="642"/>
                </a:lnTo>
                <a:lnTo>
                  <a:pt x="245" y="641"/>
                </a:lnTo>
                <a:lnTo>
                  <a:pt x="245" y="638"/>
                </a:lnTo>
                <a:lnTo>
                  <a:pt x="245" y="636"/>
                </a:lnTo>
                <a:lnTo>
                  <a:pt x="245" y="634"/>
                </a:lnTo>
                <a:lnTo>
                  <a:pt x="246" y="632"/>
                </a:lnTo>
                <a:lnTo>
                  <a:pt x="247" y="631"/>
                </a:lnTo>
                <a:lnTo>
                  <a:pt x="251" y="629"/>
                </a:lnTo>
                <a:lnTo>
                  <a:pt x="255" y="627"/>
                </a:lnTo>
                <a:lnTo>
                  <a:pt x="259" y="625"/>
                </a:lnTo>
                <a:lnTo>
                  <a:pt x="259" y="620"/>
                </a:lnTo>
                <a:lnTo>
                  <a:pt x="256" y="619"/>
                </a:lnTo>
                <a:lnTo>
                  <a:pt x="252" y="619"/>
                </a:lnTo>
                <a:lnTo>
                  <a:pt x="245" y="620"/>
                </a:lnTo>
                <a:lnTo>
                  <a:pt x="249" y="607"/>
                </a:lnTo>
                <a:lnTo>
                  <a:pt x="251" y="603"/>
                </a:lnTo>
                <a:lnTo>
                  <a:pt x="253" y="600"/>
                </a:lnTo>
                <a:lnTo>
                  <a:pt x="256" y="597"/>
                </a:lnTo>
                <a:lnTo>
                  <a:pt x="259" y="594"/>
                </a:lnTo>
                <a:lnTo>
                  <a:pt x="264" y="592"/>
                </a:lnTo>
                <a:lnTo>
                  <a:pt x="270" y="589"/>
                </a:lnTo>
                <a:lnTo>
                  <a:pt x="269" y="587"/>
                </a:lnTo>
                <a:lnTo>
                  <a:pt x="268" y="585"/>
                </a:lnTo>
                <a:lnTo>
                  <a:pt x="267" y="584"/>
                </a:lnTo>
                <a:lnTo>
                  <a:pt x="267" y="583"/>
                </a:lnTo>
                <a:lnTo>
                  <a:pt x="267" y="582"/>
                </a:lnTo>
                <a:lnTo>
                  <a:pt x="267" y="580"/>
                </a:lnTo>
                <a:lnTo>
                  <a:pt x="271" y="580"/>
                </a:lnTo>
                <a:lnTo>
                  <a:pt x="273" y="581"/>
                </a:lnTo>
                <a:lnTo>
                  <a:pt x="275" y="581"/>
                </a:lnTo>
                <a:lnTo>
                  <a:pt x="279" y="580"/>
                </a:lnTo>
                <a:lnTo>
                  <a:pt x="279" y="576"/>
                </a:lnTo>
                <a:lnTo>
                  <a:pt x="279" y="573"/>
                </a:lnTo>
                <a:lnTo>
                  <a:pt x="280" y="571"/>
                </a:lnTo>
                <a:lnTo>
                  <a:pt x="281" y="569"/>
                </a:lnTo>
                <a:lnTo>
                  <a:pt x="284" y="568"/>
                </a:lnTo>
                <a:lnTo>
                  <a:pt x="287" y="568"/>
                </a:lnTo>
                <a:lnTo>
                  <a:pt x="290" y="567"/>
                </a:lnTo>
                <a:lnTo>
                  <a:pt x="293" y="566"/>
                </a:lnTo>
                <a:lnTo>
                  <a:pt x="293" y="565"/>
                </a:lnTo>
                <a:lnTo>
                  <a:pt x="294" y="564"/>
                </a:lnTo>
                <a:lnTo>
                  <a:pt x="294" y="561"/>
                </a:lnTo>
                <a:lnTo>
                  <a:pt x="294" y="558"/>
                </a:lnTo>
                <a:lnTo>
                  <a:pt x="295" y="555"/>
                </a:lnTo>
                <a:lnTo>
                  <a:pt x="310" y="544"/>
                </a:lnTo>
                <a:lnTo>
                  <a:pt x="312" y="543"/>
                </a:lnTo>
                <a:lnTo>
                  <a:pt x="314" y="543"/>
                </a:lnTo>
                <a:lnTo>
                  <a:pt x="314" y="544"/>
                </a:lnTo>
                <a:lnTo>
                  <a:pt x="315" y="545"/>
                </a:lnTo>
                <a:lnTo>
                  <a:pt x="316" y="548"/>
                </a:lnTo>
                <a:lnTo>
                  <a:pt x="316" y="549"/>
                </a:lnTo>
                <a:lnTo>
                  <a:pt x="318" y="549"/>
                </a:lnTo>
                <a:lnTo>
                  <a:pt x="326" y="544"/>
                </a:lnTo>
                <a:lnTo>
                  <a:pt x="329" y="543"/>
                </a:lnTo>
                <a:lnTo>
                  <a:pt x="331" y="544"/>
                </a:lnTo>
                <a:lnTo>
                  <a:pt x="332" y="545"/>
                </a:lnTo>
                <a:lnTo>
                  <a:pt x="331" y="546"/>
                </a:lnTo>
                <a:lnTo>
                  <a:pt x="331" y="547"/>
                </a:lnTo>
                <a:lnTo>
                  <a:pt x="329" y="548"/>
                </a:lnTo>
                <a:lnTo>
                  <a:pt x="328" y="549"/>
                </a:lnTo>
                <a:lnTo>
                  <a:pt x="326" y="549"/>
                </a:lnTo>
                <a:lnTo>
                  <a:pt x="326" y="555"/>
                </a:lnTo>
                <a:lnTo>
                  <a:pt x="329" y="555"/>
                </a:lnTo>
                <a:lnTo>
                  <a:pt x="330" y="555"/>
                </a:lnTo>
                <a:lnTo>
                  <a:pt x="331" y="556"/>
                </a:lnTo>
                <a:lnTo>
                  <a:pt x="331" y="557"/>
                </a:lnTo>
                <a:lnTo>
                  <a:pt x="331" y="559"/>
                </a:lnTo>
                <a:lnTo>
                  <a:pt x="331" y="560"/>
                </a:lnTo>
                <a:lnTo>
                  <a:pt x="332" y="561"/>
                </a:lnTo>
                <a:lnTo>
                  <a:pt x="326" y="560"/>
                </a:lnTo>
                <a:lnTo>
                  <a:pt x="322" y="558"/>
                </a:lnTo>
                <a:lnTo>
                  <a:pt x="317" y="557"/>
                </a:lnTo>
                <a:lnTo>
                  <a:pt x="315" y="557"/>
                </a:lnTo>
                <a:lnTo>
                  <a:pt x="312" y="558"/>
                </a:lnTo>
                <a:lnTo>
                  <a:pt x="308" y="562"/>
                </a:lnTo>
                <a:lnTo>
                  <a:pt x="304" y="566"/>
                </a:lnTo>
                <a:lnTo>
                  <a:pt x="298" y="566"/>
                </a:lnTo>
                <a:lnTo>
                  <a:pt x="297" y="572"/>
                </a:lnTo>
                <a:lnTo>
                  <a:pt x="295" y="582"/>
                </a:lnTo>
                <a:lnTo>
                  <a:pt x="293" y="600"/>
                </a:lnTo>
                <a:lnTo>
                  <a:pt x="295" y="600"/>
                </a:lnTo>
                <a:lnTo>
                  <a:pt x="297" y="600"/>
                </a:lnTo>
                <a:lnTo>
                  <a:pt x="301" y="600"/>
                </a:lnTo>
                <a:lnTo>
                  <a:pt x="301" y="606"/>
                </a:lnTo>
                <a:lnTo>
                  <a:pt x="295" y="608"/>
                </a:lnTo>
                <a:lnTo>
                  <a:pt x="290" y="611"/>
                </a:lnTo>
                <a:lnTo>
                  <a:pt x="293" y="614"/>
                </a:lnTo>
                <a:lnTo>
                  <a:pt x="295" y="615"/>
                </a:lnTo>
                <a:lnTo>
                  <a:pt x="296" y="616"/>
                </a:lnTo>
                <a:lnTo>
                  <a:pt x="295" y="617"/>
                </a:lnTo>
                <a:lnTo>
                  <a:pt x="307" y="613"/>
                </a:lnTo>
                <a:lnTo>
                  <a:pt x="318" y="608"/>
                </a:lnTo>
                <a:lnTo>
                  <a:pt x="318" y="603"/>
                </a:lnTo>
                <a:lnTo>
                  <a:pt x="321" y="602"/>
                </a:lnTo>
                <a:lnTo>
                  <a:pt x="324" y="601"/>
                </a:lnTo>
                <a:lnTo>
                  <a:pt x="327" y="601"/>
                </a:lnTo>
                <a:lnTo>
                  <a:pt x="328" y="601"/>
                </a:lnTo>
                <a:lnTo>
                  <a:pt x="329" y="600"/>
                </a:lnTo>
                <a:lnTo>
                  <a:pt x="330" y="598"/>
                </a:lnTo>
                <a:lnTo>
                  <a:pt x="331" y="597"/>
                </a:lnTo>
                <a:lnTo>
                  <a:pt x="332" y="592"/>
                </a:lnTo>
                <a:lnTo>
                  <a:pt x="333" y="590"/>
                </a:lnTo>
                <a:lnTo>
                  <a:pt x="334" y="588"/>
                </a:lnTo>
                <a:lnTo>
                  <a:pt x="336" y="587"/>
                </a:lnTo>
                <a:lnTo>
                  <a:pt x="338" y="586"/>
                </a:lnTo>
                <a:lnTo>
                  <a:pt x="340" y="586"/>
                </a:lnTo>
                <a:lnTo>
                  <a:pt x="343" y="586"/>
                </a:lnTo>
                <a:lnTo>
                  <a:pt x="348" y="588"/>
                </a:lnTo>
                <a:lnTo>
                  <a:pt x="353" y="591"/>
                </a:lnTo>
                <a:lnTo>
                  <a:pt x="355" y="591"/>
                </a:lnTo>
                <a:lnTo>
                  <a:pt x="357" y="591"/>
                </a:lnTo>
                <a:lnTo>
                  <a:pt x="361" y="588"/>
                </a:lnTo>
                <a:lnTo>
                  <a:pt x="363" y="585"/>
                </a:lnTo>
                <a:lnTo>
                  <a:pt x="366" y="583"/>
                </a:lnTo>
                <a:lnTo>
                  <a:pt x="365" y="580"/>
                </a:lnTo>
                <a:lnTo>
                  <a:pt x="364" y="574"/>
                </a:lnTo>
                <a:lnTo>
                  <a:pt x="363" y="570"/>
                </a:lnTo>
                <a:lnTo>
                  <a:pt x="363" y="572"/>
                </a:lnTo>
                <a:lnTo>
                  <a:pt x="355" y="569"/>
                </a:lnTo>
                <a:lnTo>
                  <a:pt x="355" y="562"/>
                </a:lnTo>
                <a:lnTo>
                  <a:pt x="355" y="558"/>
                </a:lnTo>
                <a:lnTo>
                  <a:pt x="355" y="556"/>
                </a:lnTo>
                <a:lnTo>
                  <a:pt x="355" y="555"/>
                </a:lnTo>
                <a:lnTo>
                  <a:pt x="364" y="557"/>
                </a:lnTo>
                <a:lnTo>
                  <a:pt x="372" y="558"/>
                </a:lnTo>
                <a:lnTo>
                  <a:pt x="376" y="558"/>
                </a:lnTo>
                <a:lnTo>
                  <a:pt x="379" y="558"/>
                </a:lnTo>
                <a:lnTo>
                  <a:pt x="382" y="557"/>
                </a:lnTo>
                <a:lnTo>
                  <a:pt x="385" y="555"/>
                </a:lnTo>
                <a:lnTo>
                  <a:pt x="386" y="554"/>
                </a:lnTo>
                <a:lnTo>
                  <a:pt x="386" y="553"/>
                </a:lnTo>
                <a:lnTo>
                  <a:pt x="385" y="552"/>
                </a:lnTo>
                <a:lnTo>
                  <a:pt x="385" y="551"/>
                </a:lnTo>
                <a:lnTo>
                  <a:pt x="388" y="552"/>
                </a:lnTo>
                <a:lnTo>
                  <a:pt x="388" y="561"/>
                </a:lnTo>
                <a:lnTo>
                  <a:pt x="393" y="563"/>
                </a:lnTo>
                <a:lnTo>
                  <a:pt x="388" y="563"/>
                </a:lnTo>
                <a:lnTo>
                  <a:pt x="395" y="566"/>
                </a:lnTo>
                <a:lnTo>
                  <a:pt x="402" y="569"/>
                </a:lnTo>
                <a:lnTo>
                  <a:pt x="401" y="570"/>
                </a:lnTo>
                <a:lnTo>
                  <a:pt x="401" y="571"/>
                </a:lnTo>
                <a:lnTo>
                  <a:pt x="400" y="573"/>
                </a:lnTo>
                <a:lnTo>
                  <a:pt x="400" y="575"/>
                </a:lnTo>
                <a:lnTo>
                  <a:pt x="401" y="576"/>
                </a:lnTo>
                <a:lnTo>
                  <a:pt x="401" y="578"/>
                </a:lnTo>
                <a:lnTo>
                  <a:pt x="402" y="579"/>
                </a:lnTo>
                <a:lnTo>
                  <a:pt x="402" y="580"/>
                </a:lnTo>
                <a:lnTo>
                  <a:pt x="405" y="581"/>
                </a:lnTo>
                <a:lnTo>
                  <a:pt x="406" y="581"/>
                </a:lnTo>
                <a:lnTo>
                  <a:pt x="408" y="580"/>
                </a:lnTo>
                <a:lnTo>
                  <a:pt x="410" y="579"/>
                </a:lnTo>
                <a:lnTo>
                  <a:pt x="413" y="578"/>
                </a:lnTo>
                <a:lnTo>
                  <a:pt x="414" y="577"/>
                </a:lnTo>
                <a:lnTo>
                  <a:pt x="416" y="577"/>
                </a:lnTo>
                <a:lnTo>
                  <a:pt x="418" y="581"/>
                </a:lnTo>
                <a:lnTo>
                  <a:pt x="419" y="586"/>
                </a:lnTo>
                <a:lnTo>
                  <a:pt x="423" y="587"/>
                </a:lnTo>
                <a:lnTo>
                  <a:pt x="426" y="587"/>
                </a:lnTo>
                <a:lnTo>
                  <a:pt x="430" y="588"/>
                </a:lnTo>
                <a:lnTo>
                  <a:pt x="433" y="589"/>
                </a:lnTo>
                <a:lnTo>
                  <a:pt x="433" y="591"/>
                </a:lnTo>
                <a:lnTo>
                  <a:pt x="438" y="592"/>
                </a:lnTo>
                <a:lnTo>
                  <a:pt x="443" y="592"/>
                </a:lnTo>
                <a:lnTo>
                  <a:pt x="446" y="591"/>
                </a:lnTo>
                <a:lnTo>
                  <a:pt x="450" y="590"/>
                </a:lnTo>
                <a:lnTo>
                  <a:pt x="458" y="589"/>
                </a:lnTo>
                <a:lnTo>
                  <a:pt x="462" y="588"/>
                </a:lnTo>
                <a:lnTo>
                  <a:pt x="467" y="589"/>
                </a:lnTo>
                <a:lnTo>
                  <a:pt x="472" y="590"/>
                </a:lnTo>
                <a:lnTo>
                  <a:pt x="479" y="593"/>
                </a:lnTo>
                <a:lnTo>
                  <a:pt x="493" y="600"/>
                </a:lnTo>
                <a:lnTo>
                  <a:pt x="500" y="603"/>
                </a:lnTo>
                <a:lnTo>
                  <a:pt x="508" y="605"/>
                </a:lnTo>
                <a:lnTo>
                  <a:pt x="511" y="606"/>
                </a:lnTo>
                <a:lnTo>
                  <a:pt x="514" y="606"/>
                </a:lnTo>
                <a:lnTo>
                  <a:pt x="520" y="606"/>
                </a:lnTo>
                <a:lnTo>
                  <a:pt x="523" y="603"/>
                </a:lnTo>
                <a:lnTo>
                  <a:pt x="524" y="601"/>
                </a:lnTo>
                <a:lnTo>
                  <a:pt x="525" y="600"/>
                </a:lnTo>
                <a:lnTo>
                  <a:pt x="526" y="600"/>
                </a:lnTo>
                <a:lnTo>
                  <a:pt x="523" y="614"/>
                </a:lnTo>
                <a:lnTo>
                  <a:pt x="527" y="616"/>
                </a:lnTo>
                <a:lnTo>
                  <a:pt x="533" y="619"/>
                </a:lnTo>
                <a:lnTo>
                  <a:pt x="539" y="622"/>
                </a:lnTo>
                <a:lnTo>
                  <a:pt x="541" y="622"/>
                </a:lnTo>
                <a:lnTo>
                  <a:pt x="543" y="622"/>
                </a:lnTo>
                <a:lnTo>
                  <a:pt x="543" y="614"/>
                </a:lnTo>
                <a:lnTo>
                  <a:pt x="547" y="614"/>
                </a:lnTo>
                <a:lnTo>
                  <a:pt x="551" y="614"/>
                </a:lnTo>
                <a:lnTo>
                  <a:pt x="552" y="615"/>
                </a:lnTo>
                <a:lnTo>
                  <a:pt x="552" y="616"/>
                </a:lnTo>
                <a:lnTo>
                  <a:pt x="550" y="621"/>
                </a:lnTo>
                <a:lnTo>
                  <a:pt x="549" y="626"/>
                </a:lnTo>
                <a:lnTo>
                  <a:pt x="548" y="629"/>
                </a:lnTo>
                <a:lnTo>
                  <a:pt x="549" y="631"/>
                </a:lnTo>
                <a:lnTo>
                  <a:pt x="554" y="631"/>
                </a:lnTo>
                <a:lnTo>
                  <a:pt x="565" y="648"/>
                </a:lnTo>
                <a:lnTo>
                  <a:pt x="567" y="647"/>
                </a:lnTo>
                <a:lnTo>
                  <a:pt x="569" y="645"/>
                </a:lnTo>
                <a:lnTo>
                  <a:pt x="571" y="644"/>
                </a:lnTo>
                <a:lnTo>
                  <a:pt x="574" y="645"/>
                </a:lnTo>
                <a:lnTo>
                  <a:pt x="574" y="649"/>
                </a:lnTo>
                <a:lnTo>
                  <a:pt x="574" y="653"/>
                </a:lnTo>
                <a:lnTo>
                  <a:pt x="579" y="654"/>
                </a:lnTo>
                <a:lnTo>
                  <a:pt x="580" y="655"/>
                </a:lnTo>
                <a:lnTo>
                  <a:pt x="582" y="656"/>
                </a:lnTo>
                <a:lnTo>
                  <a:pt x="580" y="659"/>
                </a:lnTo>
                <a:lnTo>
                  <a:pt x="579" y="660"/>
                </a:lnTo>
                <a:lnTo>
                  <a:pt x="579" y="661"/>
                </a:lnTo>
                <a:lnTo>
                  <a:pt x="580" y="662"/>
                </a:lnTo>
                <a:lnTo>
                  <a:pt x="581" y="662"/>
                </a:lnTo>
                <a:lnTo>
                  <a:pt x="582" y="661"/>
                </a:lnTo>
                <a:lnTo>
                  <a:pt x="585" y="659"/>
                </a:lnTo>
                <a:lnTo>
                  <a:pt x="586" y="660"/>
                </a:lnTo>
                <a:lnTo>
                  <a:pt x="586" y="661"/>
                </a:lnTo>
                <a:lnTo>
                  <a:pt x="585" y="665"/>
                </a:lnTo>
                <a:lnTo>
                  <a:pt x="585" y="668"/>
                </a:lnTo>
                <a:lnTo>
                  <a:pt x="585" y="669"/>
                </a:lnTo>
                <a:lnTo>
                  <a:pt x="585" y="670"/>
                </a:lnTo>
                <a:lnTo>
                  <a:pt x="592" y="674"/>
                </a:lnTo>
                <a:lnTo>
                  <a:pt x="599" y="679"/>
                </a:lnTo>
                <a:lnTo>
                  <a:pt x="600" y="680"/>
                </a:lnTo>
                <a:lnTo>
                  <a:pt x="600" y="681"/>
                </a:lnTo>
                <a:lnTo>
                  <a:pt x="599" y="683"/>
                </a:lnTo>
                <a:lnTo>
                  <a:pt x="599" y="685"/>
                </a:lnTo>
                <a:lnTo>
                  <a:pt x="599" y="687"/>
                </a:lnTo>
                <a:lnTo>
                  <a:pt x="600" y="689"/>
                </a:lnTo>
                <a:lnTo>
                  <a:pt x="602" y="691"/>
                </a:lnTo>
                <a:lnTo>
                  <a:pt x="605" y="697"/>
                </a:lnTo>
                <a:lnTo>
                  <a:pt x="613" y="707"/>
                </a:lnTo>
                <a:lnTo>
                  <a:pt x="615" y="707"/>
                </a:lnTo>
                <a:lnTo>
                  <a:pt x="616" y="707"/>
                </a:lnTo>
                <a:lnTo>
                  <a:pt x="617" y="709"/>
                </a:lnTo>
                <a:lnTo>
                  <a:pt x="618" y="711"/>
                </a:lnTo>
                <a:lnTo>
                  <a:pt x="618" y="712"/>
                </a:lnTo>
                <a:lnTo>
                  <a:pt x="619" y="712"/>
                </a:lnTo>
                <a:lnTo>
                  <a:pt x="621" y="712"/>
                </a:lnTo>
                <a:lnTo>
                  <a:pt x="622" y="712"/>
                </a:lnTo>
                <a:lnTo>
                  <a:pt x="622" y="711"/>
                </a:lnTo>
                <a:lnTo>
                  <a:pt x="622" y="710"/>
                </a:lnTo>
                <a:lnTo>
                  <a:pt x="622" y="707"/>
                </a:lnTo>
                <a:lnTo>
                  <a:pt x="622" y="704"/>
                </a:lnTo>
                <a:lnTo>
                  <a:pt x="624" y="706"/>
                </a:lnTo>
                <a:lnTo>
                  <a:pt x="626" y="707"/>
                </a:lnTo>
                <a:lnTo>
                  <a:pt x="630" y="710"/>
                </a:lnTo>
                <a:lnTo>
                  <a:pt x="628" y="712"/>
                </a:lnTo>
                <a:lnTo>
                  <a:pt x="627" y="714"/>
                </a:lnTo>
                <a:lnTo>
                  <a:pt x="627" y="715"/>
                </a:lnTo>
                <a:lnTo>
                  <a:pt x="632" y="717"/>
                </a:lnTo>
                <a:lnTo>
                  <a:pt x="634" y="717"/>
                </a:lnTo>
                <a:lnTo>
                  <a:pt x="636" y="718"/>
                </a:lnTo>
                <a:lnTo>
                  <a:pt x="633" y="707"/>
                </a:lnTo>
                <a:lnTo>
                  <a:pt x="635" y="706"/>
                </a:lnTo>
                <a:lnTo>
                  <a:pt x="636" y="706"/>
                </a:lnTo>
                <a:lnTo>
                  <a:pt x="635" y="708"/>
                </a:lnTo>
                <a:lnTo>
                  <a:pt x="636" y="710"/>
                </a:lnTo>
                <a:lnTo>
                  <a:pt x="641" y="710"/>
                </a:lnTo>
                <a:lnTo>
                  <a:pt x="642" y="706"/>
                </a:lnTo>
                <a:lnTo>
                  <a:pt x="642" y="701"/>
                </a:lnTo>
                <a:lnTo>
                  <a:pt x="643" y="697"/>
                </a:lnTo>
                <a:lnTo>
                  <a:pt x="644" y="693"/>
                </a:lnTo>
                <a:lnTo>
                  <a:pt x="639" y="693"/>
                </a:lnTo>
                <a:lnTo>
                  <a:pt x="640" y="692"/>
                </a:lnTo>
                <a:lnTo>
                  <a:pt x="639" y="691"/>
                </a:lnTo>
                <a:lnTo>
                  <a:pt x="638" y="691"/>
                </a:lnTo>
                <a:lnTo>
                  <a:pt x="636" y="690"/>
                </a:lnTo>
                <a:lnTo>
                  <a:pt x="630" y="690"/>
                </a:lnTo>
                <a:lnTo>
                  <a:pt x="630" y="701"/>
                </a:lnTo>
                <a:lnTo>
                  <a:pt x="625" y="700"/>
                </a:lnTo>
                <a:lnTo>
                  <a:pt x="619" y="698"/>
                </a:lnTo>
                <a:lnTo>
                  <a:pt x="618" y="697"/>
                </a:lnTo>
                <a:lnTo>
                  <a:pt x="618" y="696"/>
                </a:lnTo>
                <a:lnTo>
                  <a:pt x="617" y="691"/>
                </a:lnTo>
                <a:lnTo>
                  <a:pt x="617" y="687"/>
                </a:lnTo>
                <a:lnTo>
                  <a:pt x="617" y="685"/>
                </a:lnTo>
                <a:lnTo>
                  <a:pt x="616" y="684"/>
                </a:lnTo>
                <a:lnTo>
                  <a:pt x="612" y="683"/>
                </a:lnTo>
                <a:lnTo>
                  <a:pt x="608" y="681"/>
                </a:lnTo>
                <a:lnTo>
                  <a:pt x="616" y="676"/>
                </a:lnTo>
                <a:lnTo>
                  <a:pt x="613" y="667"/>
                </a:lnTo>
                <a:lnTo>
                  <a:pt x="608" y="667"/>
                </a:lnTo>
                <a:lnTo>
                  <a:pt x="607" y="666"/>
                </a:lnTo>
                <a:lnTo>
                  <a:pt x="608" y="665"/>
                </a:lnTo>
                <a:lnTo>
                  <a:pt x="608" y="663"/>
                </a:lnTo>
                <a:lnTo>
                  <a:pt x="608" y="661"/>
                </a:lnTo>
                <a:lnTo>
                  <a:pt x="607" y="660"/>
                </a:lnTo>
                <a:lnTo>
                  <a:pt x="605" y="658"/>
                </a:lnTo>
                <a:lnTo>
                  <a:pt x="602" y="656"/>
                </a:lnTo>
                <a:lnTo>
                  <a:pt x="599" y="655"/>
                </a:lnTo>
                <a:lnTo>
                  <a:pt x="596" y="655"/>
                </a:lnTo>
                <a:lnTo>
                  <a:pt x="589" y="654"/>
                </a:lnTo>
                <a:lnTo>
                  <a:pt x="585" y="654"/>
                </a:lnTo>
                <a:lnTo>
                  <a:pt x="588" y="653"/>
                </a:lnTo>
                <a:lnTo>
                  <a:pt x="593" y="652"/>
                </a:lnTo>
                <a:lnTo>
                  <a:pt x="597" y="651"/>
                </a:lnTo>
                <a:lnTo>
                  <a:pt x="605" y="648"/>
                </a:lnTo>
                <a:lnTo>
                  <a:pt x="605" y="650"/>
                </a:lnTo>
                <a:lnTo>
                  <a:pt x="605" y="652"/>
                </a:lnTo>
                <a:lnTo>
                  <a:pt x="605" y="653"/>
                </a:lnTo>
                <a:lnTo>
                  <a:pt x="608" y="653"/>
                </a:lnTo>
                <a:lnTo>
                  <a:pt x="607" y="652"/>
                </a:lnTo>
                <a:lnTo>
                  <a:pt x="606" y="650"/>
                </a:lnTo>
                <a:lnTo>
                  <a:pt x="605" y="643"/>
                </a:lnTo>
                <a:lnTo>
                  <a:pt x="606" y="637"/>
                </a:lnTo>
                <a:lnTo>
                  <a:pt x="607" y="635"/>
                </a:lnTo>
                <a:lnTo>
                  <a:pt x="607" y="634"/>
                </a:lnTo>
                <a:lnTo>
                  <a:pt x="608" y="634"/>
                </a:lnTo>
                <a:lnTo>
                  <a:pt x="610" y="638"/>
                </a:lnTo>
                <a:lnTo>
                  <a:pt x="613" y="642"/>
                </a:lnTo>
                <a:lnTo>
                  <a:pt x="619" y="651"/>
                </a:lnTo>
                <a:lnTo>
                  <a:pt x="623" y="650"/>
                </a:lnTo>
                <a:lnTo>
                  <a:pt x="627" y="651"/>
                </a:lnTo>
                <a:lnTo>
                  <a:pt x="627" y="656"/>
                </a:lnTo>
                <a:lnTo>
                  <a:pt x="629" y="656"/>
                </a:lnTo>
                <a:lnTo>
                  <a:pt x="632" y="656"/>
                </a:lnTo>
                <a:lnTo>
                  <a:pt x="634" y="656"/>
                </a:lnTo>
                <a:lnTo>
                  <a:pt x="635" y="656"/>
                </a:lnTo>
                <a:lnTo>
                  <a:pt x="636" y="656"/>
                </a:lnTo>
                <a:lnTo>
                  <a:pt x="637" y="657"/>
                </a:lnTo>
                <a:lnTo>
                  <a:pt x="637" y="658"/>
                </a:lnTo>
                <a:lnTo>
                  <a:pt x="637" y="659"/>
                </a:lnTo>
                <a:lnTo>
                  <a:pt x="636" y="660"/>
                </a:lnTo>
                <a:lnTo>
                  <a:pt x="634" y="661"/>
                </a:lnTo>
                <a:lnTo>
                  <a:pt x="633" y="662"/>
                </a:lnTo>
                <a:lnTo>
                  <a:pt x="633" y="663"/>
                </a:lnTo>
                <a:lnTo>
                  <a:pt x="634" y="665"/>
                </a:lnTo>
                <a:lnTo>
                  <a:pt x="636" y="667"/>
                </a:lnTo>
                <a:lnTo>
                  <a:pt x="638" y="670"/>
                </a:lnTo>
                <a:lnTo>
                  <a:pt x="639" y="672"/>
                </a:lnTo>
                <a:lnTo>
                  <a:pt x="640" y="673"/>
                </a:lnTo>
                <a:lnTo>
                  <a:pt x="639" y="675"/>
                </a:lnTo>
                <a:lnTo>
                  <a:pt x="639" y="677"/>
                </a:lnTo>
                <a:lnTo>
                  <a:pt x="639" y="679"/>
                </a:lnTo>
                <a:lnTo>
                  <a:pt x="640" y="683"/>
                </a:lnTo>
                <a:lnTo>
                  <a:pt x="641" y="687"/>
                </a:lnTo>
                <a:lnTo>
                  <a:pt x="650" y="687"/>
                </a:lnTo>
                <a:lnTo>
                  <a:pt x="650" y="691"/>
                </a:lnTo>
                <a:lnTo>
                  <a:pt x="651" y="694"/>
                </a:lnTo>
                <a:lnTo>
                  <a:pt x="651" y="696"/>
                </a:lnTo>
                <a:lnTo>
                  <a:pt x="653" y="698"/>
                </a:lnTo>
                <a:lnTo>
                  <a:pt x="650" y="700"/>
                </a:lnTo>
                <a:lnTo>
                  <a:pt x="649" y="701"/>
                </a:lnTo>
                <a:lnTo>
                  <a:pt x="648" y="703"/>
                </a:lnTo>
                <a:lnTo>
                  <a:pt x="647" y="707"/>
                </a:lnTo>
                <a:lnTo>
                  <a:pt x="648" y="707"/>
                </a:lnTo>
                <a:lnTo>
                  <a:pt x="650" y="708"/>
                </a:lnTo>
                <a:lnTo>
                  <a:pt x="653" y="710"/>
                </a:lnTo>
                <a:lnTo>
                  <a:pt x="653" y="701"/>
                </a:lnTo>
                <a:lnTo>
                  <a:pt x="658" y="705"/>
                </a:lnTo>
                <a:lnTo>
                  <a:pt x="660" y="706"/>
                </a:lnTo>
                <a:lnTo>
                  <a:pt x="664" y="707"/>
                </a:lnTo>
                <a:lnTo>
                  <a:pt x="662" y="709"/>
                </a:lnTo>
                <a:lnTo>
                  <a:pt x="661" y="711"/>
                </a:lnTo>
                <a:lnTo>
                  <a:pt x="661" y="712"/>
                </a:lnTo>
                <a:lnTo>
                  <a:pt x="662" y="712"/>
                </a:lnTo>
                <a:lnTo>
                  <a:pt x="664" y="711"/>
                </a:lnTo>
                <a:lnTo>
                  <a:pt x="667" y="710"/>
                </a:lnTo>
                <a:lnTo>
                  <a:pt x="667" y="719"/>
                </a:lnTo>
                <a:lnTo>
                  <a:pt x="667" y="732"/>
                </a:lnTo>
                <a:lnTo>
                  <a:pt x="670" y="731"/>
                </a:lnTo>
                <a:lnTo>
                  <a:pt x="671" y="729"/>
                </a:lnTo>
                <a:lnTo>
                  <a:pt x="671" y="727"/>
                </a:lnTo>
                <a:lnTo>
                  <a:pt x="672" y="724"/>
                </a:lnTo>
                <a:lnTo>
                  <a:pt x="678" y="743"/>
                </a:lnTo>
                <a:lnTo>
                  <a:pt x="680" y="743"/>
                </a:lnTo>
                <a:lnTo>
                  <a:pt x="681" y="743"/>
                </a:lnTo>
                <a:lnTo>
                  <a:pt x="682" y="742"/>
                </a:lnTo>
                <a:lnTo>
                  <a:pt x="683" y="741"/>
                </a:lnTo>
                <a:lnTo>
                  <a:pt x="684" y="741"/>
                </a:lnTo>
                <a:lnTo>
                  <a:pt x="686" y="743"/>
                </a:lnTo>
                <a:lnTo>
                  <a:pt x="687" y="736"/>
                </a:lnTo>
                <a:lnTo>
                  <a:pt x="688" y="734"/>
                </a:lnTo>
                <a:lnTo>
                  <a:pt x="688" y="733"/>
                </a:lnTo>
                <a:lnTo>
                  <a:pt x="689" y="732"/>
                </a:lnTo>
                <a:lnTo>
                  <a:pt x="689" y="735"/>
                </a:lnTo>
                <a:lnTo>
                  <a:pt x="689" y="741"/>
                </a:lnTo>
                <a:lnTo>
                  <a:pt x="689" y="743"/>
                </a:lnTo>
                <a:lnTo>
                  <a:pt x="688" y="745"/>
                </a:lnTo>
                <a:lnTo>
                  <a:pt x="684" y="749"/>
                </a:lnTo>
                <a:lnTo>
                  <a:pt x="685" y="751"/>
                </a:lnTo>
                <a:lnTo>
                  <a:pt x="686" y="754"/>
                </a:lnTo>
                <a:lnTo>
                  <a:pt x="686" y="757"/>
                </a:lnTo>
                <a:lnTo>
                  <a:pt x="689" y="759"/>
                </a:lnTo>
                <a:lnTo>
                  <a:pt x="692" y="759"/>
                </a:lnTo>
                <a:lnTo>
                  <a:pt x="695" y="760"/>
                </a:lnTo>
                <a:lnTo>
                  <a:pt x="698" y="760"/>
                </a:lnTo>
                <a:lnTo>
                  <a:pt x="698" y="762"/>
                </a:lnTo>
                <a:lnTo>
                  <a:pt x="698" y="765"/>
                </a:lnTo>
                <a:lnTo>
                  <a:pt x="698" y="766"/>
                </a:lnTo>
                <a:lnTo>
                  <a:pt x="697" y="766"/>
                </a:lnTo>
                <a:lnTo>
                  <a:pt x="696" y="767"/>
                </a:lnTo>
                <a:lnTo>
                  <a:pt x="695" y="766"/>
                </a:lnTo>
                <a:lnTo>
                  <a:pt x="694" y="771"/>
                </a:lnTo>
                <a:lnTo>
                  <a:pt x="693" y="773"/>
                </a:lnTo>
                <a:lnTo>
                  <a:pt x="692" y="774"/>
                </a:lnTo>
                <a:lnTo>
                  <a:pt x="700" y="777"/>
                </a:lnTo>
                <a:lnTo>
                  <a:pt x="700" y="800"/>
                </a:lnTo>
                <a:lnTo>
                  <a:pt x="705" y="802"/>
                </a:lnTo>
                <a:lnTo>
                  <a:pt x="709" y="805"/>
                </a:lnTo>
                <a:lnTo>
                  <a:pt x="706" y="807"/>
                </a:lnTo>
                <a:lnTo>
                  <a:pt x="705" y="808"/>
                </a:lnTo>
                <a:lnTo>
                  <a:pt x="705" y="809"/>
                </a:lnTo>
                <a:lnTo>
                  <a:pt x="706" y="809"/>
                </a:lnTo>
                <a:lnTo>
                  <a:pt x="712" y="808"/>
                </a:lnTo>
                <a:lnTo>
                  <a:pt x="713" y="807"/>
                </a:lnTo>
                <a:lnTo>
                  <a:pt x="714" y="804"/>
                </a:lnTo>
                <a:lnTo>
                  <a:pt x="715" y="803"/>
                </a:lnTo>
                <a:lnTo>
                  <a:pt x="714" y="802"/>
                </a:lnTo>
                <a:lnTo>
                  <a:pt x="712" y="802"/>
                </a:lnTo>
                <a:lnTo>
                  <a:pt x="712" y="800"/>
                </a:lnTo>
                <a:lnTo>
                  <a:pt x="715" y="799"/>
                </a:lnTo>
                <a:lnTo>
                  <a:pt x="718" y="799"/>
                </a:lnTo>
                <a:lnTo>
                  <a:pt x="720" y="798"/>
                </a:lnTo>
                <a:lnTo>
                  <a:pt x="723" y="797"/>
                </a:lnTo>
                <a:lnTo>
                  <a:pt x="722" y="800"/>
                </a:lnTo>
                <a:lnTo>
                  <a:pt x="721" y="803"/>
                </a:lnTo>
                <a:lnTo>
                  <a:pt x="720" y="811"/>
                </a:lnTo>
                <a:lnTo>
                  <a:pt x="715" y="811"/>
                </a:lnTo>
                <a:lnTo>
                  <a:pt x="714" y="813"/>
                </a:lnTo>
                <a:lnTo>
                  <a:pt x="714" y="815"/>
                </a:lnTo>
                <a:lnTo>
                  <a:pt x="715" y="815"/>
                </a:lnTo>
                <a:lnTo>
                  <a:pt x="716" y="816"/>
                </a:lnTo>
                <a:lnTo>
                  <a:pt x="717" y="817"/>
                </a:lnTo>
                <a:lnTo>
                  <a:pt x="718" y="818"/>
                </a:lnTo>
                <a:lnTo>
                  <a:pt x="717" y="819"/>
                </a:lnTo>
                <a:lnTo>
                  <a:pt x="720" y="820"/>
                </a:lnTo>
                <a:lnTo>
                  <a:pt x="720" y="821"/>
                </a:lnTo>
                <a:lnTo>
                  <a:pt x="720" y="822"/>
                </a:lnTo>
                <a:lnTo>
                  <a:pt x="720" y="825"/>
                </a:lnTo>
                <a:lnTo>
                  <a:pt x="720" y="828"/>
                </a:lnTo>
                <a:lnTo>
                  <a:pt x="723" y="828"/>
                </a:lnTo>
                <a:lnTo>
                  <a:pt x="723" y="827"/>
                </a:lnTo>
                <a:lnTo>
                  <a:pt x="723" y="824"/>
                </a:lnTo>
                <a:lnTo>
                  <a:pt x="723" y="822"/>
                </a:lnTo>
                <a:lnTo>
                  <a:pt x="733" y="828"/>
                </a:lnTo>
                <a:lnTo>
                  <a:pt x="743" y="833"/>
                </a:lnTo>
                <a:lnTo>
                  <a:pt x="743" y="838"/>
                </a:lnTo>
                <a:lnTo>
                  <a:pt x="743" y="848"/>
                </a:lnTo>
                <a:lnTo>
                  <a:pt x="743" y="868"/>
                </a:lnTo>
                <a:lnTo>
                  <a:pt x="737" y="868"/>
                </a:lnTo>
                <a:lnTo>
                  <a:pt x="733" y="868"/>
                </a:lnTo>
                <a:lnTo>
                  <a:pt x="731" y="868"/>
                </a:lnTo>
                <a:lnTo>
                  <a:pt x="734" y="875"/>
                </a:lnTo>
                <a:lnTo>
                  <a:pt x="735" y="879"/>
                </a:lnTo>
                <a:lnTo>
                  <a:pt x="735" y="883"/>
                </a:lnTo>
                <a:lnTo>
                  <a:pt x="737" y="891"/>
                </a:lnTo>
                <a:lnTo>
                  <a:pt x="744" y="890"/>
                </a:lnTo>
                <a:lnTo>
                  <a:pt x="750" y="889"/>
                </a:lnTo>
                <a:lnTo>
                  <a:pt x="754" y="889"/>
                </a:lnTo>
                <a:lnTo>
                  <a:pt x="757" y="889"/>
                </a:lnTo>
                <a:lnTo>
                  <a:pt x="761" y="889"/>
                </a:lnTo>
                <a:lnTo>
                  <a:pt x="765" y="891"/>
                </a:lnTo>
                <a:lnTo>
                  <a:pt x="765" y="899"/>
                </a:lnTo>
                <a:lnTo>
                  <a:pt x="762" y="902"/>
                </a:lnTo>
                <a:lnTo>
                  <a:pt x="765" y="902"/>
                </a:lnTo>
                <a:lnTo>
                  <a:pt x="766" y="902"/>
                </a:lnTo>
                <a:lnTo>
                  <a:pt x="769" y="901"/>
                </a:lnTo>
                <a:lnTo>
                  <a:pt x="771" y="899"/>
                </a:lnTo>
                <a:lnTo>
                  <a:pt x="772" y="899"/>
                </a:lnTo>
                <a:lnTo>
                  <a:pt x="774" y="899"/>
                </a:lnTo>
                <a:lnTo>
                  <a:pt x="775" y="900"/>
                </a:lnTo>
                <a:lnTo>
                  <a:pt x="777" y="901"/>
                </a:lnTo>
                <a:lnTo>
                  <a:pt x="780" y="903"/>
                </a:lnTo>
                <a:lnTo>
                  <a:pt x="782" y="905"/>
                </a:lnTo>
                <a:lnTo>
                  <a:pt x="790" y="913"/>
                </a:lnTo>
                <a:lnTo>
                  <a:pt x="790" y="912"/>
                </a:lnTo>
                <a:lnTo>
                  <a:pt x="791" y="910"/>
                </a:lnTo>
                <a:lnTo>
                  <a:pt x="791" y="909"/>
                </a:lnTo>
                <a:lnTo>
                  <a:pt x="792" y="909"/>
                </a:lnTo>
                <a:lnTo>
                  <a:pt x="793" y="910"/>
                </a:lnTo>
                <a:lnTo>
                  <a:pt x="795" y="913"/>
                </a:lnTo>
                <a:lnTo>
                  <a:pt x="795" y="915"/>
                </a:lnTo>
                <a:lnTo>
                  <a:pt x="795" y="920"/>
                </a:lnTo>
                <a:lnTo>
                  <a:pt x="795" y="922"/>
                </a:lnTo>
                <a:lnTo>
                  <a:pt x="796" y="924"/>
                </a:lnTo>
                <a:lnTo>
                  <a:pt x="796" y="925"/>
                </a:lnTo>
                <a:lnTo>
                  <a:pt x="797" y="926"/>
                </a:lnTo>
                <a:lnTo>
                  <a:pt x="799" y="927"/>
                </a:lnTo>
                <a:lnTo>
                  <a:pt x="803" y="929"/>
                </a:lnTo>
                <a:lnTo>
                  <a:pt x="808" y="930"/>
                </a:lnTo>
                <a:lnTo>
                  <a:pt x="812" y="931"/>
                </a:lnTo>
                <a:lnTo>
                  <a:pt x="817" y="931"/>
                </a:lnTo>
                <a:lnTo>
                  <a:pt x="825" y="930"/>
                </a:lnTo>
                <a:lnTo>
                  <a:pt x="828" y="930"/>
                </a:lnTo>
                <a:lnTo>
                  <a:pt x="831" y="930"/>
                </a:lnTo>
                <a:lnTo>
                  <a:pt x="834" y="930"/>
                </a:lnTo>
                <a:lnTo>
                  <a:pt x="826" y="917"/>
                </a:lnTo>
                <a:lnTo>
                  <a:pt x="820" y="909"/>
                </a:lnTo>
                <a:lnTo>
                  <a:pt x="817" y="905"/>
                </a:lnTo>
                <a:lnTo>
                  <a:pt x="813" y="903"/>
                </a:lnTo>
                <a:lnTo>
                  <a:pt x="810" y="902"/>
                </a:lnTo>
                <a:lnTo>
                  <a:pt x="804" y="901"/>
                </a:lnTo>
                <a:lnTo>
                  <a:pt x="798" y="899"/>
                </a:lnTo>
                <a:lnTo>
                  <a:pt x="796" y="898"/>
                </a:lnTo>
                <a:lnTo>
                  <a:pt x="793" y="896"/>
                </a:lnTo>
                <a:lnTo>
                  <a:pt x="785" y="885"/>
                </a:lnTo>
                <a:lnTo>
                  <a:pt x="787" y="882"/>
                </a:lnTo>
                <a:lnTo>
                  <a:pt x="788" y="881"/>
                </a:lnTo>
                <a:lnTo>
                  <a:pt x="788" y="880"/>
                </a:lnTo>
                <a:lnTo>
                  <a:pt x="788" y="879"/>
                </a:lnTo>
                <a:lnTo>
                  <a:pt x="768" y="877"/>
                </a:lnTo>
                <a:lnTo>
                  <a:pt x="779" y="875"/>
                </a:lnTo>
                <a:lnTo>
                  <a:pt x="786" y="874"/>
                </a:lnTo>
                <a:lnTo>
                  <a:pt x="788" y="874"/>
                </a:lnTo>
                <a:lnTo>
                  <a:pt x="786" y="874"/>
                </a:lnTo>
                <a:lnTo>
                  <a:pt x="785" y="874"/>
                </a:lnTo>
                <a:lnTo>
                  <a:pt x="787" y="872"/>
                </a:lnTo>
                <a:lnTo>
                  <a:pt x="793" y="868"/>
                </a:lnTo>
                <a:lnTo>
                  <a:pt x="796" y="874"/>
                </a:lnTo>
                <a:lnTo>
                  <a:pt x="797" y="878"/>
                </a:lnTo>
                <a:lnTo>
                  <a:pt x="798" y="881"/>
                </a:lnTo>
                <a:lnTo>
                  <a:pt x="800" y="881"/>
                </a:lnTo>
                <a:lnTo>
                  <a:pt x="802" y="882"/>
                </a:lnTo>
                <a:lnTo>
                  <a:pt x="813" y="885"/>
                </a:lnTo>
                <a:lnTo>
                  <a:pt x="817" y="891"/>
                </a:lnTo>
                <a:lnTo>
                  <a:pt x="815" y="891"/>
                </a:lnTo>
                <a:lnTo>
                  <a:pt x="813" y="893"/>
                </a:lnTo>
                <a:lnTo>
                  <a:pt x="812" y="894"/>
                </a:lnTo>
                <a:lnTo>
                  <a:pt x="812" y="895"/>
                </a:lnTo>
                <a:lnTo>
                  <a:pt x="813" y="896"/>
                </a:lnTo>
                <a:lnTo>
                  <a:pt x="815" y="897"/>
                </a:lnTo>
                <a:lnTo>
                  <a:pt x="817" y="897"/>
                </a:lnTo>
                <a:lnTo>
                  <a:pt x="820" y="895"/>
                </a:lnTo>
                <a:lnTo>
                  <a:pt x="825" y="891"/>
                </a:lnTo>
                <a:lnTo>
                  <a:pt x="826" y="892"/>
                </a:lnTo>
                <a:lnTo>
                  <a:pt x="826" y="893"/>
                </a:lnTo>
                <a:lnTo>
                  <a:pt x="825" y="895"/>
                </a:lnTo>
                <a:lnTo>
                  <a:pt x="822" y="899"/>
                </a:lnTo>
                <a:lnTo>
                  <a:pt x="827" y="902"/>
                </a:lnTo>
                <a:lnTo>
                  <a:pt x="832" y="905"/>
                </a:lnTo>
                <a:lnTo>
                  <a:pt x="836" y="908"/>
                </a:lnTo>
                <a:lnTo>
                  <a:pt x="838" y="910"/>
                </a:lnTo>
                <a:lnTo>
                  <a:pt x="839" y="913"/>
                </a:lnTo>
                <a:lnTo>
                  <a:pt x="840" y="915"/>
                </a:lnTo>
                <a:lnTo>
                  <a:pt x="840" y="918"/>
                </a:lnTo>
                <a:lnTo>
                  <a:pt x="839" y="922"/>
                </a:lnTo>
                <a:lnTo>
                  <a:pt x="838" y="925"/>
                </a:lnTo>
                <a:lnTo>
                  <a:pt x="837" y="927"/>
                </a:lnTo>
                <a:lnTo>
                  <a:pt x="837" y="929"/>
                </a:lnTo>
                <a:lnTo>
                  <a:pt x="836" y="933"/>
                </a:lnTo>
                <a:lnTo>
                  <a:pt x="834" y="939"/>
                </a:lnTo>
                <a:lnTo>
                  <a:pt x="826" y="938"/>
                </a:lnTo>
                <a:lnTo>
                  <a:pt x="817" y="936"/>
                </a:lnTo>
                <a:lnTo>
                  <a:pt x="796" y="933"/>
                </a:lnTo>
                <a:lnTo>
                  <a:pt x="797" y="936"/>
                </a:lnTo>
                <a:lnTo>
                  <a:pt x="797" y="939"/>
                </a:lnTo>
                <a:lnTo>
                  <a:pt x="798" y="943"/>
                </a:lnTo>
                <a:lnTo>
                  <a:pt x="799" y="947"/>
                </a:lnTo>
                <a:lnTo>
                  <a:pt x="802" y="952"/>
                </a:lnTo>
                <a:lnTo>
                  <a:pt x="808" y="959"/>
                </a:lnTo>
                <a:lnTo>
                  <a:pt x="813" y="967"/>
                </a:lnTo>
                <a:lnTo>
                  <a:pt x="815" y="971"/>
                </a:lnTo>
                <a:lnTo>
                  <a:pt x="817" y="975"/>
                </a:lnTo>
                <a:lnTo>
                  <a:pt x="817" y="978"/>
                </a:lnTo>
                <a:lnTo>
                  <a:pt x="815" y="981"/>
                </a:lnTo>
                <a:lnTo>
                  <a:pt x="813" y="987"/>
                </a:lnTo>
                <a:lnTo>
                  <a:pt x="811" y="993"/>
                </a:lnTo>
                <a:lnTo>
                  <a:pt x="810" y="998"/>
                </a:lnTo>
                <a:lnTo>
                  <a:pt x="810" y="1001"/>
                </a:lnTo>
                <a:lnTo>
                  <a:pt x="811" y="1005"/>
                </a:lnTo>
                <a:lnTo>
                  <a:pt x="812" y="1014"/>
                </a:lnTo>
                <a:lnTo>
                  <a:pt x="813" y="1024"/>
                </a:lnTo>
                <a:lnTo>
                  <a:pt x="813" y="1034"/>
                </a:lnTo>
                <a:lnTo>
                  <a:pt x="812" y="1041"/>
                </a:lnTo>
                <a:lnTo>
                  <a:pt x="810" y="1049"/>
                </a:lnTo>
                <a:lnTo>
                  <a:pt x="807" y="1066"/>
                </a:lnTo>
                <a:lnTo>
                  <a:pt x="805" y="1074"/>
                </a:lnTo>
                <a:lnTo>
                  <a:pt x="805" y="1083"/>
                </a:lnTo>
                <a:lnTo>
                  <a:pt x="805" y="1091"/>
                </a:lnTo>
                <a:lnTo>
                  <a:pt x="806" y="1095"/>
                </a:lnTo>
                <a:lnTo>
                  <a:pt x="807" y="1099"/>
                </a:lnTo>
                <a:lnTo>
                  <a:pt x="809" y="1100"/>
                </a:lnTo>
                <a:lnTo>
                  <a:pt x="812" y="1102"/>
                </a:lnTo>
                <a:lnTo>
                  <a:pt x="814" y="1103"/>
                </a:lnTo>
                <a:lnTo>
                  <a:pt x="817" y="1104"/>
                </a:lnTo>
                <a:lnTo>
                  <a:pt x="815" y="1114"/>
                </a:lnTo>
                <a:lnTo>
                  <a:pt x="814" y="1120"/>
                </a:lnTo>
                <a:lnTo>
                  <a:pt x="815" y="1123"/>
                </a:lnTo>
                <a:lnTo>
                  <a:pt x="815" y="1124"/>
                </a:lnTo>
                <a:lnTo>
                  <a:pt x="817" y="1124"/>
                </a:lnTo>
                <a:lnTo>
                  <a:pt x="811" y="1138"/>
                </a:lnTo>
                <a:lnTo>
                  <a:pt x="807" y="1150"/>
                </a:lnTo>
                <a:lnTo>
                  <a:pt x="809" y="1151"/>
                </a:lnTo>
                <a:lnTo>
                  <a:pt x="811" y="1154"/>
                </a:lnTo>
                <a:lnTo>
                  <a:pt x="817" y="1158"/>
                </a:lnTo>
                <a:lnTo>
                  <a:pt x="819" y="1163"/>
                </a:lnTo>
                <a:lnTo>
                  <a:pt x="820" y="1166"/>
                </a:lnTo>
                <a:lnTo>
                  <a:pt x="820" y="1170"/>
                </a:lnTo>
                <a:lnTo>
                  <a:pt x="820" y="1172"/>
                </a:lnTo>
                <a:lnTo>
                  <a:pt x="820" y="1178"/>
                </a:lnTo>
                <a:lnTo>
                  <a:pt x="821" y="1182"/>
                </a:lnTo>
                <a:lnTo>
                  <a:pt x="822" y="1186"/>
                </a:lnTo>
                <a:lnTo>
                  <a:pt x="825" y="1190"/>
                </a:lnTo>
                <a:lnTo>
                  <a:pt x="829" y="1196"/>
                </a:lnTo>
                <a:lnTo>
                  <a:pt x="833" y="1203"/>
                </a:lnTo>
                <a:lnTo>
                  <a:pt x="836" y="1209"/>
                </a:lnTo>
                <a:lnTo>
                  <a:pt x="839" y="1207"/>
                </a:lnTo>
                <a:lnTo>
                  <a:pt x="840" y="1206"/>
                </a:lnTo>
                <a:lnTo>
                  <a:pt x="840" y="1203"/>
                </a:lnTo>
                <a:lnTo>
                  <a:pt x="840" y="1201"/>
                </a:lnTo>
                <a:lnTo>
                  <a:pt x="839" y="1200"/>
                </a:lnTo>
                <a:lnTo>
                  <a:pt x="841" y="1200"/>
                </a:lnTo>
                <a:lnTo>
                  <a:pt x="842" y="1201"/>
                </a:lnTo>
                <a:lnTo>
                  <a:pt x="844" y="1202"/>
                </a:lnTo>
                <a:lnTo>
                  <a:pt x="846" y="1203"/>
                </a:lnTo>
                <a:lnTo>
                  <a:pt x="848" y="1203"/>
                </a:lnTo>
                <a:lnTo>
                  <a:pt x="847" y="1204"/>
                </a:lnTo>
                <a:lnTo>
                  <a:pt x="846" y="1204"/>
                </a:lnTo>
                <a:lnTo>
                  <a:pt x="845" y="1207"/>
                </a:lnTo>
                <a:lnTo>
                  <a:pt x="845" y="1212"/>
                </a:lnTo>
                <a:lnTo>
                  <a:pt x="845" y="1215"/>
                </a:lnTo>
                <a:lnTo>
                  <a:pt x="845" y="1218"/>
                </a:lnTo>
                <a:lnTo>
                  <a:pt x="844" y="1220"/>
                </a:lnTo>
                <a:lnTo>
                  <a:pt x="842" y="1223"/>
                </a:lnTo>
                <a:lnTo>
                  <a:pt x="856" y="1228"/>
                </a:lnTo>
                <a:lnTo>
                  <a:pt x="852" y="1236"/>
                </a:lnTo>
                <a:lnTo>
                  <a:pt x="851" y="1238"/>
                </a:lnTo>
                <a:lnTo>
                  <a:pt x="850" y="1240"/>
                </a:lnTo>
                <a:lnTo>
                  <a:pt x="850" y="1242"/>
                </a:lnTo>
                <a:lnTo>
                  <a:pt x="851" y="1245"/>
                </a:lnTo>
                <a:lnTo>
                  <a:pt x="852" y="1248"/>
                </a:lnTo>
                <a:lnTo>
                  <a:pt x="854" y="1251"/>
                </a:lnTo>
                <a:lnTo>
                  <a:pt x="858" y="1255"/>
                </a:lnTo>
                <a:lnTo>
                  <a:pt x="862" y="1258"/>
                </a:lnTo>
                <a:lnTo>
                  <a:pt x="869" y="1264"/>
                </a:lnTo>
                <a:lnTo>
                  <a:pt x="873" y="1268"/>
                </a:lnTo>
                <a:lnTo>
                  <a:pt x="872" y="1269"/>
                </a:lnTo>
                <a:lnTo>
                  <a:pt x="870" y="1271"/>
                </a:lnTo>
                <a:lnTo>
                  <a:pt x="867" y="1273"/>
                </a:lnTo>
                <a:lnTo>
                  <a:pt x="873" y="1276"/>
                </a:lnTo>
                <a:lnTo>
                  <a:pt x="874" y="1279"/>
                </a:lnTo>
                <a:lnTo>
                  <a:pt x="875" y="1281"/>
                </a:lnTo>
                <a:lnTo>
                  <a:pt x="876" y="1286"/>
                </a:lnTo>
                <a:lnTo>
                  <a:pt x="875" y="1292"/>
                </a:lnTo>
                <a:lnTo>
                  <a:pt x="876" y="1295"/>
                </a:lnTo>
                <a:lnTo>
                  <a:pt x="876" y="1299"/>
                </a:lnTo>
                <a:lnTo>
                  <a:pt x="878" y="1299"/>
                </a:lnTo>
                <a:lnTo>
                  <a:pt x="879" y="1299"/>
                </a:lnTo>
                <a:lnTo>
                  <a:pt x="879" y="1298"/>
                </a:lnTo>
                <a:lnTo>
                  <a:pt x="879" y="1296"/>
                </a:lnTo>
                <a:lnTo>
                  <a:pt x="881" y="1296"/>
                </a:lnTo>
                <a:lnTo>
                  <a:pt x="885" y="1297"/>
                </a:lnTo>
                <a:lnTo>
                  <a:pt x="892" y="1299"/>
                </a:lnTo>
                <a:lnTo>
                  <a:pt x="898" y="1302"/>
                </a:lnTo>
                <a:lnTo>
                  <a:pt x="904" y="1304"/>
                </a:lnTo>
                <a:lnTo>
                  <a:pt x="904" y="1313"/>
                </a:lnTo>
                <a:lnTo>
                  <a:pt x="906" y="1313"/>
                </a:lnTo>
                <a:lnTo>
                  <a:pt x="907" y="1313"/>
                </a:lnTo>
                <a:lnTo>
                  <a:pt x="909" y="1311"/>
                </a:lnTo>
                <a:lnTo>
                  <a:pt x="911" y="1310"/>
                </a:lnTo>
                <a:lnTo>
                  <a:pt x="911" y="1309"/>
                </a:lnTo>
                <a:lnTo>
                  <a:pt x="912" y="1310"/>
                </a:lnTo>
                <a:lnTo>
                  <a:pt x="915" y="1313"/>
                </a:lnTo>
                <a:lnTo>
                  <a:pt x="917" y="1317"/>
                </a:lnTo>
                <a:lnTo>
                  <a:pt x="919" y="1321"/>
                </a:lnTo>
                <a:lnTo>
                  <a:pt x="921" y="1324"/>
                </a:lnTo>
                <a:lnTo>
                  <a:pt x="929" y="1327"/>
                </a:lnTo>
                <a:lnTo>
                  <a:pt x="930" y="1330"/>
                </a:lnTo>
                <a:lnTo>
                  <a:pt x="931" y="1332"/>
                </a:lnTo>
                <a:lnTo>
                  <a:pt x="931" y="1338"/>
                </a:lnTo>
                <a:lnTo>
                  <a:pt x="931" y="1344"/>
                </a:lnTo>
                <a:lnTo>
                  <a:pt x="931" y="1346"/>
                </a:lnTo>
                <a:lnTo>
                  <a:pt x="932" y="1349"/>
                </a:lnTo>
                <a:lnTo>
                  <a:pt x="933" y="1352"/>
                </a:lnTo>
                <a:lnTo>
                  <a:pt x="934" y="1355"/>
                </a:lnTo>
                <a:lnTo>
                  <a:pt x="935" y="1358"/>
                </a:lnTo>
                <a:lnTo>
                  <a:pt x="941" y="1358"/>
                </a:lnTo>
                <a:lnTo>
                  <a:pt x="942" y="1361"/>
                </a:lnTo>
                <a:lnTo>
                  <a:pt x="943" y="1364"/>
                </a:lnTo>
                <a:lnTo>
                  <a:pt x="943" y="1370"/>
                </a:lnTo>
                <a:lnTo>
                  <a:pt x="944" y="1376"/>
                </a:lnTo>
                <a:lnTo>
                  <a:pt x="945" y="1379"/>
                </a:lnTo>
                <a:lnTo>
                  <a:pt x="946" y="1383"/>
                </a:lnTo>
                <a:lnTo>
                  <a:pt x="948" y="1386"/>
                </a:lnTo>
                <a:lnTo>
                  <a:pt x="950" y="1389"/>
                </a:lnTo>
                <a:lnTo>
                  <a:pt x="956" y="1395"/>
                </a:lnTo>
                <a:lnTo>
                  <a:pt x="969" y="1406"/>
                </a:lnTo>
                <a:lnTo>
                  <a:pt x="970" y="1406"/>
                </a:lnTo>
                <a:lnTo>
                  <a:pt x="973" y="1407"/>
                </a:lnTo>
                <a:lnTo>
                  <a:pt x="975" y="1407"/>
                </a:lnTo>
                <a:lnTo>
                  <a:pt x="977" y="1408"/>
                </a:lnTo>
                <a:lnTo>
                  <a:pt x="980" y="1412"/>
                </a:lnTo>
                <a:lnTo>
                  <a:pt x="982" y="1416"/>
                </a:lnTo>
                <a:lnTo>
                  <a:pt x="983" y="1422"/>
                </a:lnTo>
                <a:lnTo>
                  <a:pt x="984" y="1428"/>
                </a:lnTo>
                <a:lnTo>
                  <a:pt x="985" y="1441"/>
                </a:lnTo>
                <a:lnTo>
                  <a:pt x="986" y="1453"/>
                </a:lnTo>
                <a:lnTo>
                  <a:pt x="976" y="1456"/>
                </a:lnTo>
                <a:lnTo>
                  <a:pt x="969" y="1459"/>
                </a:lnTo>
                <a:lnTo>
                  <a:pt x="980" y="1466"/>
                </a:lnTo>
                <a:lnTo>
                  <a:pt x="991" y="1473"/>
                </a:lnTo>
                <a:lnTo>
                  <a:pt x="991" y="1479"/>
                </a:lnTo>
                <a:lnTo>
                  <a:pt x="993" y="1480"/>
                </a:lnTo>
                <a:lnTo>
                  <a:pt x="996" y="1481"/>
                </a:lnTo>
                <a:lnTo>
                  <a:pt x="1000" y="1481"/>
                </a:lnTo>
                <a:lnTo>
                  <a:pt x="1004" y="1482"/>
                </a:lnTo>
                <a:lnTo>
                  <a:pt x="1006" y="1483"/>
                </a:lnTo>
                <a:lnTo>
                  <a:pt x="1008" y="1484"/>
                </a:lnTo>
                <a:lnTo>
                  <a:pt x="1009" y="1487"/>
                </a:lnTo>
                <a:lnTo>
                  <a:pt x="1011" y="1490"/>
                </a:lnTo>
                <a:lnTo>
                  <a:pt x="1013" y="1494"/>
                </a:lnTo>
                <a:lnTo>
                  <a:pt x="1013" y="1495"/>
                </a:lnTo>
                <a:lnTo>
                  <a:pt x="1014" y="1496"/>
                </a:lnTo>
                <a:lnTo>
                  <a:pt x="1019" y="1496"/>
                </a:lnTo>
                <a:lnTo>
                  <a:pt x="1021" y="1499"/>
                </a:lnTo>
                <a:lnTo>
                  <a:pt x="1021" y="1503"/>
                </a:lnTo>
                <a:lnTo>
                  <a:pt x="1021" y="1508"/>
                </a:lnTo>
                <a:lnTo>
                  <a:pt x="1021" y="1512"/>
                </a:lnTo>
                <a:lnTo>
                  <a:pt x="1020" y="1521"/>
                </a:lnTo>
                <a:lnTo>
                  <a:pt x="1021" y="1525"/>
                </a:lnTo>
                <a:lnTo>
                  <a:pt x="1022" y="1529"/>
                </a:lnTo>
                <a:lnTo>
                  <a:pt x="1024" y="1531"/>
                </a:lnTo>
                <a:lnTo>
                  <a:pt x="1027" y="1532"/>
                </a:lnTo>
                <a:lnTo>
                  <a:pt x="1031" y="1534"/>
                </a:lnTo>
                <a:lnTo>
                  <a:pt x="1033" y="1535"/>
                </a:lnTo>
                <a:lnTo>
                  <a:pt x="1033" y="1541"/>
                </a:lnTo>
                <a:lnTo>
                  <a:pt x="1035" y="1543"/>
                </a:lnTo>
                <a:lnTo>
                  <a:pt x="1038" y="1546"/>
                </a:lnTo>
                <a:lnTo>
                  <a:pt x="1046" y="1555"/>
                </a:lnTo>
                <a:lnTo>
                  <a:pt x="1051" y="1560"/>
                </a:lnTo>
                <a:lnTo>
                  <a:pt x="1055" y="1566"/>
                </a:lnTo>
                <a:lnTo>
                  <a:pt x="1059" y="1570"/>
                </a:lnTo>
                <a:lnTo>
                  <a:pt x="1061" y="1574"/>
                </a:lnTo>
                <a:lnTo>
                  <a:pt x="1062" y="1571"/>
                </a:lnTo>
                <a:lnTo>
                  <a:pt x="1063" y="1570"/>
                </a:lnTo>
                <a:lnTo>
                  <a:pt x="1064" y="1570"/>
                </a:lnTo>
                <a:lnTo>
                  <a:pt x="1067" y="1569"/>
                </a:lnTo>
                <a:lnTo>
                  <a:pt x="1067" y="1566"/>
                </a:lnTo>
                <a:lnTo>
                  <a:pt x="1067" y="1563"/>
                </a:lnTo>
                <a:lnTo>
                  <a:pt x="1067" y="1560"/>
                </a:lnTo>
                <a:lnTo>
                  <a:pt x="1067" y="1557"/>
                </a:lnTo>
                <a:lnTo>
                  <a:pt x="1066" y="1556"/>
                </a:lnTo>
                <a:lnTo>
                  <a:pt x="1065" y="1555"/>
                </a:lnTo>
                <a:lnTo>
                  <a:pt x="1062" y="1553"/>
                </a:lnTo>
                <a:lnTo>
                  <a:pt x="1058" y="1551"/>
                </a:lnTo>
                <a:lnTo>
                  <a:pt x="1056" y="1549"/>
                </a:lnTo>
                <a:lnTo>
                  <a:pt x="1055" y="1547"/>
                </a:lnTo>
                <a:lnTo>
                  <a:pt x="1055" y="1544"/>
                </a:lnTo>
                <a:lnTo>
                  <a:pt x="1054" y="1542"/>
                </a:lnTo>
                <a:lnTo>
                  <a:pt x="1054" y="1541"/>
                </a:lnTo>
                <a:lnTo>
                  <a:pt x="1053" y="1541"/>
                </a:lnTo>
                <a:lnTo>
                  <a:pt x="1052" y="1540"/>
                </a:lnTo>
                <a:lnTo>
                  <a:pt x="1051" y="1540"/>
                </a:lnTo>
                <a:lnTo>
                  <a:pt x="1048" y="1539"/>
                </a:lnTo>
                <a:lnTo>
                  <a:pt x="1046" y="1539"/>
                </a:lnTo>
                <a:lnTo>
                  <a:pt x="1045" y="1539"/>
                </a:lnTo>
                <a:lnTo>
                  <a:pt x="1045" y="1538"/>
                </a:lnTo>
                <a:lnTo>
                  <a:pt x="1045" y="1537"/>
                </a:lnTo>
                <a:lnTo>
                  <a:pt x="1045" y="1536"/>
                </a:lnTo>
                <a:lnTo>
                  <a:pt x="1046" y="1533"/>
                </a:lnTo>
                <a:lnTo>
                  <a:pt x="1047" y="1530"/>
                </a:lnTo>
                <a:lnTo>
                  <a:pt x="1047" y="1527"/>
                </a:lnTo>
                <a:lnTo>
                  <a:pt x="1042" y="1527"/>
                </a:lnTo>
                <a:lnTo>
                  <a:pt x="1039" y="1514"/>
                </a:lnTo>
                <a:lnTo>
                  <a:pt x="1037" y="1503"/>
                </a:lnTo>
                <a:lnTo>
                  <a:pt x="1035" y="1493"/>
                </a:lnTo>
                <a:lnTo>
                  <a:pt x="1031" y="1481"/>
                </a:lnTo>
                <a:lnTo>
                  <a:pt x="1026" y="1480"/>
                </a:lnTo>
                <a:lnTo>
                  <a:pt x="1024" y="1480"/>
                </a:lnTo>
                <a:lnTo>
                  <a:pt x="1023" y="1479"/>
                </a:lnTo>
                <a:lnTo>
                  <a:pt x="1022" y="1479"/>
                </a:lnTo>
                <a:lnTo>
                  <a:pt x="1022" y="1477"/>
                </a:lnTo>
                <a:lnTo>
                  <a:pt x="1022" y="1475"/>
                </a:lnTo>
                <a:lnTo>
                  <a:pt x="1022" y="1472"/>
                </a:lnTo>
                <a:lnTo>
                  <a:pt x="1023" y="1468"/>
                </a:lnTo>
                <a:lnTo>
                  <a:pt x="1023" y="1466"/>
                </a:lnTo>
                <a:lnTo>
                  <a:pt x="1022" y="1465"/>
                </a:lnTo>
                <a:lnTo>
                  <a:pt x="1016" y="1465"/>
                </a:lnTo>
                <a:lnTo>
                  <a:pt x="1013" y="1457"/>
                </a:lnTo>
                <a:lnTo>
                  <a:pt x="1010" y="1449"/>
                </a:lnTo>
                <a:lnTo>
                  <a:pt x="1007" y="1440"/>
                </a:lnTo>
                <a:lnTo>
                  <a:pt x="1005" y="1431"/>
                </a:lnTo>
                <a:lnTo>
                  <a:pt x="997" y="1431"/>
                </a:lnTo>
                <a:lnTo>
                  <a:pt x="996" y="1428"/>
                </a:lnTo>
                <a:lnTo>
                  <a:pt x="995" y="1425"/>
                </a:lnTo>
                <a:lnTo>
                  <a:pt x="995" y="1419"/>
                </a:lnTo>
                <a:lnTo>
                  <a:pt x="995" y="1413"/>
                </a:lnTo>
                <a:lnTo>
                  <a:pt x="995" y="1411"/>
                </a:lnTo>
                <a:lnTo>
                  <a:pt x="994" y="1408"/>
                </a:lnTo>
                <a:lnTo>
                  <a:pt x="990" y="1408"/>
                </a:lnTo>
                <a:lnTo>
                  <a:pt x="986" y="1408"/>
                </a:lnTo>
                <a:lnTo>
                  <a:pt x="983" y="1402"/>
                </a:lnTo>
                <a:lnTo>
                  <a:pt x="981" y="1396"/>
                </a:lnTo>
                <a:lnTo>
                  <a:pt x="980" y="1390"/>
                </a:lnTo>
                <a:lnTo>
                  <a:pt x="977" y="1383"/>
                </a:lnTo>
                <a:lnTo>
                  <a:pt x="976" y="1381"/>
                </a:lnTo>
                <a:lnTo>
                  <a:pt x="973" y="1379"/>
                </a:lnTo>
                <a:lnTo>
                  <a:pt x="970" y="1377"/>
                </a:lnTo>
                <a:lnTo>
                  <a:pt x="969" y="1375"/>
                </a:lnTo>
                <a:lnTo>
                  <a:pt x="970" y="1373"/>
                </a:lnTo>
                <a:lnTo>
                  <a:pt x="970" y="1372"/>
                </a:lnTo>
                <a:lnTo>
                  <a:pt x="971" y="1368"/>
                </a:lnTo>
                <a:lnTo>
                  <a:pt x="971" y="1364"/>
                </a:lnTo>
                <a:lnTo>
                  <a:pt x="971" y="1361"/>
                </a:lnTo>
                <a:lnTo>
                  <a:pt x="975" y="1363"/>
                </a:lnTo>
                <a:lnTo>
                  <a:pt x="979" y="1365"/>
                </a:lnTo>
                <a:lnTo>
                  <a:pt x="986" y="1369"/>
                </a:lnTo>
                <a:lnTo>
                  <a:pt x="989" y="1366"/>
                </a:lnTo>
                <a:lnTo>
                  <a:pt x="991" y="1365"/>
                </a:lnTo>
                <a:lnTo>
                  <a:pt x="992" y="1364"/>
                </a:lnTo>
                <a:lnTo>
                  <a:pt x="991" y="1363"/>
                </a:lnTo>
                <a:lnTo>
                  <a:pt x="995" y="1364"/>
                </a:lnTo>
                <a:lnTo>
                  <a:pt x="1000" y="1363"/>
                </a:lnTo>
                <a:lnTo>
                  <a:pt x="1000" y="1368"/>
                </a:lnTo>
                <a:lnTo>
                  <a:pt x="1000" y="1372"/>
                </a:lnTo>
                <a:lnTo>
                  <a:pt x="1005" y="1372"/>
                </a:lnTo>
                <a:lnTo>
                  <a:pt x="1006" y="1374"/>
                </a:lnTo>
                <a:lnTo>
                  <a:pt x="1005" y="1376"/>
                </a:lnTo>
                <a:lnTo>
                  <a:pt x="1004" y="1380"/>
                </a:lnTo>
                <a:lnTo>
                  <a:pt x="1003" y="1384"/>
                </a:lnTo>
                <a:lnTo>
                  <a:pt x="1002" y="1385"/>
                </a:lnTo>
                <a:lnTo>
                  <a:pt x="1002" y="1386"/>
                </a:lnTo>
                <a:lnTo>
                  <a:pt x="1004" y="1388"/>
                </a:lnTo>
                <a:lnTo>
                  <a:pt x="1008" y="1391"/>
                </a:lnTo>
                <a:lnTo>
                  <a:pt x="1012" y="1395"/>
                </a:lnTo>
                <a:lnTo>
                  <a:pt x="1014" y="1397"/>
                </a:lnTo>
                <a:lnTo>
                  <a:pt x="1014" y="1399"/>
                </a:lnTo>
                <a:lnTo>
                  <a:pt x="1015" y="1402"/>
                </a:lnTo>
                <a:lnTo>
                  <a:pt x="1015" y="1406"/>
                </a:lnTo>
                <a:lnTo>
                  <a:pt x="1015" y="1410"/>
                </a:lnTo>
                <a:lnTo>
                  <a:pt x="1016" y="1414"/>
                </a:lnTo>
                <a:lnTo>
                  <a:pt x="1019" y="1416"/>
                </a:lnTo>
                <a:lnTo>
                  <a:pt x="1024" y="1420"/>
                </a:lnTo>
                <a:lnTo>
                  <a:pt x="1031" y="1425"/>
                </a:lnTo>
                <a:lnTo>
                  <a:pt x="1031" y="1426"/>
                </a:lnTo>
                <a:lnTo>
                  <a:pt x="1031" y="1428"/>
                </a:lnTo>
                <a:lnTo>
                  <a:pt x="1031" y="1431"/>
                </a:lnTo>
                <a:lnTo>
                  <a:pt x="1030" y="1434"/>
                </a:lnTo>
                <a:lnTo>
                  <a:pt x="1031" y="1436"/>
                </a:lnTo>
                <a:lnTo>
                  <a:pt x="1033" y="1436"/>
                </a:lnTo>
                <a:lnTo>
                  <a:pt x="1036" y="1438"/>
                </a:lnTo>
                <a:lnTo>
                  <a:pt x="1038" y="1440"/>
                </a:lnTo>
                <a:lnTo>
                  <a:pt x="1042" y="1445"/>
                </a:lnTo>
                <a:lnTo>
                  <a:pt x="1047" y="1456"/>
                </a:lnTo>
                <a:lnTo>
                  <a:pt x="1052" y="1456"/>
                </a:lnTo>
                <a:lnTo>
                  <a:pt x="1056" y="1456"/>
                </a:lnTo>
                <a:lnTo>
                  <a:pt x="1056" y="1457"/>
                </a:lnTo>
                <a:lnTo>
                  <a:pt x="1056" y="1458"/>
                </a:lnTo>
                <a:lnTo>
                  <a:pt x="1056" y="1462"/>
                </a:lnTo>
                <a:lnTo>
                  <a:pt x="1056" y="1465"/>
                </a:lnTo>
                <a:lnTo>
                  <a:pt x="1056" y="1467"/>
                </a:lnTo>
                <a:lnTo>
                  <a:pt x="1057" y="1468"/>
                </a:lnTo>
                <a:lnTo>
                  <a:pt x="1057" y="1469"/>
                </a:lnTo>
                <a:lnTo>
                  <a:pt x="1060" y="1469"/>
                </a:lnTo>
                <a:lnTo>
                  <a:pt x="1062" y="1469"/>
                </a:lnTo>
                <a:lnTo>
                  <a:pt x="1063" y="1470"/>
                </a:lnTo>
                <a:lnTo>
                  <a:pt x="1064" y="1470"/>
                </a:lnTo>
                <a:lnTo>
                  <a:pt x="1065" y="1471"/>
                </a:lnTo>
                <a:lnTo>
                  <a:pt x="1065" y="1472"/>
                </a:lnTo>
                <a:lnTo>
                  <a:pt x="1066" y="1476"/>
                </a:lnTo>
                <a:lnTo>
                  <a:pt x="1066" y="1479"/>
                </a:lnTo>
                <a:lnTo>
                  <a:pt x="1067" y="1481"/>
                </a:lnTo>
                <a:lnTo>
                  <a:pt x="1074" y="1484"/>
                </a:lnTo>
                <a:lnTo>
                  <a:pt x="1081" y="1487"/>
                </a:lnTo>
                <a:lnTo>
                  <a:pt x="1079" y="1489"/>
                </a:lnTo>
                <a:lnTo>
                  <a:pt x="1078" y="1492"/>
                </a:lnTo>
                <a:lnTo>
                  <a:pt x="1076" y="1494"/>
                </a:lnTo>
                <a:lnTo>
                  <a:pt x="1073" y="1496"/>
                </a:lnTo>
                <a:lnTo>
                  <a:pt x="1073" y="1500"/>
                </a:lnTo>
                <a:lnTo>
                  <a:pt x="1073" y="1504"/>
                </a:lnTo>
                <a:lnTo>
                  <a:pt x="1080" y="1509"/>
                </a:lnTo>
                <a:lnTo>
                  <a:pt x="1088" y="1514"/>
                </a:lnTo>
                <a:lnTo>
                  <a:pt x="1095" y="1520"/>
                </a:lnTo>
                <a:lnTo>
                  <a:pt x="1098" y="1523"/>
                </a:lnTo>
                <a:lnTo>
                  <a:pt x="1101" y="1527"/>
                </a:lnTo>
                <a:lnTo>
                  <a:pt x="1102" y="1528"/>
                </a:lnTo>
                <a:lnTo>
                  <a:pt x="1102" y="1530"/>
                </a:lnTo>
                <a:lnTo>
                  <a:pt x="1103" y="1534"/>
                </a:lnTo>
                <a:lnTo>
                  <a:pt x="1104" y="1538"/>
                </a:lnTo>
                <a:lnTo>
                  <a:pt x="1105" y="1539"/>
                </a:lnTo>
                <a:lnTo>
                  <a:pt x="1106" y="1541"/>
                </a:lnTo>
                <a:lnTo>
                  <a:pt x="1109" y="1541"/>
                </a:lnTo>
                <a:lnTo>
                  <a:pt x="1111" y="1541"/>
                </a:lnTo>
                <a:lnTo>
                  <a:pt x="1113" y="1542"/>
                </a:lnTo>
                <a:lnTo>
                  <a:pt x="1114" y="1542"/>
                </a:lnTo>
                <a:lnTo>
                  <a:pt x="1115" y="1543"/>
                </a:lnTo>
                <a:lnTo>
                  <a:pt x="1115" y="1546"/>
                </a:lnTo>
                <a:lnTo>
                  <a:pt x="1115" y="1548"/>
                </a:lnTo>
                <a:lnTo>
                  <a:pt x="1114" y="1550"/>
                </a:lnTo>
                <a:lnTo>
                  <a:pt x="1115" y="1552"/>
                </a:lnTo>
                <a:lnTo>
                  <a:pt x="1121" y="1552"/>
                </a:lnTo>
                <a:lnTo>
                  <a:pt x="1125" y="1559"/>
                </a:lnTo>
                <a:lnTo>
                  <a:pt x="1129" y="1566"/>
                </a:lnTo>
                <a:lnTo>
                  <a:pt x="1129" y="1568"/>
                </a:lnTo>
                <a:lnTo>
                  <a:pt x="1129" y="1570"/>
                </a:lnTo>
                <a:lnTo>
                  <a:pt x="1128" y="1572"/>
                </a:lnTo>
                <a:lnTo>
                  <a:pt x="1129" y="1574"/>
                </a:lnTo>
                <a:lnTo>
                  <a:pt x="1133" y="1580"/>
                </a:lnTo>
                <a:lnTo>
                  <a:pt x="1138" y="1585"/>
                </a:lnTo>
                <a:lnTo>
                  <a:pt x="1143" y="1591"/>
                </a:lnTo>
                <a:lnTo>
                  <a:pt x="1144" y="1594"/>
                </a:lnTo>
                <a:lnTo>
                  <a:pt x="1146" y="1597"/>
                </a:lnTo>
                <a:lnTo>
                  <a:pt x="1147" y="1602"/>
                </a:lnTo>
                <a:lnTo>
                  <a:pt x="1148" y="1607"/>
                </a:lnTo>
                <a:lnTo>
                  <a:pt x="1148" y="1611"/>
                </a:lnTo>
                <a:lnTo>
                  <a:pt x="1148" y="1615"/>
                </a:lnTo>
                <a:lnTo>
                  <a:pt x="1146" y="1623"/>
                </a:lnTo>
                <a:lnTo>
                  <a:pt x="1143" y="1630"/>
                </a:lnTo>
                <a:lnTo>
                  <a:pt x="1141" y="1637"/>
                </a:lnTo>
                <a:lnTo>
                  <a:pt x="1141" y="1640"/>
                </a:lnTo>
                <a:lnTo>
                  <a:pt x="1140" y="1644"/>
                </a:lnTo>
                <a:lnTo>
                  <a:pt x="1141" y="1647"/>
                </a:lnTo>
                <a:lnTo>
                  <a:pt x="1142" y="1651"/>
                </a:lnTo>
                <a:lnTo>
                  <a:pt x="1143" y="1655"/>
                </a:lnTo>
                <a:lnTo>
                  <a:pt x="1146" y="1659"/>
                </a:lnTo>
                <a:lnTo>
                  <a:pt x="1148" y="1661"/>
                </a:lnTo>
                <a:lnTo>
                  <a:pt x="1150" y="1662"/>
                </a:lnTo>
                <a:lnTo>
                  <a:pt x="1152" y="1663"/>
                </a:lnTo>
                <a:lnTo>
                  <a:pt x="1155" y="1663"/>
                </a:lnTo>
                <a:lnTo>
                  <a:pt x="1160" y="1665"/>
                </a:lnTo>
                <a:lnTo>
                  <a:pt x="1163" y="1666"/>
                </a:lnTo>
                <a:lnTo>
                  <a:pt x="1166" y="1667"/>
                </a:lnTo>
                <a:lnTo>
                  <a:pt x="1174" y="1680"/>
                </a:lnTo>
                <a:lnTo>
                  <a:pt x="1182" y="1692"/>
                </a:lnTo>
                <a:lnTo>
                  <a:pt x="1185" y="1694"/>
                </a:lnTo>
                <a:lnTo>
                  <a:pt x="1189" y="1695"/>
                </a:lnTo>
                <a:lnTo>
                  <a:pt x="1195" y="1696"/>
                </a:lnTo>
                <a:lnTo>
                  <a:pt x="1202" y="1696"/>
                </a:lnTo>
                <a:lnTo>
                  <a:pt x="1205" y="1697"/>
                </a:lnTo>
                <a:lnTo>
                  <a:pt x="1208" y="1698"/>
                </a:lnTo>
                <a:lnTo>
                  <a:pt x="1210" y="1700"/>
                </a:lnTo>
                <a:lnTo>
                  <a:pt x="1213" y="1702"/>
                </a:lnTo>
                <a:lnTo>
                  <a:pt x="1219" y="1708"/>
                </a:lnTo>
                <a:lnTo>
                  <a:pt x="1225" y="1714"/>
                </a:lnTo>
                <a:lnTo>
                  <a:pt x="1227" y="1716"/>
                </a:lnTo>
                <a:lnTo>
                  <a:pt x="1230" y="1718"/>
                </a:lnTo>
                <a:lnTo>
                  <a:pt x="1234" y="1719"/>
                </a:lnTo>
                <a:lnTo>
                  <a:pt x="1237" y="1720"/>
                </a:lnTo>
                <a:lnTo>
                  <a:pt x="1244" y="1721"/>
                </a:lnTo>
                <a:lnTo>
                  <a:pt x="1251" y="1721"/>
                </a:lnTo>
                <a:lnTo>
                  <a:pt x="1255" y="1722"/>
                </a:lnTo>
                <a:lnTo>
                  <a:pt x="1258" y="1723"/>
                </a:lnTo>
                <a:lnTo>
                  <a:pt x="1261" y="1726"/>
                </a:lnTo>
                <a:lnTo>
                  <a:pt x="1264" y="1729"/>
                </a:lnTo>
                <a:lnTo>
                  <a:pt x="1267" y="1733"/>
                </a:lnTo>
                <a:lnTo>
                  <a:pt x="1270" y="1735"/>
                </a:lnTo>
                <a:lnTo>
                  <a:pt x="1283" y="1738"/>
                </a:lnTo>
                <a:lnTo>
                  <a:pt x="1295" y="1740"/>
                </a:lnTo>
                <a:lnTo>
                  <a:pt x="1299" y="1740"/>
                </a:lnTo>
                <a:lnTo>
                  <a:pt x="1302" y="1740"/>
                </a:lnTo>
                <a:lnTo>
                  <a:pt x="1307" y="1738"/>
                </a:lnTo>
                <a:lnTo>
                  <a:pt x="1311" y="1736"/>
                </a:lnTo>
                <a:lnTo>
                  <a:pt x="1315" y="1735"/>
                </a:lnTo>
                <a:lnTo>
                  <a:pt x="1321" y="1734"/>
                </a:lnTo>
                <a:lnTo>
                  <a:pt x="1326" y="1733"/>
                </a:lnTo>
                <a:lnTo>
                  <a:pt x="1332" y="1733"/>
                </a:lnTo>
                <a:lnTo>
                  <a:pt x="1337" y="1733"/>
                </a:lnTo>
                <a:lnTo>
                  <a:pt x="1346" y="1735"/>
                </a:lnTo>
                <a:lnTo>
                  <a:pt x="1357" y="1738"/>
                </a:lnTo>
                <a:lnTo>
                  <a:pt x="1357" y="1735"/>
                </a:lnTo>
                <a:lnTo>
                  <a:pt x="1357" y="1733"/>
                </a:lnTo>
                <a:lnTo>
                  <a:pt x="1357" y="1732"/>
                </a:lnTo>
                <a:lnTo>
                  <a:pt x="1360" y="1732"/>
                </a:lnTo>
                <a:lnTo>
                  <a:pt x="1362" y="1733"/>
                </a:lnTo>
                <a:lnTo>
                  <a:pt x="1364" y="1735"/>
                </a:lnTo>
                <a:lnTo>
                  <a:pt x="1368" y="1739"/>
                </a:lnTo>
                <a:lnTo>
                  <a:pt x="1371" y="1744"/>
                </a:lnTo>
                <a:lnTo>
                  <a:pt x="1374" y="1749"/>
                </a:lnTo>
                <a:lnTo>
                  <a:pt x="1389" y="1766"/>
                </a:lnTo>
                <a:lnTo>
                  <a:pt x="1394" y="1770"/>
                </a:lnTo>
                <a:lnTo>
                  <a:pt x="1399" y="1775"/>
                </a:lnTo>
                <a:lnTo>
                  <a:pt x="1403" y="1778"/>
                </a:lnTo>
                <a:lnTo>
                  <a:pt x="1407" y="1780"/>
                </a:lnTo>
                <a:lnTo>
                  <a:pt x="1410" y="1780"/>
                </a:lnTo>
                <a:lnTo>
                  <a:pt x="1412" y="1779"/>
                </a:lnTo>
                <a:lnTo>
                  <a:pt x="1415" y="1778"/>
                </a:lnTo>
                <a:lnTo>
                  <a:pt x="1416" y="1779"/>
                </a:lnTo>
                <a:lnTo>
                  <a:pt x="1419" y="1780"/>
                </a:lnTo>
                <a:lnTo>
                  <a:pt x="1427" y="1791"/>
                </a:lnTo>
                <a:lnTo>
                  <a:pt x="1432" y="1792"/>
                </a:lnTo>
                <a:lnTo>
                  <a:pt x="1438" y="1791"/>
                </a:lnTo>
                <a:lnTo>
                  <a:pt x="1444" y="1791"/>
                </a:lnTo>
                <a:lnTo>
                  <a:pt x="1450" y="1791"/>
                </a:lnTo>
                <a:lnTo>
                  <a:pt x="1452" y="1792"/>
                </a:lnTo>
                <a:lnTo>
                  <a:pt x="1456" y="1794"/>
                </a:lnTo>
                <a:lnTo>
                  <a:pt x="1458" y="1795"/>
                </a:lnTo>
                <a:lnTo>
                  <a:pt x="1460" y="1796"/>
                </a:lnTo>
                <a:lnTo>
                  <a:pt x="1462" y="1797"/>
                </a:lnTo>
                <a:lnTo>
                  <a:pt x="1464" y="1797"/>
                </a:lnTo>
                <a:lnTo>
                  <a:pt x="1465" y="1796"/>
                </a:lnTo>
                <a:lnTo>
                  <a:pt x="1465" y="1795"/>
                </a:lnTo>
                <a:lnTo>
                  <a:pt x="1466" y="1794"/>
                </a:lnTo>
                <a:lnTo>
                  <a:pt x="1467" y="1793"/>
                </a:lnTo>
                <a:lnTo>
                  <a:pt x="1469" y="1793"/>
                </a:lnTo>
                <a:lnTo>
                  <a:pt x="1473" y="1790"/>
                </a:lnTo>
                <a:lnTo>
                  <a:pt x="1473" y="1797"/>
                </a:lnTo>
                <a:lnTo>
                  <a:pt x="1474" y="1799"/>
                </a:lnTo>
                <a:lnTo>
                  <a:pt x="1474" y="1800"/>
                </a:lnTo>
                <a:lnTo>
                  <a:pt x="1473" y="1801"/>
                </a:lnTo>
                <a:lnTo>
                  <a:pt x="1472" y="1802"/>
                </a:lnTo>
                <a:lnTo>
                  <a:pt x="1472" y="1803"/>
                </a:lnTo>
                <a:lnTo>
                  <a:pt x="1472" y="1805"/>
                </a:lnTo>
                <a:lnTo>
                  <a:pt x="1474" y="1807"/>
                </a:lnTo>
                <a:lnTo>
                  <a:pt x="1478" y="1809"/>
                </a:lnTo>
                <a:lnTo>
                  <a:pt x="1481" y="1812"/>
                </a:lnTo>
                <a:lnTo>
                  <a:pt x="1483" y="1813"/>
                </a:lnTo>
                <a:lnTo>
                  <a:pt x="1485" y="1816"/>
                </a:lnTo>
                <a:lnTo>
                  <a:pt x="1485" y="1818"/>
                </a:lnTo>
                <a:lnTo>
                  <a:pt x="1486" y="1822"/>
                </a:lnTo>
                <a:lnTo>
                  <a:pt x="1487" y="1826"/>
                </a:lnTo>
                <a:lnTo>
                  <a:pt x="1489" y="1830"/>
                </a:lnTo>
                <a:lnTo>
                  <a:pt x="1491" y="1832"/>
                </a:lnTo>
                <a:lnTo>
                  <a:pt x="1493" y="1833"/>
                </a:lnTo>
                <a:lnTo>
                  <a:pt x="1496" y="1835"/>
                </a:lnTo>
                <a:lnTo>
                  <a:pt x="1497" y="1836"/>
                </a:lnTo>
                <a:lnTo>
                  <a:pt x="1500" y="1840"/>
                </a:lnTo>
                <a:lnTo>
                  <a:pt x="1501" y="1845"/>
                </a:lnTo>
                <a:lnTo>
                  <a:pt x="1502" y="1849"/>
                </a:lnTo>
                <a:lnTo>
                  <a:pt x="1502" y="1853"/>
                </a:lnTo>
                <a:lnTo>
                  <a:pt x="1501" y="1857"/>
                </a:lnTo>
                <a:lnTo>
                  <a:pt x="1500" y="1861"/>
                </a:lnTo>
                <a:lnTo>
                  <a:pt x="1497" y="1870"/>
                </a:lnTo>
                <a:lnTo>
                  <a:pt x="1499" y="1871"/>
                </a:lnTo>
                <a:lnTo>
                  <a:pt x="1501" y="1872"/>
                </a:lnTo>
                <a:lnTo>
                  <a:pt x="1503" y="1874"/>
                </a:lnTo>
                <a:lnTo>
                  <a:pt x="1505" y="1877"/>
                </a:lnTo>
                <a:lnTo>
                  <a:pt x="1506" y="1878"/>
                </a:lnTo>
                <a:lnTo>
                  <a:pt x="1514" y="1875"/>
                </a:lnTo>
                <a:lnTo>
                  <a:pt x="1515" y="1872"/>
                </a:lnTo>
                <a:lnTo>
                  <a:pt x="1514" y="1870"/>
                </a:lnTo>
                <a:lnTo>
                  <a:pt x="1515" y="1869"/>
                </a:lnTo>
                <a:lnTo>
                  <a:pt x="1517" y="1867"/>
                </a:lnTo>
                <a:lnTo>
                  <a:pt x="1522" y="1873"/>
                </a:lnTo>
                <a:lnTo>
                  <a:pt x="1527" y="1878"/>
                </a:lnTo>
                <a:lnTo>
                  <a:pt x="1533" y="1882"/>
                </a:lnTo>
                <a:lnTo>
                  <a:pt x="1540" y="1887"/>
                </a:lnTo>
                <a:lnTo>
                  <a:pt x="1539" y="1895"/>
                </a:lnTo>
                <a:lnTo>
                  <a:pt x="1539" y="1898"/>
                </a:lnTo>
                <a:lnTo>
                  <a:pt x="1540" y="1901"/>
                </a:lnTo>
                <a:lnTo>
                  <a:pt x="1540" y="1906"/>
                </a:lnTo>
                <a:lnTo>
                  <a:pt x="1541" y="1907"/>
                </a:lnTo>
                <a:lnTo>
                  <a:pt x="1542" y="1907"/>
                </a:lnTo>
                <a:lnTo>
                  <a:pt x="1542" y="1905"/>
                </a:lnTo>
                <a:lnTo>
                  <a:pt x="1543" y="1904"/>
                </a:lnTo>
                <a:lnTo>
                  <a:pt x="1542" y="1898"/>
                </a:lnTo>
                <a:lnTo>
                  <a:pt x="1548" y="1898"/>
                </a:lnTo>
                <a:lnTo>
                  <a:pt x="1551" y="1909"/>
                </a:lnTo>
                <a:lnTo>
                  <a:pt x="1557" y="1909"/>
                </a:lnTo>
                <a:lnTo>
                  <a:pt x="1563" y="1909"/>
                </a:lnTo>
                <a:lnTo>
                  <a:pt x="1569" y="1909"/>
                </a:lnTo>
                <a:lnTo>
                  <a:pt x="1572" y="1910"/>
                </a:lnTo>
                <a:lnTo>
                  <a:pt x="1576" y="1912"/>
                </a:lnTo>
                <a:lnTo>
                  <a:pt x="1576" y="1916"/>
                </a:lnTo>
                <a:lnTo>
                  <a:pt x="1576" y="1920"/>
                </a:lnTo>
                <a:lnTo>
                  <a:pt x="1579" y="1921"/>
                </a:lnTo>
                <a:lnTo>
                  <a:pt x="1582" y="1920"/>
                </a:lnTo>
                <a:lnTo>
                  <a:pt x="1585" y="1920"/>
                </a:lnTo>
                <a:lnTo>
                  <a:pt x="1586" y="1920"/>
                </a:lnTo>
                <a:lnTo>
                  <a:pt x="1587" y="1920"/>
                </a:lnTo>
                <a:lnTo>
                  <a:pt x="1587" y="1926"/>
                </a:lnTo>
                <a:lnTo>
                  <a:pt x="1597" y="1928"/>
                </a:lnTo>
                <a:lnTo>
                  <a:pt x="1602" y="1929"/>
                </a:lnTo>
                <a:lnTo>
                  <a:pt x="1607" y="1929"/>
                </a:lnTo>
                <a:lnTo>
                  <a:pt x="1608" y="1929"/>
                </a:lnTo>
                <a:lnTo>
                  <a:pt x="1608" y="1928"/>
                </a:lnTo>
                <a:lnTo>
                  <a:pt x="1606" y="1927"/>
                </a:lnTo>
                <a:lnTo>
                  <a:pt x="1602" y="1926"/>
                </a:lnTo>
                <a:lnTo>
                  <a:pt x="1601" y="1927"/>
                </a:lnTo>
                <a:lnTo>
                  <a:pt x="1600" y="1928"/>
                </a:lnTo>
                <a:lnTo>
                  <a:pt x="1599" y="1927"/>
                </a:lnTo>
                <a:lnTo>
                  <a:pt x="1599" y="1926"/>
                </a:lnTo>
                <a:lnTo>
                  <a:pt x="1600" y="1925"/>
                </a:lnTo>
                <a:lnTo>
                  <a:pt x="1602" y="1924"/>
                </a:lnTo>
                <a:lnTo>
                  <a:pt x="1604" y="1923"/>
                </a:lnTo>
                <a:lnTo>
                  <a:pt x="1602" y="1918"/>
                </a:lnTo>
                <a:lnTo>
                  <a:pt x="1602" y="1915"/>
                </a:lnTo>
                <a:lnTo>
                  <a:pt x="1596" y="1915"/>
                </a:lnTo>
                <a:lnTo>
                  <a:pt x="1596" y="1909"/>
                </a:lnTo>
                <a:lnTo>
                  <a:pt x="1604" y="1905"/>
                </a:lnTo>
                <a:lnTo>
                  <a:pt x="1610" y="1901"/>
                </a:lnTo>
                <a:lnTo>
                  <a:pt x="1608" y="1901"/>
                </a:lnTo>
                <a:lnTo>
                  <a:pt x="1609" y="1899"/>
                </a:lnTo>
                <a:lnTo>
                  <a:pt x="1613" y="1895"/>
                </a:lnTo>
                <a:lnTo>
                  <a:pt x="1614" y="1895"/>
                </a:lnTo>
                <a:lnTo>
                  <a:pt x="1616" y="1894"/>
                </a:lnTo>
                <a:lnTo>
                  <a:pt x="1618" y="1892"/>
                </a:lnTo>
                <a:lnTo>
                  <a:pt x="1621" y="1897"/>
                </a:lnTo>
                <a:lnTo>
                  <a:pt x="1624" y="1902"/>
                </a:lnTo>
                <a:lnTo>
                  <a:pt x="1630" y="1912"/>
                </a:lnTo>
                <a:lnTo>
                  <a:pt x="1636" y="1910"/>
                </a:lnTo>
                <a:lnTo>
                  <a:pt x="1641" y="1909"/>
                </a:lnTo>
                <a:lnTo>
                  <a:pt x="1639" y="1913"/>
                </a:lnTo>
                <a:lnTo>
                  <a:pt x="1638" y="1915"/>
                </a:lnTo>
                <a:lnTo>
                  <a:pt x="1635" y="1932"/>
                </a:lnTo>
                <a:lnTo>
                  <a:pt x="1637" y="1933"/>
                </a:lnTo>
                <a:lnTo>
                  <a:pt x="1639" y="1936"/>
                </a:lnTo>
                <a:lnTo>
                  <a:pt x="1641" y="1939"/>
                </a:lnTo>
                <a:lnTo>
                  <a:pt x="1644" y="1940"/>
                </a:lnTo>
                <a:lnTo>
                  <a:pt x="1646" y="1940"/>
                </a:lnTo>
                <a:lnTo>
                  <a:pt x="1648" y="1940"/>
                </a:lnTo>
                <a:lnTo>
                  <a:pt x="1650" y="1940"/>
                </a:lnTo>
                <a:lnTo>
                  <a:pt x="1651" y="1940"/>
                </a:lnTo>
                <a:lnTo>
                  <a:pt x="1652" y="1940"/>
                </a:lnTo>
                <a:lnTo>
                  <a:pt x="1652" y="1955"/>
                </a:lnTo>
                <a:lnTo>
                  <a:pt x="1653" y="1959"/>
                </a:lnTo>
                <a:lnTo>
                  <a:pt x="1653" y="1962"/>
                </a:lnTo>
                <a:lnTo>
                  <a:pt x="1654" y="1964"/>
                </a:lnTo>
                <a:lnTo>
                  <a:pt x="1655" y="1965"/>
                </a:lnTo>
                <a:lnTo>
                  <a:pt x="1652" y="1976"/>
                </a:lnTo>
                <a:lnTo>
                  <a:pt x="1650" y="1988"/>
                </a:lnTo>
                <a:lnTo>
                  <a:pt x="1647" y="2000"/>
                </a:lnTo>
                <a:lnTo>
                  <a:pt x="1644" y="2013"/>
                </a:lnTo>
                <a:lnTo>
                  <a:pt x="1650" y="2016"/>
                </a:lnTo>
                <a:lnTo>
                  <a:pt x="1653" y="2017"/>
                </a:lnTo>
                <a:lnTo>
                  <a:pt x="1655" y="2019"/>
                </a:lnTo>
                <a:lnTo>
                  <a:pt x="1649" y="2026"/>
                </a:lnTo>
                <a:lnTo>
                  <a:pt x="1646" y="2029"/>
                </a:lnTo>
                <a:lnTo>
                  <a:pt x="1643" y="2032"/>
                </a:lnTo>
                <a:lnTo>
                  <a:pt x="1635" y="2037"/>
                </a:lnTo>
                <a:lnTo>
                  <a:pt x="1627" y="2041"/>
                </a:lnTo>
                <a:lnTo>
                  <a:pt x="1629" y="2043"/>
                </a:lnTo>
                <a:lnTo>
                  <a:pt x="1629" y="2045"/>
                </a:lnTo>
                <a:lnTo>
                  <a:pt x="1627" y="2047"/>
                </a:lnTo>
                <a:lnTo>
                  <a:pt x="1626" y="2049"/>
                </a:lnTo>
                <a:lnTo>
                  <a:pt x="1625" y="2051"/>
                </a:lnTo>
                <a:lnTo>
                  <a:pt x="1624" y="2052"/>
                </a:lnTo>
                <a:lnTo>
                  <a:pt x="1624" y="2053"/>
                </a:lnTo>
                <a:lnTo>
                  <a:pt x="1625" y="2054"/>
                </a:lnTo>
                <a:lnTo>
                  <a:pt x="1626" y="2056"/>
                </a:lnTo>
                <a:lnTo>
                  <a:pt x="1627" y="2057"/>
                </a:lnTo>
                <a:lnTo>
                  <a:pt x="1630" y="2058"/>
                </a:lnTo>
                <a:lnTo>
                  <a:pt x="1627" y="2059"/>
                </a:lnTo>
                <a:lnTo>
                  <a:pt x="1624" y="2059"/>
                </a:lnTo>
                <a:lnTo>
                  <a:pt x="1618" y="2058"/>
                </a:lnTo>
                <a:lnTo>
                  <a:pt x="1619" y="2060"/>
                </a:lnTo>
                <a:lnTo>
                  <a:pt x="1619" y="2062"/>
                </a:lnTo>
                <a:lnTo>
                  <a:pt x="1621" y="2067"/>
                </a:lnTo>
                <a:lnTo>
                  <a:pt x="1611" y="2074"/>
                </a:lnTo>
                <a:lnTo>
                  <a:pt x="1602" y="2081"/>
                </a:lnTo>
                <a:lnTo>
                  <a:pt x="1603" y="2083"/>
                </a:lnTo>
                <a:lnTo>
                  <a:pt x="1605" y="2085"/>
                </a:lnTo>
                <a:lnTo>
                  <a:pt x="1605" y="2087"/>
                </a:lnTo>
                <a:lnTo>
                  <a:pt x="1606" y="2089"/>
                </a:lnTo>
                <a:lnTo>
                  <a:pt x="1605" y="2093"/>
                </a:lnTo>
                <a:lnTo>
                  <a:pt x="1603" y="2097"/>
                </a:lnTo>
                <a:lnTo>
                  <a:pt x="1599" y="2103"/>
                </a:lnTo>
                <a:lnTo>
                  <a:pt x="1597" y="2105"/>
                </a:lnTo>
                <a:lnTo>
                  <a:pt x="1596" y="2106"/>
                </a:lnTo>
                <a:lnTo>
                  <a:pt x="1595" y="2109"/>
                </a:lnTo>
                <a:lnTo>
                  <a:pt x="1596" y="2111"/>
                </a:lnTo>
                <a:lnTo>
                  <a:pt x="1596" y="2112"/>
                </a:lnTo>
                <a:lnTo>
                  <a:pt x="1596" y="2113"/>
                </a:lnTo>
                <a:lnTo>
                  <a:pt x="1597" y="2115"/>
                </a:lnTo>
                <a:lnTo>
                  <a:pt x="1599" y="2119"/>
                </a:lnTo>
                <a:lnTo>
                  <a:pt x="1599" y="2121"/>
                </a:lnTo>
                <a:lnTo>
                  <a:pt x="1599" y="2123"/>
                </a:lnTo>
                <a:lnTo>
                  <a:pt x="1597" y="2125"/>
                </a:lnTo>
                <a:lnTo>
                  <a:pt x="1594" y="2127"/>
                </a:lnTo>
                <a:lnTo>
                  <a:pt x="1587" y="2131"/>
                </a:lnTo>
                <a:lnTo>
                  <a:pt x="1589" y="2134"/>
                </a:lnTo>
                <a:lnTo>
                  <a:pt x="1590" y="2135"/>
                </a:lnTo>
                <a:lnTo>
                  <a:pt x="1591" y="2135"/>
                </a:lnTo>
                <a:lnTo>
                  <a:pt x="1592" y="2135"/>
                </a:lnTo>
                <a:lnTo>
                  <a:pt x="1593" y="2134"/>
                </a:lnTo>
                <a:lnTo>
                  <a:pt x="1590" y="2143"/>
                </a:lnTo>
                <a:lnTo>
                  <a:pt x="1590" y="2144"/>
                </a:lnTo>
                <a:lnTo>
                  <a:pt x="1589" y="2148"/>
                </a:lnTo>
                <a:lnTo>
                  <a:pt x="1589" y="2151"/>
                </a:lnTo>
                <a:lnTo>
                  <a:pt x="1589" y="2152"/>
                </a:lnTo>
                <a:lnTo>
                  <a:pt x="1590" y="2153"/>
                </a:lnTo>
                <a:lnTo>
                  <a:pt x="1591" y="2154"/>
                </a:lnTo>
                <a:lnTo>
                  <a:pt x="1593" y="2154"/>
                </a:lnTo>
                <a:lnTo>
                  <a:pt x="1592" y="2156"/>
                </a:lnTo>
                <a:lnTo>
                  <a:pt x="1590" y="2160"/>
                </a:lnTo>
                <a:lnTo>
                  <a:pt x="1589" y="2163"/>
                </a:lnTo>
                <a:lnTo>
                  <a:pt x="1587" y="2165"/>
                </a:lnTo>
                <a:lnTo>
                  <a:pt x="1589" y="2166"/>
                </a:lnTo>
                <a:lnTo>
                  <a:pt x="1591" y="2166"/>
                </a:lnTo>
                <a:lnTo>
                  <a:pt x="1595" y="2168"/>
                </a:lnTo>
                <a:lnTo>
                  <a:pt x="1599" y="2169"/>
                </a:lnTo>
                <a:lnTo>
                  <a:pt x="1601" y="2170"/>
                </a:lnTo>
                <a:lnTo>
                  <a:pt x="1602" y="2171"/>
                </a:lnTo>
                <a:lnTo>
                  <a:pt x="1602" y="2172"/>
                </a:lnTo>
                <a:lnTo>
                  <a:pt x="1601" y="2174"/>
                </a:lnTo>
                <a:lnTo>
                  <a:pt x="1600" y="2176"/>
                </a:lnTo>
                <a:lnTo>
                  <a:pt x="1601" y="2178"/>
                </a:lnTo>
                <a:lnTo>
                  <a:pt x="1602" y="2179"/>
                </a:lnTo>
                <a:lnTo>
                  <a:pt x="1591" y="2189"/>
                </a:lnTo>
                <a:lnTo>
                  <a:pt x="1587" y="2193"/>
                </a:lnTo>
                <a:lnTo>
                  <a:pt x="1583" y="2197"/>
                </a:lnTo>
                <a:lnTo>
                  <a:pt x="1580" y="2201"/>
                </a:lnTo>
                <a:lnTo>
                  <a:pt x="1580" y="2203"/>
                </a:lnTo>
                <a:lnTo>
                  <a:pt x="1579" y="2205"/>
                </a:lnTo>
                <a:lnTo>
                  <a:pt x="1579" y="2207"/>
                </a:lnTo>
                <a:lnTo>
                  <a:pt x="1580" y="2209"/>
                </a:lnTo>
                <a:lnTo>
                  <a:pt x="1582" y="2213"/>
                </a:lnTo>
                <a:lnTo>
                  <a:pt x="1585" y="2219"/>
                </a:lnTo>
                <a:lnTo>
                  <a:pt x="1583" y="2219"/>
                </a:lnTo>
                <a:lnTo>
                  <a:pt x="1581" y="2220"/>
                </a:lnTo>
                <a:lnTo>
                  <a:pt x="1581" y="2221"/>
                </a:lnTo>
                <a:lnTo>
                  <a:pt x="1581" y="2222"/>
                </a:lnTo>
                <a:lnTo>
                  <a:pt x="1581" y="2223"/>
                </a:lnTo>
                <a:lnTo>
                  <a:pt x="1582" y="2224"/>
                </a:lnTo>
                <a:lnTo>
                  <a:pt x="1587" y="2227"/>
                </a:lnTo>
                <a:lnTo>
                  <a:pt x="1588" y="2229"/>
                </a:lnTo>
                <a:lnTo>
                  <a:pt x="1587" y="2231"/>
                </a:lnTo>
                <a:lnTo>
                  <a:pt x="1586" y="2235"/>
                </a:lnTo>
                <a:lnTo>
                  <a:pt x="1584" y="2238"/>
                </a:lnTo>
                <a:lnTo>
                  <a:pt x="1584" y="2239"/>
                </a:lnTo>
                <a:lnTo>
                  <a:pt x="1585" y="2241"/>
                </a:lnTo>
                <a:lnTo>
                  <a:pt x="1586" y="2243"/>
                </a:lnTo>
                <a:lnTo>
                  <a:pt x="1588" y="2244"/>
                </a:lnTo>
                <a:lnTo>
                  <a:pt x="1594" y="2248"/>
                </a:lnTo>
                <a:lnTo>
                  <a:pt x="1600" y="2252"/>
                </a:lnTo>
                <a:lnTo>
                  <a:pt x="1604" y="2255"/>
                </a:lnTo>
                <a:lnTo>
                  <a:pt x="1606" y="2258"/>
                </a:lnTo>
                <a:lnTo>
                  <a:pt x="1607" y="2262"/>
                </a:lnTo>
                <a:lnTo>
                  <a:pt x="1608" y="2266"/>
                </a:lnTo>
                <a:lnTo>
                  <a:pt x="1610" y="2269"/>
                </a:lnTo>
                <a:lnTo>
                  <a:pt x="1611" y="2270"/>
                </a:lnTo>
                <a:lnTo>
                  <a:pt x="1612" y="2271"/>
                </a:lnTo>
                <a:lnTo>
                  <a:pt x="1615" y="2272"/>
                </a:lnTo>
                <a:lnTo>
                  <a:pt x="1619" y="2273"/>
                </a:lnTo>
                <a:lnTo>
                  <a:pt x="1621" y="2275"/>
                </a:lnTo>
                <a:lnTo>
                  <a:pt x="1623" y="2278"/>
                </a:lnTo>
                <a:lnTo>
                  <a:pt x="1624" y="2282"/>
                </a:lnTo>
                <a:lnTo>
                  <a:pt x="1625" y="2286"/>
                </a:lnTo>
                <a:lnTo>
                  <a:pt x="1627" y="2289"/>
                </a:lnTo>
                <a:lnTo>
                  <a:pt x="1629" y="2291"/>
                </a:lnTo>
                <a:lnTo>
                  <a:pt x="1632" y="2293"/>
                </a:lnTo>
                <a:lnTo>
                  <a:pt x="1636" y="2295"/>
                </a:lnTo>
                <a:lnTo>
                  <a:pt x="1638" y="2297"/>
                </a:lnTo>
                <a:lnTo>
                  <a:pt x="1641" y="2303"/>
                </a:lnTo>
                <a:lnTo>
                  <a:pt x="1644" y="2308"/>
                </a:lnTo>
                <a:lnTo>
                  <a:pt x="1645" y="2314"/>
                </a:lnTo>
                <a:lnTo>
                  <a:pt x="1647" y="2319"/>
                </a:lnTo>
                <a:lnTo>
                  <a:pt x="1649" y="2332"/>
                </a:lnTo>
                <a:lnTo>
                  <a:pt x="1652" y="2345"/>
                </a:lnTo>
                <a:lnTo>
                  <a:pt x="1655" y="2352"/>
                </a:lnTo>
                <a:lnTo>
                  <a:pt x="1659" y="2361"/>
                </a:lnTo>
                <a:lnTo>
                  <a:pt x="1669" y="2382"/>
                </a:lnTo>
                <a:lnTo>
                  <a:pt x="1674" y="2393"/>
                </a:lnTo>
                <a:lnTo>
                  <a:pt x="1678" y="2403"/>
                </a:lnTo>
                <a:lnTo>
                  <a:pt x="1679" y="2408"/>
                </a:lnTo>
                <a:lnTo>
                  <a:pt x="1680" y="2412"/>
                </a:lnTo>
                <a:lnTo>
                  <a:pt x="1681" y="2415"/>
                </a:lnTo>
                <a:lnTo>
                  <a:pt x="1680" y="2418"/>
                </a:lnTo>
                <a:lnTo>
                  <a:pt x="1677" y="2424"/>
                </a:lnTo>
                <a:lnTo>
                  <a:pt x="1680" y="2427"/>
                </a:lnTo>
                <a:lnTo>
                  <a:pt x="1683" y="2430"/>
                </a:lnTo>
                <a:lnTo>
                  <a:pt x="1687" y="2433"/>
                </a:lnTo>
                <a:lnTo>
                  <a:pt x="1689" y="2435"/>
                </a:lnTo>
                <a:lnTo>
                  <a:pt x="1690" y="2438"/>
                </a:lnTo>
                <a:lnTo>
                  <a:pt x="1691" y="2440"/>
                </a:lnTo>
                <a:lnTo>
                  <a:pt x="1691" y="2444"/>
                </a:lnTo>
                <a:lnTo>
                  <a:pt x="1692" y="2448"/>
                </a:lnTo>
                <a:lnTo>
                  <a:pt x="1694" y="2452"/>
                </a:lnTo>
                <a:lnTo>
                  <a:pt x="1698" y="2455"/>
                </a:lnTo>
                <a:lnTo>
                  <a:pt x="1704" y="2458"/>
                </a:lnTo>
                <a:lnTo>
                  <a:pt x="1710" y="2461"/>
                </a:lnTo>
                <a:lnTo>
                  <a:pt x="1714" y="2463"/>
                </a:lnTo>
                <a:lnTo>
                  <a:pt x="1715" y="2465"/>
                </a:lnTo>
                <a:lnTo>
                  <a:pt x="1717" y="2468"/>
                </a:lnTo>
                <a:lnTo>
                  <a:pt x="1718" y="2470"/>
                </a:lnTo>
                <a:lnTo>
                  <a:pt x="1720" y="2472"/>
                </a:lnTo>
                <a:lnTo>
                  <a:pt x="1734" y="2480"/>
                </a:lnTo>
                <a:lnTo>
                  <a:pt x="1748" y="2488"/>
                </a:lnTo>
                <a:lnTo>
                  <a:pt x="1754" y="2492"/>
                </a:lnTo>
                <a:lnTo>
                  <a:pt x="1761" y="2497"/>
                </a:lnTo>
                <a:lnTo>
                  <a:pt x="1764" y="2499"/>
                </a:lnTo>
                <a:lnTo>
                  <a:pt x="1766" y="2502"/>
                </a:lnTo>
                <a:lnTo>
                  <a:pt x="1772" y="2508"/>
                </a:lnTo>
                <a:lnTo>
                  <a:pt x="1775" y="2512"/>
                </a:lnTo>
                <a:lnTo>
                  <a:pt x="1777" y="2517"/>
                </a:lnTo>
                <a:lnTo>
                  <a:pt x="1780" y="2522"/>
                </a:lnTo>
                <a:lnTo>
                  <a:pt x="1782" y="2528"/>
                </a:lnTo>
                <a:lnTo>
                  <a:pt x="1784" y="2539"/>
                </a:lnTo>
                <a:lnTo>
                  <a:pt x="1785" y="2551"/>
                </a:lnTo>
                <a:lnTo>
                  <a:pt x="1785" y="2563"/>
                </a:lnTo>
                <a:lnTo>
                  <a:pt x="1784" y="2575"/>
                </a:lnTo>
                <a:lnTo>
                  <a:pt x="1783" y="2602"/>
                </a:lnTo>
                <a:lnTo>
                  <a:pt x="1782" y="2616"/>
                </a:lnTo>
                <a:lnTo>
                  <a:pt x="1782" y="2630"/>
                </a:lnTo>
                <a:lnTo>
                  <a:pt x="1776" y="2630"/>
                </a:lnTo>
                <a:lnTo>
                  <a:pt x="1776" y="2633"/>
                </a:lnTo>
                <a:lnTo>
                  <a:pt x="1776" y="2635"/>
                </a:lnTo>
                <a:lnTo>
                  <a:pt x="1778" y="2638"/>
                </a:lnTo>
                <a:lnTo>
                  <a:pt x="1780" y="2640"/>
                </a:lnTo>
                <a:lnTo>
                  <a:pt x="1782" y="2642"/>
                </a:lnTo>
                <a:lnTo>
                  <a:pt x="1779" y="2649"/>
                </a:lnTo>
                <a:lnTo>
                  <a:pt x="1776" y="2656"/>
                </a:lnTo>
                <a:lnTo>
                  <a:pt x="1775" y="2660"/>
                </a:lnTo>
                <a:lnTo>
                  <a:pt x="1776" y="2665"/>
                </a:lnTo>
                <a:lnTo>
                  <a:pt x="1777" y="2674"/>
                </a:lnTo>
                <a:lnTo>
                  <a:pt x="1778" y="2682"/>
                </a:lnTo>
                <a:lnTo>
                  <a:pt x="1779" y="2686"/>
                </a:lnTo>
                <a:lnTo>
                  <a:pt x="1779" y="2689"/>
                </a:lnTo>
                <a:lnTo>
                  <a:pt x="1773" y="2698"/>
                </a:lnTo>
                <a:lnTo>
                  <a:pt x="1772" y="2705"/>
                </a:lnTo>
                <a:lnTo>
                  <a:pt x="1772" y="2714"/>
                </a:lnTo>
                <a:lnTo>
                  <a:pt x="1771" y="2725"/>
                </a:lnTo>
                <a:lnTo>
                  <a:pt x="1770" y="2737"/>
                </a:lnTo>
                <a:lnTo>
                  <a:pt x="1768" y="2748"/>
                </a:lnTo>
                <a:lnTo>
                  <a:pt x="1767" y="2753"/>
                </a:lnTo>
                <a:lnTo>
                  <a:pt x="1766" y="2758"/>
                </a:lnTo>
                <a:lnTo>
                  <a:pt x="1765" y="2762"/>
                </a:lnTo>
                <a:lnTo>
                  <a:pt x="1763" y="2766"/>
                </a:lnTo>
                <a:lnTo>
                  <a:pt x="1761" y="2769"/>
                </a:lnTo>
                <a:lnTo>
                  <a:pt x="1759" y="2771"/>
                </a:lnTo>
                <a:lnTo>
                  <a:pt x="1765" y="2788"/>
                </a:lnTo>
                <a:lnTo>
                  <a:pt x="1766" y="2789"/>
                </a:lnTo>
                <a:lnTo>
                  <a:pt x="1767" y="2791"/>
                </a:lnTo>
                <a:lnTo>
                  <a:pt x="1767" y="2794"/>
                </a:lnTo>
                <a:lnTo>
                  <a:pt x="1767" y="2797"/>
                </a:lnTo>
                <a:lnTo>
                  <a:pt x="1766" y="2800"/>
                </a:lnTo>
                <a:lnTo>
                  <a:pt x="1763" y="2807"/>
                </a:lnTo>
                <a:lnTo>
                  <a:pt x="1761" y="2811"/>
                </a:lnTo>
                <a:lnTo>
                  <a:pt x="1760" y="2814"/>
                </a:lnTo>
                <a:lnTo>
                  <a:pt x="1759" y="2818"/>
                </a:lnTo>
                <a:lnTo>
                  <a:pt x="1759" y="2822"/>
                </a:lnTo>
                <a:lnTo>
                  <a:pt x="1760" y="2825"/>
                </a:lnTo>
                <a:lnTo>
                  <a:pt x="1761" y="2829"/>
                </a:lnTo>
                <a:lnTo>
                  <a:pt x="1764" y="2839"/>
                </a:lnTo>
                <a:lnTo>
                  <a:pt x="1765" y="2845"/>
                </a:lnTo>
                <a:lnTo>
                  <a:pt x="1766" y="2852"/>
                </a:lnTo>
                <a:lnTo>
                  <a:pt x="1766" y="2858"/>
                </a:lnTo>
                <a:lnTo>
                  <a:pt x="1765" y="2864"/>
                </a:lnTo>
                <a:lnTo>
                  <a:pt x="1764" y="2865"/>
                </a:lnTo>
                <a:lnTo>
                  <a:pt x="1763" y="2866"/>
                </a:lnTo>
                <a:lnTo>
                  <a:pt x="1759" y="2868"/>
                </a:lnTo>
                <a:lnTo>
                  <a:pt x="1756" y="2870"/>
                </a:lnTo>
                <a:lnTo>
                  <a:pt x="1754" y="2871"/>
                </a:lnTo>
                <a:lnTo>
                  <a:pt x="1753" y="2872"/>
                </a:lnTo>
                <a:lnTo>
                  <a:pt x="1753" y="2877"/>
                </a:lnTo>
                <a:lnTo>
                  <a:pt x="1753" y="2883"/>
                </a:lnTo>
                <a:lnTo>
                  <a:pt x="1753" y="2895"/>
                </a:lnTo>
                <a:lnTo>
                  <a:pt x="1750" y="2896"/>
                </a:lnTo>
                <a:lnTo>
                  <a:pt x="1748" y="2898"/>
                </a:lnTo>
                <a:lnTo>
                  <a:pt x="1741" y="2924"/>
                </a:lnTo>
                <a:lnTo>
                  <a:pt x="1739" y="2935"/>
                </a:lnTo>
                <a:lnTo>
                  <a:pt x="1739" y="2936"/>
                </a:lnTo>
                <a:lnTo>
                  <a:pt x="1739" y="2934"/>
                </a:lnTo>
                <a:lnTo>
                  <a:pt x="1741" y="2936"/>
                </a:lnTo>
                <a:lnTo>
                  <a:pt x="1741" y="2937"/>
                </a:lnTo>
                <a:lnTo>
                  <a:pt x="1741" y="2938"/>
                </a:lnTo>
                <a:lnTo>
                  <a:pt x="1740" y="2939"/>
                </a:lnTo>
                <a:lnTo>
                  <a:pt x="1739" y="2940"/>
                </a:lnTo>
                <a:lnTo>
                  <a:pt x="1736" y="2951"/>
                </a:lnTo>
                <a:lnTo>
                  <a:pt x="1732" y="2967"/>
                </a:lnTo>
                <a:lnTo>
                  <a:pt x="1729" y="2974"/>
                </a:lnTo>
                <a:lnTo>
                  <a:pt x="1726" y="2980"/>
                </a:lnTo>
                <a:lnTo>
                  <a:pt x="1725" y="2982"/>
                </a:lnTo>
                <a:lnTo>
                  <a:pt x="1723" y="2984"/>
                </a:lnTo>
                <a:lnTo>
                  <a:pt x="1721" y="2985"/>
                </a:lnTo>
                <a:lnTo>
                  <a:pt x="1720" y="2985"/>
                </a:lnTo>
                <a:lnTo>
                  <a:pt x="1723" y="2986"/>
                </a:lnTo>
                <a:lnTo>
                  <a:pt x="1728" y="2988"/>
                </a:lnTo>
                <a:lnTo>
                  <a:pt x="1729" y="2993"/>
                </a:lnTo>
                <a:lnTo>
                  <a:pt x="1729" y="2997"/>
                </a:lnTo>
                <a:lnTo>
                  <a:pt x="1730" y="3002"/>
                </a:lnTo>
                <a:lnTo>
                  <a:pt x="1731" y="3007"/>
                </a:lnTo>
                <a:lnTo>
                  <a:pt x="1733" y="3021"/>
                </a:lnTo>
                <a:lnTo>
                  <a:pt x="1734" y="3034"/>
                </a:lnTo>
                <a:lnTo>
                  <a:pt x="1734" y="3044"/>
                </a:lnTo>
                <a:lnTo>
                  <a:pt x="1728" y="3044"/>
                </a:lnTo>
                <a:lnTo>
                  <a:pt x="1724" y="3063"/>
                </a:lnTo>
                <a:lnTo>
                  <a:pt x="1722" y="3072"/>
                </a:lnTo>
                <a:lnTo>
                  <a:pt x="1722" y="3076"/>
                </a:lnTo>
                <a:lnTo>
                  <a:pt x="1722" y="3079"/>
                </a:lnTo>
                <a:lnTo>
                  <a:pt x="1722" y="3082"/>
                </a:lnTo>
                <a:lnTo>
                  <a:pt x="1723" y="3085"/>
                </a:lnTo>
                <a:lnTo>
                  <a:pt x="1724" y="3086"/>
                </a:lnTo>
                <a:lnTo>
                  <a:pt x="1725" y="3087"/>
                </a:lnTo>
                <a:lnTo>
                  <a:pt x="1727" y="3088"/>
                </a:lnTo>
                <a:lnTo>
                  <a:pt x="1729" y="3089"/>
                </a:lnTo>
                <a:lnTo>
                  <a:pt x="1733" y="3090"/>
                </a:lnTo>
                <a:lnTo>
                  <a:pt x="1737" y="3090"/>
                </a:lnTo>
                <a:lnTo>
                  <a:pt x="1742" y="3089"/>
                </a:lnTo>
                <a:lnTo>
                  <a:pt x="1740" y="3106"/>
                </a:lnTo>
                <a:lnTo>
                  <a:pt x="1740" y="3115"/>
                </a:lnTo>
                <a:lnTo>
                  <a:pt x="1739" y="3126"/>
                </a:lnTo>
                <a:lnTo>
                  <a:pt x="1734" y="3128"/>
                </a:lnTo>
                <a:lnTo>
                  <a:pt x="1734" y="3132"/>
                </a:lnTo>
                <a:lnTo>
                  <a:pt x="1734" y="3134"/>
                </a:lnTo>
                <a:lnTo>
                  <a:pt x="1735" y="3136"/>
                </a:lnTo>
                <a:lnTo>
                  <a:pt x="1737" y="3138"/>
                </a:lnTo>
                <a:lnTo>
                  <a:pt x="1738" y="3140"/>
                </a:lnTo>
                <a:lnTo>
                  <a:pt x="1739" y="3142"/>
                </a:lnTo>
                <a:lnTo>
                  <a:pt x="1739" y="3145"/>
                </a:lnTo>
                <a:lnTo>
                  <a:pt x="1739" y="3148"/>
                </a:lnTo>
                <a:lnTo>
                  <a:pt x="1737" y="3151"/>
                </a:lnTo>
                <a:lnTo>
                  <a:pt x="1734" y="3153"/>
                </a:lnTo>
                <a:lnTo>
                  <a:pt x="1732" y="3154"/>
                </a:lnTo>
                <a:lnTo>
                  <a:pt x="1732" y="3155"/>
                </a:lnTo>
                <a:lnTo>
                  <a:pt x="1731" y="3156"/>
                </a:lnTo>
                <a:lnTo>
                  <a:pt x="1731" y="3157"/>
                </a:lnTo>
                <a:lnTo>
                  <a:pt x="1732" y="3157"/>
                </a:lnTo>
                <a:lnTo>
                  <a:pt x="1734" y="3156"/>
                </a:lnTo>
                <a:lnTo>
                  <a:pt x="1734" y="3162"/>
                </a:lnTo>
                <a:lnTo>
                  <a:pt x="1732" y="3162"/>
                </a:lnTo>
                <a:lnTo>
                  <a:pt x="1730" y="3160"/>
                </a:lnTo>
                <a:lnTo>
                  <a:pt x="1729" y="3159"/>
                </a:lnTo>
                <a:lnTo>
                  <a:pt x="1728" y="3159"/>
                </a:lnTo>
                <a:lnTo>
                  <a:pt x="1726" y="3167"/>
                </a:lnTo>
                <a:lnTo>
                  <a:pt x="1726" y="3174"/>
                </a:lnTo>
                <a:lnTo>
                  <a:pt x="1726" y="3186"/>
                </a:lnTo>
                <a:lnTo>
                  <a:pt x="1726" y="3199"/>
                </a:lnTo>
                <a:lnTo>
                  <a:pt x="1726" y="3207"/>
                </a:lnTo>
                <a:lnTo>
                  <a:pt x="1725" y="3216"/>
                </a:lnTo>
                <a:lnTo>
                  <a:pt x="1720" y="3212"/>
                </a:lnTo>
                <a:lnTo>
                  <a:pt x="1717" y="3210"/>
                </a:lnTo>
                <a:lnTo>
                  <a:pt x="1716" y="3210"/>
                </a:lnTo>
                <a:lnTo>
                  <a:pt x="1714" y="3210"/>
                </a:lnTo>
                <a:lnTo>
                  <a:pt x="1716" y="3211"/>
                </a:lnTo>
                <a:lnTo>
                  <a:pt x="1716" y="3212"/>
                </a:lnTo>
                <a:lnTo>
                  <a:pt x="1715" y="3213"/>
                </a:lnTo>
                <a:lnTo>
                  <a:pt x="1714" y="3214"/>
                </a:lnTo>
                <a:lnTo>
                  <a:pt x="1710" y="3215"/>
                </a:lnTo>
                <a:lnTo>
                  <a:pt x="1708" y="3216"/>
                </a:lnTo>
                <a:lnTo>
                  <a:pt x="1708" y="3214"/>
                </a:lnTo>
                <a:lnTo>
                  <a:pt x="1709" y="3213"/>
                </a:lnTo>
                <a:lnTo>
                  <a:pt x="1711" y="3210"/>
                </a:lnTo>
                <a:lnTo>
                  <a:pt x="1705" y="3207"/>
                </a:lnTo>
                <a:lnTo>
                  <a:pt x="1703" y="3206"/>
                </a:lnTo>
                <a:lnTo>
                  <a:pt x="1700" y="3204"/>
                </a:lnTo>
                <a:lnTo>
                  <a:pt x="1699" y="3206"/>
                </a:lnTo>
                <a:lnTo>
                  <a:pt x="1699" y="3207"/>
                </a:lnTo>
                <a:lnTo>
                  <a:pt x="1698" y="3207"/>
                </a:lnTo>
                <a:lnTo>
                  <a:pt x="1697" y="3206"/>
                </a:lnTo>
                <a:lnTo>
                  <a:pt x="1696" y="3206"/>
                </a:lnTo>
                <a:lnTo>
                  <a:pt x="1694" y="3207"/>
                </a:lnTo>
                <a:lnTo>
                  <a:pt x="1694" y="3213"/>
                </a:lnTo>
                <a:lnTo>
                  <a:pt x="1693" y="3219"/>
                </a:lnTo>
                <a:lnTo>
                  <a:pt x="1689" y="3230"/>
                </a:lnTo>
                <a:lnTo>
                  <a:pt x="1697" y="3224"/>
                </a:lnTo>
                <a:lnTo>
                  <a:pt x="1697" y="3228"/>
                </a:lnTo>
                <a:lnTo>
                  <a:pt x="1697" y="3232"/>
                </a:lnTo>
                <a:lnTo>
                  <a:pt x="1702" y="3232"/>
                </a:lnTo>
                <a:lnTo>
                  <a:pt x="1706" y="3232"/>
                </a:lnTo>
                <a:lnTo>
                  <a:pt x="1705" y="3232"/>
                </a:lnTo>
                <a:lnTo>
                  <a:pt x="1706" y="3231"/>
                </a:lnTo>
                <a:lnTo>
                  <a:pt x="1709" y="3228"/>
                </a:lnTo>
                <a:lnTo>
                  <a:pt x="1711" y="3228"/>
                </a:lnTo>
                <a:lnTo>
                  <a:pt x="1714" y="3228"/>
                </a:lnTo>
                <a:lnTo>
                  <a:pt x="1715" y="3229"/>
                </a:lnTo>
                <a:lnTo>
                  <a:pt x="1717" y="3232"/>
                </a:lnTo>
                <a:lnTo>
                  <a:pt x="1717" y="3236"/>
                </a:lnTo>
                <a:lnTo>
                  <a:pt x="1716" y="3240"/>
                </a:lnTo>
                <a:lnTo>
                  <a:pt x="1714" y="3244"/>
                </a:lnTo>
                <a:lnTo>
                  <a:pt x="1716" y="3245"/>
                </a:lnTo>
                <a:lnTo>
                  <a:pt x="1719" y="3249"/>
                </a:lnTo>
                <a:lnTo>
                  <a:pt x="1719" y="3250"/>
                </a:lnTo>
                <a:lnTo>
                  <a:pt x="1719" y="3251"/>
                </a:lnTo>
                <a:lnTo>
                  <a:pt x="1718" y="3252"/>
                </a:lnTo>
                <a:lnTo>
                  <a:pt x="1716" y="3252"/>
                </a:lnTo>
                <a:lnTo>
                  <a:pt x="1711" y="3252"/>
                </a:lnTo>
                <a:lnTo>
                  <a:pt x="1712" y="3265"/>
                </a:lnTo>
                <a:lnTo>
                  <a:pt x="1712" y="3275"/>
                </a:lnTo>
                <a:lnTo>
                  <a:pt x="1712" y="3285"/>
                </a:lnTo>
                <a:lnTo>
                  <a:pt x="1711" y="3297"/>
                </a:lnTo>
                <a:lnTo>
                  <a:pt x="1714" y="3294"/>
                </a:lnTo>
                <a:lnTo>
                  <a:pt x="1715" y="3292"/>
                </a:lnTo>
                <a:lnTo>
                  <a:pt x="1717" y="3292"/>
                </a:lnTo>
                <a:lnTo>
                  <a:pt x="1718" y="3292"/>
                </a:lnTo>
                <a:lnTo>
                  <a:pt x="1718" y="3293"/>
                </a:lnTo>
                <a:lnTo>
                  <a:pt x="1716" y="3297"/>
                </a:lnTo>
                <a:lnTo>
                  <a:pt x="1713" y="3301"/>
                </a:lnTo>
                <a:lnTo>
                  <a:pt x="1711" y="3303"/>
                </a:lnTo>
                <a:lnTo>
                  <a:pt x="1710" y="3305"/>
                </a:lnTo>
                <a:lnTo>
                  <a:pt x="1710" y="3309"/>
                </a:lnTo>
                <a:lnTo>
                  <a:pt x="1710" y="3312"/>
                </a:lnTo>
                <a:lnTo>
                  <a:pt x="1709" y="3313"/>
                </a:lnTo>
                <a:lnTo>
                  <a:pt x="1708" y="3314"/>
                </a:lnTo>
                <a:lnTo>
                  <a:pt x="1706" y="3315"/>
                </a:lnTo>
                <a:lnTo>
                  <a:pt x="1706" y="3314"/>
                </a:lnTo>
                <a:lnTo>
                  <a:pt x="1706" y="3312"/>
                </a:lnTo>
                <a:lnTo>
                  <a:pt x="1706" y="3311"/>
                </a:lnTo>
                <a:lnTo>
                  <a:pt x="1707" y="3298"/>
                </a:lnTo>
                <a:lnTo>
                  <a:pt x="1707" y="3285"/>
                </a:lnTo>
                <a:lnTo>
                  <a:pt x="1705" y="3273"/>
                </a:lnTo>
                <a:lnTo>
                  <a:pt x="1703" y="3261"/>
                </a:lnTo>
                <a:lnTo>
                  <a:pt x="1700" y="3261"/>
                </a:lnTo>
                <a:lnTo>
                  <a:pt x="1697" y="3261"/>
                </a:lnTo>
                <a:lnTo>
                  <a:pt x="1692" y="3261"/>
                </a:lnTo>
                <a:lnTo>
                  <a:pt x="1691" y="3262"/>
                </a:lnTo>
                <a:lnTo>
                  <a:pt x="1692" y="3262"/>
                </a:lnTo>
                <a:lnTo>
                  <a:pt x="1693" y="3264"/>
                </a:lnTo>
                <a:lnTo>
                  <a:pt x="1695" y="3265"/>
                </a:lnTo>
                <a:lnTo>
                  <a:pt x="1695" y="3266"/>
                </a:lnTo>
                <a:lnTo>
                  <a:pt x="1694" y="3266"/>
                </a:lnTo>
                <a:lnTo>
                  <a:pt x="1689" y="3270"/>
                </a:lnTo>
                <a:lnTo>
                  <a:pt x="1687" y="3271"/>
                </a:lnTo>
                <a:lnTo>
                  <a:pt x="1686" y="3273"/>
                </a:lnTo>
                <a:lnTo>
                  <a:pt x="1685" y="3276"/>
                </a:lnTo>
                <a:lnTo>
                  <a:pt x="1686" y="3279"/>
                </a:lnTo>
                <a:lnTo>
                  <a:pt x="1689" y="3285"/>
                </a:lnTo>
                <a:lnTo>
                  <a:pt x="1690" y="3287"/>
                </a:lnTo>
                <a:lnTo>
                  <a:pt x="1691" y="3288"/>
                </a:lnTo>
                <a:lnTo>
                  <a:pt x="1692" y="3292"/>
                </a:lnTo>
                <a:lnTo>
                  <a:pt x="1692" y="3296"/>
                </a:lnTo>
                <a:lnTo>
                  <a:pt x="1691" y="3298"/>
                </a:lnTo>
                <a:lnTo>
                  <a:pt x="1689" y="3298"/>
                </a:lnTo>
                <a:lnTo>
                  <a:pt x="1686" y="3300"/>
                </a:lnTo>
                <a:lnTo>
                  <a:pt x="1687" y="3303"/>
                </a:lnTo>
                <a:lnTo>
                  <a:pt x="1688" y="3305"/>
                </a:lnTo>
                <a:lnTo>
                  <a:pt x="1689" y="3308"/>
                </a:lnTo>
                <a:lnTo>
                  <a:pt x="1689" y="3311"/>
                </a:lnTo>
                <a:lnTo>
                  <a:pt x="1693" y="3312"/>
                </a:lnTo>
                <a:lnTo>
                  <a:pt x="1697" y="3313"/>
                </a:lnTo>
                <a:lnTo>
                  <a:pt x="1701" y="3313"/>
                </a:lnTo>
                <a:lnTo>
                  <a:pt x="1706" y="3314"/>
                </a:lnTo>
                <a:lnTo>
                  <a:pt x="1705" y="3318"/>
                </a:lnTo>
                <a:lnTo>
                  <a:pt x="1706" y="3322"/>
                </a:lnTo>
                <a:lnTo>
                  <a:pt x="1707" y="3323"/>
                </a:lnTo>
                <a:lnTo>
                  <a:pt x="1708" y="3323"/>
                </a:lnTo>
                <a:lnTo>
                  <a:pt x="1710" y="3322"/>
                </a:lnTo>
                <a:lnTo>
                  <a:pt x="1712" y="3322"/>
                </a:lnTo>
                <a:lnTo>
                  <a:pt x="1713" y="3322"/>
                </a:lnTo>
                <a:lnTo>
                  <a:pt x="1714" y="3322"/>
                </a:lnTo>
                <a:lnTo>
                  <a:pt x="1714" y="3324"/>
                </a:lnTo>
                <a:lnTo>
                  <a:pt x="1714" y="3326"/>
                </a:lnTo>
                <a:lnTo>
                  <a:pt x="1714" y="3329"/>
                </a:lnTo>
                <a:lnTo>
                  <a:pt x="1714" y="3331"/>
                </a:lnTo>
                <a:lnTo>
                  <a:pt x="1710" y="3328"/>
                </a:lnTo>
                <a:lnTo>
                  <a:pt x="1708" y="3326"/>
                </a:lnTo>
                <a:lnTo>
                  <a:pt x="1706" y="3325"/>
                </a:lnTo>
                <a:lnTo>
                  <a:pt x="1706" y="3326"/>
                </a:lnTo>
                <a:lnTo>
                  <a:pt x="1707" y="3326"/>
                </a:lnTo>
                <a:lnTo>
                  <a:pt x="1707" y="3328"/>
                </a:lnTo>
                <a:lnTo>
                  <a:pt x="1707" y="3333"/>
                </a:lnTo>
                <a:lnTo>
                  <a:pt x="1707" y="3336"/>
                </a:lnTo>
                <a:lnTo>
                  <a:pt x="1706" y="3336"/>
                </a:lnTo>
                <a:lnTo>
                  <a:pt x="1706" y="3334"/>
                </a:lnTo>
                <a:lnTo>
                  <a:pt x="1702" y="3332"/>
                </a:lnTo>
                <a:lnTo>
                  <a:pt x="1697" y="3331"/>
                </a:lnTo>
                <a:lnTo>
                  <a:pt x="1697" y="3339"/>
                </a:lnTo>
                <a:lnTo>
                  <a:pt x="1694" y="3339"/>
                </a:lnTo>
                <a:lnTo>
                  <a:pt x="1695" y="3348"/>
                </a:lnTo>
                <a:lnTo>
                  <a:pt x="1694" y="3356"/>
                </a:lnTo>
                <a:lnTo>
                  <a:pt x="1698" y="3356"/>
                </a:lnTo>
                <a:lnTo>
                  <a:pt x="1703" y="3356"/>
                </a:lnTo>
                <a:lnTo>
                  <a:pt x="1705" y="3351"/>
                </a:lnTo>
                <a:lnTo>
                  <a:pt x="1707" y="3347"/>
                </a:lnTo>
                <a:lnTo>
                  <a:pt x="1708" y="3345"/>
                </a:lnTo>
                <a:lnTo>
                  <a:pt x="1710" y="3349"/>
                </a:lnTo>
                <a:lnTo>
                  <a:pt x="1711" y="3351"/>
                </a:lnTo>
                <a:lnTo>
                  <a:pt x="1711" y="3344"/>
                </a:lnTo>
                <a:lnTo>
                  <a:pt x="1710" y="3341"/>
                </a:lnTo>
                <a:lnTo>
                  <a:pt x="1710" y="3340"/>
                </a:lnTo>
                <a:lnTo>
                  <a:pt x="1710" y="3339"/>
                </a:lnTo>
                <a:lnTo>
                  <a:pt x="1714" y="3337"/>
                </a:lnTo>
                <a:lnTo>
                  <a:pt x="1714" y="3331"/>
                </a:lnTo>
                <a:lnTo>
                  <a:pt x="1716" y="3332"/>
                </a:lnTo>
                <a:lnTo>
                  <a:pt x="1717" y="3333"/>
                </a:lnTo>
                <a:lnTo>
                  <a:pt x="1719" y="3334"/>
                </a:lnTo>
                <a:lnTo>
                  <a:pt x="1721" y="3334"/>
                </a:lnTo>
                <a:lnTo>
                  <a:pt x="1722" y="3334"/>
                </a:lnTo>
                <a:lnTo>
                  <a:pt x="1719" y="3337"/>
                </a:lnTo>
                <a:lnTo>
                  <a:pt x="1716" y="3341"/>
                </a:lnTo>
                <a:lnTo>
                  <a:pt x="1715" y="3343"/>
                </a:lnTo>
                <a:lnTo>
                  <a:pt x="1715" y="3346"/>
                </a:lnTo>
                <a:lnTo>
                  <a:pt x="1715" y="3347"/>
                </a:lnTo>
                <a:lnTo>
                  <a:pt x="1715" y="3348"/>
                </a:lnTo>
                <a:lnTo>
                  <a:pt x="1716" y="3349"/>
                </a:lnTo>
                <a:lnTo>
                  <a:pt x="1717" y="3348"/>
                </a:lnTo>
                <a:lnTo>
                  <a:pt x="1720" y="3348"/>
                </a:lnTo>
                <a:lnTo>
                  <a:pt x="1719" y="3354"/>
                </a:lnTo>
                <a:lnTo>
                  <a:pt x="1718" y="3357"/>
                </a:lnTo>
                <a:lnTo>
                  <a:pt x="1717" y="3357"/>
                </a:lnTo>
                <a:lnTo>
                  <a:pt x="1717" y="3356"/>
                </a:lnTo>
                <a:lnTo>
                  <a:pt x="1717" y="3362"/>
                </a:lnTo>
                <a:lnTo>
                  <a:pt x="1715" y="3362"/>
                </a:lnTo>
                <a:lnTo>
                  <a:pt x="1713" y="3362"/>
                </a:lnTo>
                <a:lnTo>
                  <a:pt x="1712" y="3361"/>
                </a:lnTo>
                <a:lnTo>
                  <a:pt x="1711" y="3359"/>
                </a:lnTo>
                <a:lnTo>
                  <a:pt x="1710" y="3359"/>
                </a:lnTo>
                <a:lnTo>
                  <a:pt x="1708" y="3359"/>
                </a:lnTo>
                <a:lnTo>
                  <a:pt x="1708" y="3365"/>
                </a:lnTo>
                <a:lnTo>
                  <a:pt x="1707" y="3365"/>
                </a:lnTo>
                <a:lnTo>
                  <a:pt x="1704" y="3364"/>
                </a:lnTo>
                <a:lnTo>
                  <a:pt x="1703" y="3364"/>
                </a:lnTo>
                <a:lnTo>
                  <a:pt x="1703" y="3363"/>
                </a:lnTo>
                <a:lnTo>
                  <a:pt x="1706" y="3362"/>
                </a:lnTo>
                <a:lnTo>
                  <a:pt x="1702" y="3363"/>
                </a:lnTo>
                <a:lnTo>
                  <a:pt x="1699" y="3362"/>
                </a:lnTo>
                <a:lnTo>
                  <a:pt x="1692" y="3362"/>
                </a:lnTo>
                <a:lnTo>
                  <a:pt x="1694" y="3368"/>
                </a:lnTo>
                <a:lnTo>
                  <a:pt x="1696" y="3373"/>
                </a:lnTo>
                <a:lnTo>
                  <a:pt x="1699" y="3384"/>
                </a:lnTo>
                <a:lnTo>
                  <a:pt x="1701" y="3388"/>
                </a:lnTo>
                <a:lnTo>
                  <a:pt x="1703" y="3390"/>
                </a:lnTo>
                <a:lnTo>
                  <a:pt x="1704" y="3392"/>
                </a:lnTo>
                <a:lnTo>
                  <a:pt x="1709" y="3396"/>
                </a:lnTo>
                <a:lnTo>
                  <a:pt x="1711" y="3397"/>
                </a:lnTo>
                <a:lnTo>
                  <a:pt x="1714" y="3398"/>
                </a:lnTo>
                <a:lnTo>
                  <a:pt x="1720" y="3399"/>
                </a:lnTo>
                <a:lnTo>
                  <a:pt x="1723" y="3399"/>
                </a:lnTo>
                <a:lnTo>
                  <a:pt x="1722" y="3398"/>
                </a:lnTo>
                <a:lnTo>
                  <a:pt x="1715" y="3394"/>
                </a:lnTo>
                <a:lnTo>
                  <a:pt x="1709" y="3390"/>
                </a:lnTo>
                <a:lnTo>
                  <a:pt x="1707" y="3388"/>
                </a:lnTo>
                <a:lnTo>
                  <a:pt x="1707" y="3387"/>
                </a:lnTo>
                <a:lnTo>
                  <a:pt x="1708" y="3387"/>
                </a:lnTo>
                <a:lnTo>
                  <a:pt x="1709" y="3386"/>
                </a:lnTo>
                <a:lnTo>
                  <a:pt x="1711" y="3386"/>
                </a:lnTo>
                <a:lnTo>
                  <a:pt x="1717" y="3387"/>
                </a:lnTo>
                <a:lnTo>
                  <a:pt x="1717" y="3383"/>
                </a:lnTo>
                <a:lnTo>
                  <a:pt x="1717" y="3379"/>
                </a:lnTo>
                <a:lnTo>
                  <a:pt x="1717" y="3374"/>
                </a:lnTo>
                <a:lnTo>
                  <a:pt x="1717" y="3370"/>
                </a:lnTo>
                <a:lnTo>
                  <a:pt x="1714" y="3368"/>
                </a:lnTo>
                <a:lnTo>
                  <a:pt x="1712" y="3367"/>
                </a:lnTo>
                <a:lnTo>
                  <a:pt x="1712" y="3366"/>
                </a:lnTo>
                <a:lnTo>
                  <a:pt x="1711" y="3365"/>
                </a:lnTo>
                <a:lnTo>
                  <a:pt x="1713" y="3365"/>
                </a:lnTo>
                <a:lnTo>
                  <a:pt x="1715" y="3364"/>
                </a:lnTo>
                <a:lnTo>
                  <a:pt x="1718" y="3363"/>
                </a:lnTo>
                <a:lnTo>
                  <a:pt x="1720" y="3362"/>
                </a:lnTo>
                <a:lnTo>
                  <a:pt x="1721" y="3362"/>
                </a:lnTo>
                <a:lnTo>
                  <a:pt x="1722" y="3362"/>
                </a:lnTo>
                <a:lnTo>
                  <a:pt x="1723" y="3364"/>
                </a:lnTo>
                <a:lnTo>
                  <a:pt x="1724" y="3365"/>
                </a:lnTo>
                <a:lnTo>
                  <a:pt x="1725" y="3366"/>
                </a:lnTo>
                <a:lnTo>
                  <a:pt x="1728" y="3367"/>
                </a:lnTo>
                <a:lnTo>
                  <a:pt x="1731" y="3363"/>
                </a:lnTo>
                <a:lnTo>
                  <a:pt x="1734" y="3359"/>
                </a:lnTo>
                <a:lnTo>
                  <a:pt x="1736" y="3359"/>
                </a:lnTo>
                <a:lnTo>
                  <a:pt x="1738" y="3359"/>
                </a:lnTo>
                <a:lnTo>
                  <a:pt x="1741" y="3361"/>
                </a:lnTo>
                <a:lnTo>
                  <a:pt x="1742" y="3362"/>
                </a:lnTo>
                <a:lnTo>
                  <a:pt x="1742" y="3363"/>
                </a:lnTo>
                <a:lnTo>
                  <a:pt x="1741" y="3364"/>
                </a:lnTo>
                <a:lnTo>
                  <a:pt x="1739" y="3365"/>
                </a:lnTo>
                <a:lnTo>
                  <a:pt x="1737" y="3368"/>
                </a:lnTo>
                <a:lnTo>
                  <a:pt x="1737" y="3367"/>
                </a:lnTo>
                <a:lnTo>
                  <a:pt x="1737" y="3366"/>
                </a:lnTo>
                <a:lnTo>
                  <a:pt x="1736" y="3364"/>
                </a:lnTo>
                <a:lnTo>
                  <a:pt x="1735" y="3364"/>
                </a:lnTo>
                <a:lnTo>
                  <a:pt x="1734" y="3365"/>
                </a:lnTo>
                <a:lnTo>
                  <a:pt x="1733" y="3367"/>
                </a:lnTo>
                <a:lnTo>
                  <a:pt x="1733" y="3370"/>
                </a:lnTo>
                <a:lnTo>
                  <a:pt x="1734" y="3376"/>
                </a:lnTo>
                <a:lnTo>
                  <a:pt x="1732" y="3375"/>
                </a:lnTo>
                <a:lnTo>
                  <a:pt x="1730" y="3373"/>
                </a:lnTo>
                <a:lnTo>
                  <a:pt x="1729" y="3371"/>
                </a:lnTo>
                <a:lnTo>
                  <a:pt x="1728" y="3370"/>
                </a:lnTo>
                <a:lnTo>
                  <a:pt x="1723" y="3374"/>
                </a:lnTo>
                <a:lnTo>
                  <a:pt x="1721" y="3376"/>
                </a:lnTo>
                <a:lnTo>
                  <a:pt x="1722" y="3376"/>
                </a:lnTo>
                <a:lnTo>
                  <a:pt x="1724" y="3387"/>
                </a:lnTo>
                <a:lnTo>
                  <a:pt x="1725" y="3396"/>
                </a:lnTo>
                <a:lnTo>
                  <a:pt x="1730" y="3395"/>
                </a:lnTo>
                <a:lnTo>
                  <a:pt x="1732" y="3396"/>
                </a:lnTo>
                <a:lnTo>
                  <a:pt x="1733" y="3397"/>
                </a:lnTo>
                <a:lnTo>
                  <a:pt x="1732" y="3398"/>
                </a:lnTo>
                <a:lnTo>
                  <a:pt x="1729" y="3398"/>
                </a:lnTo>
                <a:lnTo>
                  <a:pt x="1725" y="3398"/>
                </a:lnTo>
                <a:lnTo>
                  <a:pt x="1725" y="3403"/>
                </a:lnTo>
                <a:lnTo>
                  <a:pt x="1724" y="3406"/>
                </a:lnTo>
                <a:lnTo>
                  <a:pt x="1724" y="3409"/>
                </a:lnTo>
                <a:lnTo>
                  <a:pt x="1722" y="3412"/>
                </a:lnTo>
                <a:lnTo>
                  <a:pt x="1725" y="3414"/>
                </a:lnTo>
                <a:lnTo>
                  <a:pt x="1728" y="3415"/>
                </a:lnTo>
                <a:lnTo>
                  <a:pt x="1731" y="3415"/>
                </a:lnTo>
                <a:lnTo>
                  <a:pt x="1731" y="3416"/>
                </a:lnTo>
                <a:lnTo>
                  <a:pt x="1731" y="3415"/>
                </a:lnTo>
                <a:lnTo>
                  <a:pt x="1734" y="3415"/>
                </a:lnTo>
                <a:lnTo>
                  <a:pt x="1734" y="3421"/>
                </a:lnTo>
                <a:lnTo>
                  <a:pt x="1732" y="3420"/>
                </a:lnTo>
                <a:lnTo>
                  <a:pt x="1731" y="3421"/>
                </a:lnTo>
                <a:lnTo>
                  <a:pt x="1732" y="3422"/>
                </a:lnTo>
                <a:lnTo>
                  <a:pt x="1735" y="3423"/>
                </a:lnTo>
                <a:lnTo>
                  <a:pt x="1742" y="3427"/>
                </a:lnTo>
                <a:lnTo>
                  <a:pt x="1744" y="3426"/>
                </a:lnTo>
                <a:lnTo>
                  <a:pt x="1745" y="3425"/>
                </a:lnTo>
                <a:lnTo>
                  <a:pt x="1745" y="3424"/>
                </a:lnTo>
                <a:lnTo>
                  <a:pt x="1745" y="3422"/>
                </a:lnTo>
                <a:lnTo>
                  <a:pt x="1745" y="3421"/>
                </a:lnTo>
                <a:lnTo>
                  <a:pt x="1744" y="3420"/>
                </a:lnTo>
                <a:lnTo>
                  <a:pt x="1743" y="3419"/>
                </a:lnTo>
                <a:lnTo>
                  <a:pt x="1742" y="3418"/>
                </a:lnTo>
                <a:lnTo>
                  <a:pt x="1745" y="3410"/>
                </a:lnTo>
                <a:lnTo>
                  <a:pt x="1739" y="3409"/>
                </a:lnTo>
                <a:lnTo>
                  <a:pt x="1737" y="3408"/>
                </a:lnTo>
                <a:lnTo>
                  <a:pt x="1737" y="3407"/>
                </a:lnTo>
                <a:lnTo>
                  <a:pt x="1738" y="3406"/>
                </a:lnTo>
                <a:lnTo>
                  <a:pt x="1742" y="3404"/>
                </a:lnTo>
                <a:lnTo>
                  <a:pt x="1743" y="3404"/>
                </a:lnTo>
                <a:lnTo>
                  <a:pt x="1742" y="3404"/>
                </a:lnTo>
                <a:lnTo>
                  <a:pt x="1743" y="3402"/>
                </a:lnTo>
                <a:lnTo>
                  <a:pt x="1745" y="3401"/>
                </a:lnTo>
                <a:lnTo>
                  <a:pt x="1746" y="3401"/>
                </a:lnTo>
                <a:lnTo>
                  <a:pt x="1748" y="3401"/>
                </a:lnTo>
                <a:lnTo>
                  <a:pt x="1748" y="3403"/>
                </a:lnTo>
                <a:lnTo>
                  <a:pt x="1749" y="3407"/>
                </a:lnTo>
                <a:lnTo>
                  <a:pt x="1750" y="3410"/>
                </a:lnTo>
                <a:lnTo>
                  <a:pt x="1750" y="3412"/>
                </a:lnTo>
                <a:lnTo>
                  <a:pt x="1751" y="3412"/>
                </a:lnTo>
                <a:lnTo>
                  <a:pt x="1754" y="3414"/>
                </a:lnTo>
                <a:lnTo>
                  <a:pt x="1758" y="3414"/>
                </a:lnTo>
                <a:lnTo>
                  <a:pt x="1765" y="3415"/>
                </a:lnTo>
                <a:lnTo>
                  <a:pt x="1764" y="3419"/>
                </a:lnTo>
                <a:lnTo>
                  <a:pt x="1765" y="3424"/>
                </a:lnTo>
                <a:lnTo>
                  <a:pt x="1757" y="3421"/>
                </a:lnTo>
                <a:lnTo>
                  <a:pt x="1748" y="3418"/>
                </a:lnTo>
                <a:lnTo>
                  <a:pt x="1751" y="3423"/>
                </a:lnTo>
                <a:lnTo>
                  <a:pt x="1753" y="3429"/>
                </a:lnTo>
                <a:lnTo>
                  <a:pt x="1756" y="3429"/>
                </a:lnTo>
                <a:lnTo>
                  <a:pt x="1760" y="3428"/>
                </a:lnTo>
                <a:lnTo>
                  <a:pt x="1765" y="3427"/>
                </a:lnTo>
                <a:lnTo>
                  <a:pt x="1772" y="3427"/>
                </a:lnTo>
                <a:lnTo>
                  <a:pt x="1773" y="3427"/>
                </a:lnTo>
                <a:lnTo>
                  <a:pt x="1773" y="3428"/>
                </a:lnTo>
                <a:lnTo>
                  <a:pt x="1771" y="3429"/>
                </a:lnTo>
                <a:lnTo>
                  <a:pt x="1766" y="3431"/>
                </a:lnTo>
                <a:lnTo>
                  <a:pt x="1754" y="3434"/>
                </a:lnTo>
                <a:lnTo>
                  <a:pt x="1748" y="3435"/>
                </a:lnTo>
                <a:lnTo>
                  <a:pt x="1748" y="3443"/>
                </a:lnTo>
                <a:lnTo>
                  <a:pt x="1750" y="3443"/>
                </a:lnTo>
                <a:lnTo>
                  <a:pt x="1751" y="3443"/>
                </a:lnTo>
                <a:lnTo>
                  <a:pt x="1751" y="3442"/>
                </a:lnTo>
                <a:lnTo>
                  <a:pt x="1750" y="3440"/>
                </a:lnTo>
                <a:lnTo>
                  <a:pt x="1750" y="3439"/>
                </a:lnTo>
                <a:lnTo>
                  <a:pt x="1751" y="3438"/>
                </a:lnTo>
                <a:lnTo>
                  <a:pt x="1755" y="3439"/>
                </a:lnTo>
                <a:lnTo>
                  <a:pt x="1758" y="3439"/>
                </a:lnTo>
                <a:lnTo>
                  <a:pt x="1762" y="3440"/>
                </a:lnTo>
                <a:lnTo>
                  <a:pt x="1767" y="3441"/>
                </a:lnTo>
                <a:lnTo>
                  <a:pt x="1767" y="3446"/>
                </a:lnTo>
                <a:lnTo>
                  <a:pt x="1771" y="3446"/>
                </a:lnTo>
                <a:lnTo>
                  <a:pt x="1775" y="3446"/>
                </a:lnTo>
                <a:lnTo>
                  <a:pt x="1778" y="3446"/>
                </a:lnTo>
                <a:lnTo>
                  <a:pt x="1782" y="3446"/>
                </a:lnTo>
                <a:lnTo>
                  <a:pt x="1782" y="3447"/>
                </a:lnTo>
                <a:lnTo>
                  <a:pt x="1782" y="3449"/>
                </a:lnTo>
                <a:lnTo>
                  <a:pt x="1782" y="3450"/>
                </a:lnTo>
                <a:lnTo>
                  <a:pt x="1784" y="3452"/>
                </a:lnTo>
                <a:lnTo>
                  <a:pt x="1790" y="3449"/>
                </a:lnTo>
                <a:lnTo>
                  <a:pt x="1790" y="3450"/>
                </a:lnTo>
                <a:lnTo>
                  <a:pt x="1790" y="3452"/>
                </a:lnTo>
                <a:lnTo>
                  <a:pt x="1790" y="3453"/>
                </a:lnTo>
                <a:lnTo>
                  <a:pt x="1788" y="3454"/>
                </a:lnTo>
                <a:lnTo>
                  <a:pt x="1786" y="3454"/>
                </a:lnTo>
                <a:lnTo>
                  <a:pt x="1782" y="3455"/>
                </a:lnTo>
                <a:lnTo>
                  <a:pt x="1785" y="3459"/>
                </a:lnTo>
                <a:lnTo>
                  <a:pt x="1787" y="3463"/>
                </a:lnTo>
                <a:lnTo>
                  <a:pt x="1790" y="3464"/>
                </a:lnTo>
                <a:lnTo>
                  <a:pt x="1793" y="3464"/>
                </a:lnTo>
                <a:lnTo>
                  <a:pt x="1796" y="3466"/>
                </a:lnTo>
                <a:lnTo>
                  <a:pt x="1799" y="3466"/>
                </a:lnTo>
                <a:lnTo>
                  <a:pt x="1800" y="3466"/>
                </a:lnTo>
                <a:lnTo>
                  <a:pt x="1801" y="3465"/>
                </a:lnTo>
                <a:lnTo>
                  <a:pt x="1800" y="3463"/>
                </a:lnTo>
                <a:lnTo>
                  <a:pt x="1799" y="3462"/>
                </a:lnTo>
                <a:lnTo>
                  <a:pt x="1799" y="3460"/>
                </a:lnTo>
                <a:lnTo>
                  <a:pt x="1799" y="3459"/>
                </a:lnTo>
                <a:lnTo>
                  <a:pt x="1800" y="3458"/>
                </a:lnTo>
                <a:lnTo>
                  <a:pt x="1801" y="3457"/>
                </a:lnTo>
                <a:lnTo>
                  <a:pt x="1803" y="3457"/>
                </a:lnTo>
                <a:lnTo>
                  <a:pt x="1806" y="3457"/>
                </a:lnTo>
                <a:lnTo>
                  <a:pt x="1812" y="3458"/>
                </a:lnTo>
                <a:lnTo>
                  <a:pt x="1814" y="3458"/>
                </a:lnTo>
                <a:lnTo>
                  <a:pt x="1815" y="3458"/>
                </a:lnTo>
                <a:lnTo>
                  <a:pt x="1815" y="3457"/>
                </a:lnTo>
                <a:lnTo>
                  <a:pt x="1812" y="3455"/>
                </a:lnTo>
                <a:lnTo>
                  <a:pt x="1812" y="3449"/>
                </a:lnTo>
                <a:lnTo>
                  <a:pt x="1807" y="3448"/>
                </a:lnTo>
                <a:lnTo>
                  <a:pt x="1804" y="3446"/>
                </a:lnTo>
                <a:lnTo>
                  <a:pt x="1807" y="3447"/>
                </a:lnTo>
                <a:lnTo>
                  <a:pt x="1810" y="3446"/>
                </a:lnTo>
                <a:lnTo>
                  <a:pt x="1813" y="3446"/>
                </a:lnTo>
                <a:lnTo>
                  <a:pt x="1814" y="3446"/>
                </a:lnTo>
                <a:lnTo>
                  <a:pt x="1815" y="3446"/>
                </a:lnTo>
                <a:lnTo>
                  <a:pt x="1824" y="3460"/>
                </a:lnTo>
                <a:lnTo>
                  <a:pt x="1829" y="3460"/>
                </a:lnTo>
                <a:lnTo>
                  <a:pt x="1831" y="3459"/>
                </a:lnTo>
                <a:lnTo>
                  <a:pt x="1831" y="3457"/>
                </a:lnTo>
                <a:lnTo>
                  <a:pt x="1833" y="3455"/>
                </a:lnTo>
                <a:lnTo>
                  <a:pt x="1835" y="3455"/>
                </a:lnTo>
                <a:lnTo>
                  <a:pt x="1836" y="3450"/>
                </a:lnTo>
                <a:lnTo>
                  <a:pt x="1836" y="3448"/>
                </a:lnTo>
                <a:lnTo>
                  <a:pt x="1838" y="3446"/>
                </a:lnTo>
                <a:lnTo>
                  <a:pt x="1840" y="3445"/>
                </a:lnTo>
                <a:lnTo>
                  <a:pt x="1842" y="3445"/>
                </a:lnTo>
                <a:lnTo>
                  <a:pt x="1846" y="3444"/>
                </a:lnTo>
                <a:lnTo>
                  <a:pt x="1851" y="3444"/>
                </a:lnTo>
                <a:lnTo>
                  <a:pt x="1855" y="3444"/>
                </a:lnTo>
                <a:lnTo>
                  <a:pt x="1862" y="3446"/>
                </a:lnTo>
                <a:lnTo>
                  <a:pt x="1866" y="3446"/>
                </a:lnTo>
                <a:lnTo>
                  <a:pt x="1869" y="3446"/>
                </a:lnTo>
                <a:lnTo>
                  <a:pt x="1868" y="3445"/>
                </a:lnTo>
                <a:lnTo>
                  <a:pt x="1867" y="3442"/>
                </a:lnTo>
                <a:lnTo>
                  <a:pt x="1867" y="3439"/>
                </a:lnTo>
                <a:lnTo>
                  <a:pt x="1866" y="3438"/>
                </a:lnTo>
                <a:lnTo>
                  <a:pt x="1863" y="3437"/>
                </a:lnTo>
                <a:lnTo>
                  <a:pt x="1861" y="3436"/>
                </a:lnTo>
                <a:lnTo>
                  <a:pt x="1855" y="3436"/>
                </a:lnTo>
                <a:lnTo>
                  <a:pt x="1849" y="3436"/>
                </a:lnTo>
                <a:lnTo>
                  <a:pt x="1846" y="3436"/>
                </a:lnTo>
                <a:lnTo>
                  <a:pt x="1843" y="3435"/>
                </a:lnTo>
                <a:lnTo>
                  <a:pt x="1815" y="3410"/>
                </a:lnTo>
                <a:lnTo>
                  <a:pt x="1815" y="3407"/>
                </a:lnTo>
                <a:lnTo>
                  <a:pt x="1814" y="3404"/>
                </a:lnTo>
                <a:lnTo>
                  <a:pt x="1815" y="3398"/>
                </a:lnTo>
                <a:lnTo>
                  <a:pt x="1815" y="3393"/>
                </a:lnTo>
                <a:lnTo>
                  <a:pt x="1816" y="3391"/>
                </a:lnTo>
                <a:lnTo>
                  <a:pt x="1815" y="3390"/>
                </a:lnTo>
                <a:lnTo>
                  <a:pt x="1810" y="3387"/>
                </a:lnTo>
                <a:lnTo>
                  <a:pt x="1793" y="3382"/>
                </a:lnTo>
                <a:lnTo>
                  <a:pt x="1794" y="3380"/>
                </a:lnTo>
                <a:lnTo>
                  <a:pt x="1796" y="3376"/>
                </a:lnTo>
                <a:lnTo>
                  <a:pt x="1797" y="3373"/>
                </a:lnTo>
                <a:lnTo>
                  <a:pt x="1798" y="3370"/>
                </a:lnTo>
                <a:lnTo>
                  <a:pt x="1803" y="3370"/>
                </a:lnTo>
                <a:lnTo>
                  <a:pt x="1804" y="3371"/>
                </a:lnTo>
                <a:lnTo>
                  <a:pt x="1805" y="3371"/>
                </a:lnTo>
                <a:lnTo>
                  <a:pt x="1805" y="3372"/>
                </a:lnTo>
                <a:lnTo>
                  <a:pt x="1804" y="3373"/>
                </a:lnTo>
                <a:lnTo>
                  <a:pt x="1812" y="3373"/>
                </a:lnTo>
                <a:lnTo>
                  <a:pt x="1811" y="3372"/>
                </a:lnTo>
                <a:lnTo>
                  <a:pt x="1811" y="3368"/>
                </a:lnTo>
                <a:lnTo>
                  <a:pt x="1810" y="3359"/>
                </a:lnTo>
                <a:lnTo>
                  <a:pt x="1798" y="3359"/>
                </a:lnTo>
                <a:lnTo>
                  <a:pt x="1800" y="3358"/>
                </a:lnTo>
                <a:lnTo>
                  <a:pt x="1802" y="3357"/>
                </a:lnTo>
                <a:lnTo>
                  <a:pt x="1802" y="3356"/>
                </a:lnTo>
                <a:lnTo>
                  <a:pt x="1803" y="3355"/>
                </a:lnTo>
                <a:lnTo>
                  <a:pt x="1803" y="3351"/>
                </a:lnTo>
                <a:lnTo>
                  <a:pt x="1803" y="3347"/>
                </a:lnTo>
                <a:lnTo>
                  <a:pt x="1802" y="3343"/>
                </a:lnTo>
                <a:lnTo>
                  <a:pt x="1802" y="3338"/>
                </a:lnTo>
                <a:lnTo>
                  <a:pt x="1802" y="3336"/>
                </a:lnTo>
                <a:lnTo>
                  <a:pt x="1802" y="3334"/>
                </a:lnTo>
                <a:lnTo>
                  <a:pt x="1803" y="3333"/>
                </a:lnTo>
                <a:lnTo>
                  <a:pt x="1804" y="3331"/>
                </a:lnTo>
                <a:lnTo>
                  <a:pt x="1805" y="3330"/>
                </a:lnTo>
                <a:lnTo>
                  <a:pt x="1806" y="3329"/>
                </a:lnTo>
                <a:lnTo>
                  <a:pt x="1810" y="3328"/>
                </a:lnTo>
                <a:lnTo>
                  <a:pt x="1813" y="3327"/>
                </a:lnTo>
                <a:lnTo>
                  <a:pt x="1815" y="3325"/>
                </a:lnTo>
                <a:lnTo>
                  <a:pt x="1813" y="3321"/>
                </a:lnTo>
                <a:lnTo>
                  <a:pt x="1812" y="3320"/>
                </a:lnTo>
                <a:lnTo>
                  <a:pt x="1810" y="3319"/>
                </a:lnTo>
                <a:lnTo>
                  <a:pt x="1807" y="3317"/>
                </a:lnTo>
                <a:lnTo>
                  <a:pt x="1808" y="3314"/>
                </a:lnTo>
                <a:lnTo>
                  <a:pt x="1809" y="3311"/>
                </a:lnTo>
                <a:lnTo>
                  <a:pt x="1810" y="3309"/>
                </a:lnTo>
                <a:lnTo>
                  <a:pt x="1810" y="3306"/>
                </a:lnTo>
                <a:lnTo>
                  <a:pt x="1813" y="3308"/>
                </a:lnTo>
                <a:lnTo>
                  <a:pt x="1814" y="3310"/>
                </a:lnTo>
                <a:lnTo>
                  <a:pt x="1815" y="3311"/>
                </a:lnTo>
                <a:lnTo>
                  <a:pt x="1815" y="3317"/>
                </a:lnTo>
                <a:lnTo>
                  <a:pt x="1823" y="3314"/>
                </a:lnTo>
                <a:lnTo>
                  <a:pt x="1826" y="3314"/>
                </a:lnTo>
                <a:lnTo>
                  <a:pt x="1829" y="3314"/>
                </a:lnTo>
                <a:lnTo>
                  <a:pt x="1829" y="3308"/>
                </a:lnTo>
                <a:lnTo>
                  <a:pt x="1829" y="3303"/>
                </a:lnTo>
                <a:lnTo>
                  <a:pt x="1829" y="3299"/>
                </a:lnTo>
                <a:lnTo>
                  <a:pt x="1830" y="3295"/>
                </a:lnTo>
                <a:lnTo>
                  <a:pt x="1831" y="3291"/>
                </a:lnTo>
                <a:lnTo>
                  <a:pt x="1833" y="3287"/>
                </a:lnTo>
                <a:lnTo>
                  <a:pt x="1835" y="3284"/>
                </a:lnTo>
                <a:lnTo>
                  <a:pt x="1838" y="3281"/>
                </a:lnTo>
                <a:lnTo>
                  <a:pt x="1843" y="3275"/>
                </a:lnTo>
                <a:lnTo>
                  <a:pt x="1850" y="3270"/>
                </a:lnTo>
                <a:lnTo>
                  <a:pt x="1866" y="3258"/>
                </a:lnTo>
                <a:lnTo>
                  <a:pt x="1864" y="3256"/>
                </a:lnTo>
                <a:lnTo>
                  <a:pt x="1862" y="3254"/>
                </a:lnTo>
                <a:lnTo>
                  <a:pt x="1861" y="3252"/>
                </a:lnTo>
                <a:lnTo>
                  <a:pt x="1860" y="3251"/>
                </a:lnTo>
                <a:lnTo>
                  <a:pt x="1860" y="3248"/>
                </a:lnTo>
                <a:lnTo>
                  <a:pt x="1861" y="3245"/>
                </a:lnTo>
                <a:lnTo>
                  <a:pt x="1862" y="3242"/>
                </a:lnTo>
                <a:lnTo>
                  <a:pt x="1862" y="3239"/>
                </a:lnTo>
                <a:lnTo>
                  <a:pt x="1861" y="3237"/>
                </a:lnTo>
                <a:lnTo>
                  <a:pt x="1861" y="3236"/>
                </a:lnTo>
                <a:lnTo>
                  <a:pt x="1859" y="3234"/>
                </a:lnTo>
                <a:lnTo>
                  <a:pt x="1857" y="3232"/>
                </a:lnTo>
                <a:lnTo>
                  <a:pt x="1856" y="3232"/>
                </a:lnTo>
                <a:lnTo>
                  <a:pt x="1855" y="3232"/>
                </a:lnTo>
                <a:lnTo>
                  <a:pt x="1852" y="3232"/>
                </a:lnTo>
                <a:lnTo>
                  <a:pt x="1849" y="3233"/>
                </a:lnTo>
                <a:lnTo>
                  <a:pt x="1846" y="3232"/>
                </a:lnTo>
                <a:lnTo>
                  <a:pt x="1845" y="3231"/>
                </a:lnTo>
                <a:lnTo>
                  <a:pt x="1843" y="3228"/>
                </a:lnTo>
                <a:lnTo>
                  <a:pt x="1841" y="3224"/>
                </a:lnTo>
                <a:lnTo>
                  <a:pt x="1835" y="3219"/>
                </a:lnTo>
                <a:lnTo>
                  <a:pt x="1831" y="3215"/>
                </a:lnTo>
                <a:lnTo>
                  <a:pt x="1830" y="3213"/>
                </a:lnTo>
                <a:lnTo>
                  <a:pt x="1830" y="3212"/>
                </a:lnTo>
                <a:lnTo>
                  <a:pt x="1829" y="3208"/>
                </a:lnTo>
                <a:lnTo>
                  <a:pt x="1830" y="3207"/>
                </a:lnTo>
                <a:lnTo>
                  <a:pt x="1831" y="3205"/>
                </a:lnTo>
                <a:lnTo>
                  <a:pt x="1832" y="3203"/>
                </a:lnTo>
                <a:lnTo>
                  <a:pt x="1833" y="3201"/>
                </a:lnTo>
                <a:lnTo>
                  <a:pt x="1841" y="3193"/>
                </a:lnTo>
                <a:lnTo>
                  <a:pt x="1855" y="3176"/>
                </a:lnTo>
                <a:lnTo>
                  <a:pt x="1857" y="3176"/>
                </a:lnTo>
                <a:lnTo>
                  <a:pt x="1859" y="3176"/>
                </a:lnTo>
                <a:lnTo>
                  <a:pt x="1863" y="3178"/>
                </a:lnTo>
                <a:lnTo>
                  <a:pt x="1866" y="3179"/>
                </a:lnTo>
                <a:lnTo>
                  <a:pt x="1867" y="3180"/>
                </a:lnTo>
                <a:lnTo>
                  <a:pt x="1869" y="3179"/>
                </a:lnTo>
                <a:lnTo>
                  <a:pt x="1869" y="3175"/>
                </a:lnTo>
                <a:lnTo>
                  <a:pt x="1869" y="3171"/>
                </a:lnTo>
                <a:lnTo>
                  <a:pt x="1868" y="3171"/>
                </a:lnTo>
                <a:lnTo>
                  <a:pt x="1867" y="3171"/>
                </a:lnTo>
                <a:lnTo>
                  <a:pt x="1866" y="3169"/>
                </a:lnTo>
                <a:lnTo>
                  <a:pt x="1865" y="3167"/>
                </a:lnTo>
                <a:lnTo>
                  <a:pt x="1865" y="3166"/>
                </a:lnTo>
                <a:lnTo>
                  <a:pt x="1866" y="3165"/>
                </a:lnTo>
                <a:lnTo>
                  <a:pt x="1868" y="3164"/>
                </a:lnTo>
                <a:lnTo>
                  <a:pt x="1869" y="3163"/>
                </a:lnTo>
                <a:lnTo>
                  <a:pt x="1874" y="3162"/>
                </a:lnTo>
                <a:lnTo>
                  <a:pt x="1875" y="3144"/>
                </a:lnTo>
                <a:lnTo>
                  <a:pt x="1875" y="3140"/>
                </a:lnTo>
                <a:lnTo>
                  <a:pt x="1875" y="3136"/>
                </a:lnTo>
                <a:lnTo>
                  <a:pt x="1876" y="3132"/>
                </a:lnTo>
                <a:lnTo>
                  <a:pt x="1877" y="3128"/>
                </a:lnTo>
                <a:lnTo>
                  <a:pt x="1883" y="3126"/>
                </a:lnTo>
                <a:lnTo>
                  <a:pt x="1885" y="3125"/>
                </a:lnTo>
                <a:lnTo>
                  <a:pt x="1888" y="3124"/>
                </a:lnTo>
                <a:lnTo>
                  <a:pt x="1889" y="3123"/>
                </a:lnTo>
                <a:lnTo>
                  <a:pt x="1890" y="3121"/>
                </a:lnTo>
                <a:lnTo>
                  <a:pt x="1890" y="3120"/>
                </a:lnTo>
                <a:lnTo>
                  <a:pt x="1889" y="3119"/>
                </a:lnTo>
                <a:lnTo>
                  <a:pt x="1888" y="3118"/>
                </a:lnTo>
                <a:lnTo>
                  <a:pt x="1885" y="3117"/>
                </a:lnTo>
                <a:lnTo>
                  <a:pt x="1880" y="3117"/>
                </a:lnTo>
                <a:lnTo>
                  <a:pt x="1882" y="3114"/>
                </a:lnTo>
                <a:lnTo>
                  <a:pt x="1883" y="3112"/>
                </a:lnTo>
                <a:lnTo>
                  <a:pt x="1883" y="3111"/>
                </a:lnTo>
                <a:lnTo>
                  <a:pt x="1885" y="3112"/>
                </a:lnTo>
                <a:lnTo>
                  <a:pt x="1888" y="3112"/>
                </a:lnTo>
                <a:lnTo>
                  <a:pt x="1891" y="3111"/>
                </a:lnTo>
                <a:lnTo>
                  <a:pt x="1894" y="3111"/>
                </a:lnTo>
                <a:lnTo>
                  <a:pt x="1896" y="3113"/>
                </a:lnTo>
                <a:lnTo>
                  <a:pt x="1897" y="3114"/>
                </a:lnTo>
                <a:lnTo>
                  <a:pt x="1898" y="3118"/>
                </a:lnTo>
                <a:lnTo>
                  <a:pt x="1899" y="3119"/>
                </a:lnTo>
                <a:lnTo>
                  <a:pt x="1900" y="3119"/>
                </a:lnTo>
                <a:lnTo>
                  <a:pt x="1902" y="3119"/>
                </a:lnTo>
                <a:lnTo>
                  <a:pt x="1905" y="3117"/>
                </a:lnTo>
                <a:lnTo>
                  <a:pt x="1907" y="3116"/>
                </a:lnTo>
                <a:lnTo>
                  <a:pt x="1907" y="3114"/>
                </a:lnTo>
                <a:lnTo>
                  <a:pt x="1907" y="3112"/>
                </a:lnTo>
                <a:lnTo>
                  <a:pt x="1907" y="3110"/>
                </a:lnTo>
                <a:lnTo>
                  <a:pt x="1906" y="3107"/>
                </a:lnTo>
                <a:lnTo>
                  <a:pt x="1905" y="3105"/>
                </a:lnTo>
                <a:lnTo>
                  <a:pt x="1905" y="3103"/>
                </a:lnTo>
                <a:lnTo>
                  <a:pt x="1901" y="3105"/>
                </a:lnTo>
                <a:lnTo>
                  <a:pt x="1897" y="3106"/>
                </a:lnTo>
                <a:lnTo>
                  <a:pt x="1894" y="3106"/>
                </a:lnTo>
                <a:lnTo>
                  <a:pt x="1888" y="3104"/>
                </a:lnTo>
                <a:lnTo>
                  <a:pt x="1883" y="3103"/>
                </a:lnTo>
                <a:lnTo>
                  <a:pt x="1883" y="3089"/>
                </a:lnTo>
                <a:lnTo>
                  <a:pt x="1882" y="3088"/>
                </a:lnTo>
                <a:lnTo>
                  <a:pt x="1879" y="3087"/>
                </a:lnTo>
                <a:lnTo>
                  <a:pt x="1877" y="3087"/>
                </a:lnTo>
                <a:lnTo>
                  <a:pt x="1874" y="3086"/>
                </a:lnTo>
                <a:lnTo>
                  <a:pt x="1880" y="3066"/>
                </a:lnTo>
                <a:lnTo>
                  <a:pt x="1881" y="3067"/>
                </a:lnTo>
                <a:lnTo>
                  <a:pt x="1883" y="3068"/>
                </a:lnTo>
                <a:lnTo>
                  <a:pt x="1886" y="3068"/>
                </a:lnTo>
                <a:lnTo>
                  <a:pt x="1888" y="3068"/>
                </a:lnTo>
                <a:lnTo>
                  <a:pt x="1890" y="3068"/>
                </a:lnTo>
                <a:lnTo>
                  <a:pt x="1891" y="3069"/>
                </a:lnTo>
                <a:lnTo>
                  <a:pt x="1893" y="3071"/>
                </a:lnTo>
                <a:lnTo>
                  <a:pt x="1893" y="3073"/>
                </a:lnTo>
                <a:lnTo>
                  <a:pt x="1893" y="3075"/>
                </a:lnTo>
                <a:lnTo>
                  <a:pt x="1894" y="3078"/>
                </a:lnTo>
                <a:lnTo>
                  <a:pt x="1903" y="3078"/>
                </a:lnTo>
                <a:lnTo>
                  <a:pt x="1909" y="3078"/>
                </a:lnTo>
                <a:lnTo>
                  <a:pt x="1911" y="3078"/>
                </a:lnTo>
                <a:lnTo>
                  <a:pt x="1913" y="3076"/>
                </a:lnTo>
                <a:lnTo>
                  <a:pt x="1919" y="3072"/>
                </a:lnTo>
                <a:lnTo>
                  <a:pt x="1924" y="3069"/>
                </a:lnTo>
                <a:lnTo>
                  <a:pt x="1926" y="3068"/>
                </a:lnTo>
                <a:lnTo>
                  <a:pt x="1928" y="3066"/>
                </a:lnTo>
                <a:lnTo>
                  <a:pt x="1929" y="3050"/>
                </a:lnTo>
                <a:lnTo>
                  <a:pt x="1930" y="3038"/>
                </a:lnTo>
                <a:lnTo>
                  <a:pt x="1931" y="3030"/>
                </a:lnTo>
                <a:lnTo>
                  <a:pt x="1926" y="3027"/>
                </a:lnTo>
                <a:lnTo>
                  <a:pt x="1922" y="3024"/>
                </a:lnTo>
                <a:lnTo>
                  <a:pt x="1922" y="3022"/>
                </a:lnTo>
                <a:lnTo>
                  <a:pt x="1922" y="3020"/>
                </a:lnTo>
                <a:lnTo>
                  <a:pt x="1923" y="3017"/>
                </a:lnTo>
                <a:lnTo>
                  <a:pt x="1925" y="3015"/>
                </a:lnTo>
                <a:lnTo>
                  <a:pt x="1925" y="3014"/>
                </a:lnTo>
                <a:lnTo>
                  <a:pt x="1925" y="3013"/>
                </a:lnTo>
                <a:lnTo>
                  <a:pt x="1927" y="3015"/>
                </a:lnTo>
                <a:lnTo>
                  <a:pt x="1929" y="3017"/>
                </a:lnTo>
                <a:lnTo>
                  <a:pt x="1931" y="3020"/>
                </a:lnTo>
                <a:lnTo>
                  <a:pt x="1933" y="3021"/>
                </a:lnTo>
                <a:lnTo>
                  <a:pt x="1935" y="3021"/>
                </a:lnTo>
                <a:lnTo>
                  <a:pt x="1938" y="3019"/>
                </a:lnTo>
                <a:lnTo>
                  <a:pt x="1942" y="3016"/>
                </a:lnTo>
                <a:lnTo>
                  <a:pt x="1951" y="3014"/>
                </a:lnTo>
                <a:lnTo>
                  <a:pt x="1959" y="3013"/>
                </a:lnTo>
                <a:lnTo>
                  <a:pt x="1974" y="3011"/>
                </a:lnTo>
                <a:lnTo>
                  <a:pt x="1981" y="3010"/>
                </a:lnTo>
                <a:lnTo>
                  <a:pt x="1987" y="3008"/>
                </a:lnTo>
                <a:lnTo>
                  <a:pt x="1994" y="3005"/>
                </a:lnTo>
                <a:lnTo>
                  <a:pt x="2001" y="3002"/>
                </a:lnTo>
                <a:lnTo>
                  <a:pt x="2004" y="3000"/>
                </a:lnTo>
                <a:lnTo>
                  <a:pt x="2007" y="2997"/>
                </a:lnTo>
                <a:lnTo>
                  <a:pt x="2009" y="2995"/>
                </a:lnTo>
                <a:lnTo>
                  <a:pt x="2011" y="2992"/>
                </a:lnTo>
                <a:lnTo>
                  <a:pt x="2015" y="2987"/>
                </a:lnTo>
                <a:lnTo>
                  <a:pt x="2018" y="2981"/>
                </a:lnTo>
                <a:lnTo>
                  <a:pt x="2020" y="2974"/>
                </a:lnTo>
                <a:lnTo>
                  <a:pt x="2022" y="2967"/>
                </a:lnTo>
                <a:lnTo>
                  <a:pt x="2026" y="2951"/>
                </a:lnTo>
                <a:lnTo>
                  <a:pt x="2024" y="2950"/>
                </a:lnTo>
                <a:lnTo>
                  <a:pt x="2022" y="2950"/>
                </a:lnTo>
                <a:lnTo>
                  <a:pt x="2018" y="2949"/>
                </a:lnTo>
                <a:lnTo>
                  <a:pt x="2014" y="2948"/>
                </a:lnTo>
                <a:lnTo>
                  <a:pt x="2013" y="2947"/>
                </a:lnTo>
                <a:lnTo>
                  <a:pt x="2012" y="2945"/>
                </a:lnTo>
                <a:lnTo>
                  <a:pt x="2011" y="2943"/>
                </a:lnTo>
                <a:lnTo>
                  <a:pt x="2011" y="2940"/>
                </a:lnTo>
                <a:lnTo>
                  <a:pt x="2012" y="2938"/>
                </a:lnTo>
                <a:lnTo>
                  <a:pt x="2013" y="2936"/>
                </a:lnTo>
                <a:lnTo>
                  <a:pt x="2015" y="2933"/>
                </a:lnTo>
                <a:lnTo>
                  <a:pt x="2015" y="2931"/>
                </a:lnTo>
                <a:lnTo>
                  <a:pt x="2015" y="2929"/>
                </a:lnTo>
                <a:lnTo>
                  <a:pt x="2014" y="2927"/>
                </a:lnTo>
                <a:lnTo>
                  <a:pt x="2012" y="2924"/>
                </a:lnTo>
                <a:lnTo>
                  <a:pt x="2007" y="2919"/>
                </a:lnTo>
                <a:lnTo>
                  <a:pt x="2002" y="2914"/>
                </a:lnTo>
                <a:lnTo>
                  <a:pt x="1998" y="2909"/>
                </a:lnTo>
                <a:lnTo>
                  <a:pt x="1993" y="2899"/>
                </a:lnTo>
                <a:lnTo>
                  <a:pt x="1990" y="2892"/>
                </a:lnTo>
                <a:lnTo>
                  <a:pt x="1990" y="2890"/>
                </a:lnTo>
                <a:lnTo>
                  <a:pt x="1990" y="2889"/>
                </a:lnTo>
                <a:lnTo>
                  <a:pt x="1991" y="2889"/>
                </a:lnTo>
                <a:lnTo>
                  <a:pt x="1992" y="2888"/>
                </a:lnTo>
                <a:lnTo>
                  <a:pt x="1993" y="2886"/>
                </a:lnTo>
                <a:lnTo>
                  <a:pt x="1993" y="2884"/>
                </a:lnTo>
                <a:lnTo>
                  <a:pt x="1993" y="2879"/>
                </a:lnTo>
                <a:lnTo>
                  <a:pt x="1992" y="2875"/>
                </a:lnTo>
                <a:lnTo>
                  <a:pt x="1995" y="2869"/>
                </a:lnTo>
                <a:lnTo>
                  <a:pt x="1994" y="2869"/>
                </a:lnTo>
                <a:lnTo>
                  <a:pt x="1994" y="2867"/>
                </a:lnTo>
                <a:lnTo>
                  <a:pt x="1995" y="2866"/>
                </a:lnTo>
                <a:lnTo>
                  <a:pt x="1995" y="2865"/>
                </a:lnTo>
                <a:lnTo>
                  <a:pt x="1998" y="2861"/>
                </a:lnTo>
                <a:lnTo>
                  <a:pt x="1999" y="2863"/>
                </a:lnTo>
                <a:lnTo>
                  <a:pt x="2001" y="2868"/>
                </a:lnTo>
                <a:lnTo>
                  <a:pt x="2001" y="2870"/>
                </a:lnTo>
                <a:lnTo>
                  <a:pt x="2001" y="2872"/>
                </a:lnTo>
                <a:lnTo>
                  <a:pt x="2000" y="2873"/>
                </a:lnTo>
                <a:lnTo>
                  <a:pt x="1998" y="2872"/>
                </a:lnTo>
                <a:lnTo>
                  <a:pt x="1999" y="2888"/>
                </a:lnTo>
                <a:lnTo>
                  <a:pt x="2001" y="2900"/>
                </a:lnTo>
                <a:lnTo>
                  <a:pt x="2004" y="2901"/>
                </a:lnTo>
                <a:lnTo>
                  <a:pt x="2008" y="2902"/>
                </a:lnTo>
                <a:lnTo>
                  <a:pt x="2011" y="2902"/>
                </a:lnTo>
                <a:lnTo>
                  <a:pt x="2013" y="2902"/>
                </a:lnTo>
                <a:lnTo>
                  <a:pt x="2015" y="2903"/>
                </a:lnTo>
                <a:lnTo>
                  <a:pt x="2016" y="2905"/>
                </a:lnTo>
                <a:lnTo>
                  <a:pt x="2018" y="2907"/>
                </a:lnTo>
                <a:lnTo>
                  <a:pt x="2019" y="2910"/>
                </a:lnTo>
                <a:lnTo>
                  <a:pt x="2021" y="2912"/>
                </a:lnTo>
                <a:lnTo>
                  <a:pt x="2025" y="2914"/>
                </a:lnTo>
                <a:lnTo>
                  <a:pt x="2029" y="2915"/>
                </a:lnTo>
                <a:lnTo>
                  <a:pt x="2032" y="2916"/>
                </a:lnTo>
                <a:lnTo>
                  <a:pt x="2035" y="2916"/>
                </a:lnTo>
                <a:lnTo>
                  <a:pt x="2041" y="2914"/>
                </a:lnTo>
                <a:lnTo>
                  <a:pt x="2049" y="2912"/>
                </a:lnTo>
                <a:lnTo>
                  <a:pt x="2055" y="2914"/>
                </a:lnTo>
                <a:lnTo>
                  <a:pt x="2061" y="2915"/>
                </a:lnTo>
                <a:lnTo>
                  <a:pt x="2063" y="2915"/>
                </a:lnTo>
                <a:lnTo>
                  <a:pt x="2066" y="2915"/>
                </a:lnTo>
                <a:lnTo>
                  <a:pt x="2068" y="2913"/>
                </a:lnTo>
                <a:lnTo>
                  <a:pt x="2071" y="2911"/>
                </a:lnTo>
                <a:lnTo>
                  <a:pt x="2078" y="2903"/>
                </a:lnTo>
                <a:lnTo>
                  <a:pt x="2086" y="2892"/>
                </a:lnTo>
                <a:lnTo>
                  <a:pt x="2093" y="2881"/>
                </a:lnTo>
                <a:close/>
                <a:moveTo>
                  <a:pt x="1759" y="1684"/>
                </a:moveTo>
                <a:lnTo>
                  <a:pt x="1760" y="1687"/>
                </a:lnTo>
                <a:lnTo>
                  <a:pt x="1761" y="1689"/>
                </a:lnTo>
                <a:lnTo>
                  <a:pt x="1761" y="1690"/>
                </a:lnTo>
                <a:lnTo>
                  <a:pt x="1762" y="1691"/>
                </a:lnTo>
                <a:lnTo>
                  <a:pt x="1765" y="1692"/>
                </a:lnTo>
                <a:lnTo>
                  <a:pt x="1765" y="1690"/>
                </a:lnTo>
                <a:lnTo>
                  <a:pt x="1767" y="1689"/>
                </a:lnTo>
                <a:lnTo>
                  <a:pt x="1770" y="1687"/>
                </a:lnTo>
                <a:lnTo>
                  <a:pt x="1768" y="1681"/>
                </a:lnTo>
                <a:lnTo>
                  <a:pt x="1767" y="1679"/>
                </a:lnTo>
                <a:lnTo>
                  <a:pt x="1767" y="1676"/>
                </a:lnTo>
                <a:lnTo>
                  <a:pt x="1779" y="1681"/>
                </a:lnTo>
                <a:lnTo>
                  <a:pt x="1782" y="1683"/>
                </a:lnTo>
                <a:lnTo>
                  <a:pt x="1784" y="1684"/>
                </a:lnTo>
                <a:lnTo>
                  <a:pt x="1787" y="1684"/>
                </a:lnTo>
                <a:lnTo>
                  <a:pt x="1788" y="1683"/>
                </a:lnTo>
                <a:lnTo>
                  <a:pt x="1790" y="1680"/>
                </a:lnTo>
                <a:lnTo>
                  <a:pt x="1793" y="1676"/>
                </a:lnTo>
                <a:lnTo>
                  <a:pt x="1810" y="1676"/>
                </a:lnTo>
                <a:lnTo>
                  <a:pt x="1809" y="1676"/>
                </a:lnTo>
                <a:lnTo>
                  <a:pt x="1812" y="1677"/>
                </a:lnTo>
                <a:lnTo>
                  <a:pt x="1818" y="1678"/>
                </a:lnTo>
                <a:lnTo>
                  <a:pt x="1816" y="1673"/>
                </a:lnTo>
                <a:lnTo>
                  <a:pt x="1815" y="1669"/>
                </a:lnTo>
                <a:lnTo>
                  <a:pt x="1813" y="1665"/>
                </a:lnTo>
                <a:lnTo>
                  <a:pt x="1812" y="1663"/>
                </a:lnTo>
                <a:lnTo>
                  <a:pt x="1810" y="1662"/>
                </a:lnTo>
                <a:lnTo>
                  <a:pt x="1808" y="1662"/>
                </a:lnTo>
                <a:lnTo>
                  <a:pt x="1804" y="1662"/>
                </a:lnTo>
                <a:lnTo>
                  <a:pt x="1800" y="1662"/>
                </a:lnTo>
                <a:lnTo>
                  <a:pt x="1798" y="1662"/>
                </a:lnTo>
                <a:lnTo>
                  <a:pt x="1796" y="1662"/>
                </a:lnTo>
                <a:lnTo>
                  <a:pt x="1793" y="1660"/>
                </a:lnTo>
                <a:lnTo>
                  <a:pt x="1791" y="1659"/>
                </a:lnTo>
                <a:lnTo>
                  <a:pt x="1786" y="1654"/>
                </a:lnTo>
                <a:lnTo>
                  <a:pt x="1781" y="1650"/>
                </a:lnTo>
                <a:lnTo>
                  <a:pt x="1778" y="1648"/>
                </a:lnTo>
                <a:lnTo>
                  <a:pt x="1776" y="1647"/>
                </a:lnTo>
                <a:lnTo>
                  <a:pt x="1770" y="1647"/>
                </a:lnTo>
                <a:lnTo>
                  <a:pt x="1764" y="1647"/>
                </a:lnTo>
                <a:lnTo>
                  <a:pt x="1758" y="1647"/>
                </a:lnTo>
                <a:lnTo>
                  <a:pt x="1752" y="1647"/>
                </a:lnTo>
                <a:lnTo>
                  <a:pt x="1742" y="1648"/>
                </a:lnTo>
                <a:lnTo>
                  <a:pt x="1736" y="1648"/>
                </a:lnTo>
                <a:lnTo>
                  <a:pt x="1731" y="1647"/>
                </a:lnTo>
                <a:lnTo>
                  <a:pt x="1734" y="1649"/>
                </a:lnTo>
                <a:lnTo>
                  <a:pt x="1739" y="1650"/>
                </a:lnTo>
                <a:lnTo>
                  <a:pt x="1737" y="1655"/>
                </a:lnTo>
                <a:lnTo>
                  <a:pt x="1737" y="1657"/>
                </a:lnTo>
                <a:lnTo>
                  <a:pt x="1737" y="1659"/>
                </a:lnTo>
                <a:lnTo>
                  <a:pt x="1738" y="1662"/>
                </a:lnTo>
                <a:lnTo>
                  <a:pt x="1739" y="1664"/>
                </a:lnTo>
                <a:lnTo>
                  <a:pt x="1739" y="1667"/>
                </a:lnTo>
                <a:lnTo>
                  <a:pt x="1742" y="1667"/>
                </a:lnTo>
                <a:lnTo>
                  <a:pt x="1743" y="1668"/>
                </a:lnTo>
                <a:lnTo>
                  <a:pt x="1744" y="1670"/>
                </a:lnTo>
                <a:lnTo>
                  <a:pt x="1744" y="1672"/>
                </a:lnTo>
                <a:lnTo>
                  <a:pt x="1743" y="1676"/>
                </a:lnTo>
                <a:lnTo>
                  <a:pt x="1742" y="1678"/>
                </a:lnTo>
                <a:lnTo>
                  <a:pt x="1722" y="1676"/>
                </a:lnTo>
                <a:lnTo>
                  <a:pt x="1718" y="1675"/>
                </a:lnTo>
                <a:lnTo>
                  <a:pt x="1715" y="1673"/>
                </a:lnTo>
                <a:lnTo>
                  <a:pt x="1708" y="1670"/>
                </a:lnTo>
                <a:lnTo>
                  <a:pt x="1706" y="1681"/>
                </a:lnTo>
                <a:lnTo>
                  <a:pt x="1710" y="1683"/>
                </a:lnTo>
                <a:lnTo>
                  <a:pt x="1712" y="1684"/>
                </a:lnTo>
                <a:lnTo>
                  <a:pt x="1711" y="1684"/>
                </a:lnTo>
                <a:lnTo>
                  <a:pt x="1759" y="1684"/>
                </a:lnTo>
                <a:close/>
                <a:moveTo>
                  <a:pt x="3045" y="1071"/>
                </a:moveTo>
                <a:lnTo>
                  <a:pt x="3037" y="1071"/>
                </a:lnTo>
                <a:lnTo>
                  <a:pt x="3030" y="1071"/>
                </a:lnTo>
                <a:lnTo>
                  <a:pt x="3022" y="1070"/>
                </a:lnTo>
                <a:lnTo>
                  <a:pt x="3014" y="1069"/>
                </a:lnTo>
                <a:lnTo>
                  <a:pt x="2997" y="1067"/>
                </a:lnTo>
                <a:lnTo>
                  <a:pt x="2981" y="1065"/>
                </a:lnTo>
                <a:lnTo>
                  <a:pt x="2971" y="1065"/>
                </a:lnTo>
                <a:lnTo>
                  <a:pt x="2961" y="1066"/>
                </a:lnTo>
                <a:lnTo>
                  <a:pt x="2956" y="1066"/>
                </a:lnTo>
                <a:lnTo>
                  <a:pt x="2951" y="1066"/>
                </a:lnTo>
                <a:lnTo>
                  <a:pt x="2946" y="1066"/>
                </a:lnTo>
                <a:lnTo>
                  <a:pt x="2941" y="1065"/>
                </a:lnTo>
                <a:lnTo>
                  <a:pt x="2938" y="1062"/>
                </a:lnTo>
                <a:lnTo>
                  <a:pt x="2935" y="1060"/>
                </a:lnTo>
                <a:lnTo>
                  <a:pt x="2933" y="1059"/>
                </a:lnTo>
                <a:lnTo>
                  <a:pt x="2930" y="1060"/>
                </a:lnTo>
                <a:lnTo>
                  <a:pt x="2928" y="1061"/>
                </a:lnTo>
                <a:lnTo>
                  <a:pt x="2925" y="1063"/>
                </a:lnTo>
                <a:lnTo>
                  <a:pt x="2923" y="1065"/>
                </a:lnTo>
                <a:lnTo>
                  <a:pt x="2920" y="1069"/>
                </a:lnTo>
                <a:lnTo>
                  <a:pt x="2919" y="1071"/>
                </a:lnTo>
                <a:lnTo>
                  <a:pt x="2917" y="1071"/>
                </a:lnTo>
                <a:lnTo>
                  <a:pt x="2915" y="1071"/>
                </a:lnTo>
                <a:lnTo>
                  <a:pt x="2912" y="1071"/>
                </a:lnTo>
                <a:lnTo>
                  <a:pt x="2908" y="1070"/>
                </a:lnTo>
                <a:lnTo>
                  <a:pt x="2905" y="1071"/>
                </a:lnTo>
                <a:lnTo>
                  <a:pt x="2903" y="1072"/>
                </a:lnTo>
                <a:lnTo>
                  <a:pt x="2900" y="1075"/>
                </a:lnTo>
                <a:lnTo>
                  <a:pt x="2898" y="1077"/>
                </a:lnTo>
                <a:lnTo>
                  <a:pt x="2897" y="1078"/>
                </a:lnTo>
                <a:lnTo>
                  <a:pt x="2896" y="1079"/>
                </a:lnTo>
                <a:lnTo>
                  <a:pt x="2900" y="1086"/>
                </a:lnTo>
                <a:lnTo>
                  <a:pt x="2902" y="1090"/>
                </a:lnTo>
                <a:lnTo>
                  <a:pt x="2904" y="1095"/>
                </a:lnTo>
                <a:lnTo>
                  <a:pt x="2904" y="1099"/>
                </a:lnTo>
                <a:lnTo>
                  <a:pt x="2905" y="1103"/>
                </a:lnTo>
                <a:lnTo>
                  <a:pt x="2905" y="1108"/>
                </a:lnTo>
                <a:lnTo>
                  <a:pt x="2907" y="1115"/>
                </a:lnTo>
                <a:lnTo>
                  <a:pt x="2909" y="1124"/>
                </a:lnTo>
                <a:lnTo>
                  <a:pt x="2910" y="1129"/>
                </a:lnTo>
                <a:lnTo>
                  <a:pt x="2911" y="1134"/>
                </a:lnTo>
                <a:lnTo>
                  <a:pt x="2911" y="1139"/>
                </a:lnTo>
                <a:lnTo>
                  <a:pt x="2910" y="1144"/>
                </a:lnTo>
                <a:lnTo>
                  <a:pt x="2905" y="1147"/>
                </a:lnTo>
                <a:lnTo>
                  <a:pt x="2903" y="1153"/>
                </a:lnTo>
                <a:lnTo>
                  <a:pt x="2901" y="1159"/>
                </a:lnTo>
                <a:lnTo>
                  <a:pt x="2899" y="1169"/>
                </a:lnTo>
                <a:lnTo>
                  <a:pt x="2896" y="1169"/>
                </a:lnTo>
                <a:lnTo>
                  <a:pt x="2896" y="1173"/>
                </a:lnTo>
                <a:lnTo>
                  <a:pt x="2896" y="1178"/>
                </a:lnTo>
                <a:lnTo>
                  <a:pt x="2896" y="1186"/>
                </a:lnTo>
                <a:lnTo>
                  <a:pt x="2899" y="1184"/>
                </a:lnTo>
                <a:lnTo>
                  <a:pt x="2901" y="1183"/>
                </a:lnTo>
                <a:lnTo>
                  <a:pt x="2902" y="1183"/>
                </a:lnTo>
                <a:lnTo>
                  <a:pt x="2902" y="1185"/>
                </a:lnTo>
                <a:lnTo>
                  <a:pt x="2902" y="1187"/>
                </a:lnTo>
                <a:lnTo>
                  <a:pt x="2901" y="1189"/>
                </a:lnTo>
                <a:lnTo>
                  <a:pt x="2899" y="1191"/>
                </a:lnTo>
                <a:lnTo>
                  <a:pt x="2899" y="1192"/>
                </a:lnTo>
                <a:lnTo>
                  <a:pt x="2899" y="1195"/>
                </a:lnTo>
                <a:lnTo>
                  <a:pt x="2905" y="1200"/>
                </a:lnTo>
                <a:lnTo>
                  <a:pt x="2905" y="1204"/>
                </a:lnTo>
                <a:lnTo>
                  <a:pt x="2906" y="1207"/>
                </a:lnTo>
                <a:lnTo>
                  <a:pt x="2905" y="1214"/>
                </a:lnTo>
                <a:lnTo>
                  <a:pt x="2903" y="1221"/>
                </a:lnTo>
                <a:lnTo>
                  <a:pt x="2902" y="1228"/>
                </a:lnTo>
                <a:lnTo>
                  <a:pt x="2911" y="1229"/>
                </a:lnTo>
                <a:lnTo>
                  <a:pt x="2921" y="1229"/>
                </a:lnTo>
                <a:lnTo>
                  <a:pt x="2931" y="1228"/>
                </a:lnTo>
                <a:lnTo>
                  <a:pt x="2936" y="1227"/>
                </a:lnTo>
                <a:lnTo>
                  <a:pt x="2941" y="1225"/>
                </a:lnTo>
                <a:lnTo>
                  <a:pt x="2950" y="1238"/>
                </a:lnTo>
                <a:lnTo>
                  <a:pt x="2958" y="1251"/>
                </a:lnTo>
                <a:lnTo>
                  <a:pt x="2965" y="1249"/>
                </a:lnTo>
                <a:lnTo>
                  <a:pt x="2971" y="1248"/>
                </a:lnTo>
                <a:lnTo>
                  <a:pt x="2977" y="1247"/>
                </a:lnTo>
                <a:lnTo>
                  <a:pt x="2980" y="1246"/>
                </a:lnTo>
                <a:lnTo>
                  <a:pt x="2984" y="1245"/>
                </a:lnTo>
                <a:lnTo>
                  <a:pt x="2986" y="1240"/>
                </a:lnTo>
                <a:lnTo>
                  <a:pt x="2989" y="1239"/>
                </a:lnTo>
                <a:lnTo>
                  <a:pt x="2991" y="1239"/>
                </a:lnTo>
                <a:lnTo>
                  <a:pt x="2995" y="1239"/>
                </a:lnTo>
                <a:lnTo>
                  <a:pt x="3004" y="1241"/>
                </a:lnTo>
                <a:lnTo>
                  <a:pt x="3008" y="1242"/>
                </a:lnTo>
                <a:lnTo>
                  <a:pt x="3013" y="1243"/>
                </a:lnTo>
                <a:lnTo>
                  <a:pt x="3017" y="1242"/>
                </a:lnTo>
                <a:lnTo>
                  <a:pt x="3023" y="1240"/>
                </a:lnTo>
                <a:lnTo>
                  <a:pt x="3023" y="1237"/>
                </a:lnTo>
                <a:lnTo>
                  <a:pt x="3025" y="1235"/>
                </a:lnTo>
                <a:lnTo>
                  <a:pt x="3026" y="1233"/>
                </a:lnTo>
                <a:lnTo>
                  <a:pt x="3029" y="1229"/>
                </a:lnTo>
                <a:lnTo>
                  <a:pt x="3031" y="1224"/>
                </a:lnTo>
                <a:lnTo>
                  <a:pt x="3033" y="1221"/>
                </a:lnTo>
                <a:lnTo>
                  <a:pt x="3034" y="1220"/>
                </a:lnTo>
                <a:lnTo>
                  <a:pt x="3039" y="1217"/>
                </a:lnTo>
                <a:lnTo>
                  <a:pt x="3044" y="1216"/>
                </a:lnTo>
                <a:lnTo>
                  <a:pt x="3050" y="1214"/>
                </a:lnTo>
                <a:lnTo>
                  <a:pt x="3052" y="1213"/>
                </a:lnTo>
                <a:lnTo>
                  <a:pt x="3054" y="1211"/>
                </a:lnTo>
                <a:lnTo>
                  <a:pt x="3054" y="1210"/>
                </a:lnTo>
                <a:lnTo>
                  <a:pt x="3054" y="1209"/>
                </a:lnTo>
                <a:lnTo>
                  <a:pt x="3054" y="1206"/>
                </a:lnTo>
                <a:lnTo>
                  <a:pt x="3054" y="1203"/>
                </a:lnTo>
                <a:lnTo>
                  <a:pt x="3054" y="1200"/>
                </a:lnTo>
                <a:lnTo>
                  <a:pt x="3056" y="1197"/>
                </a:lnTo>
                <a:lnTo>
                  <a:pt x="3060" y="1193"/>
                </a:lnTo>
                <a:lnTo>
                  <a:pt x="3068" y="1186"/>
                </a:lnTo>
                <a:lnTo>
                  <a:pt x="3071" y="1183"/>
                </a:lnTo>
                <a:lnTo>
                  <a:pt x="3071" y="1180"/>
                </a:lnTo>
                <a:lnTo>
                  <a:pt x="3070" y="1178"/>
                </a:lnTo>
                <a:lnTo>
                  <a:pt x="3067" y="1175"/>
                </a:lnTo>
                <a:lnTo>
                  <a:pt x="3066" y="1173"/>
                </a:lnTo>
                <a:lnTo>
                  <a:pt x="3065" y="1170"/>
                </a:lnTo>
                <a:lnTo>
                  <a:pt x="3065" y="1167"/>
                </a:lnTo>
                <a:lnTo>
                  <a:pt x="3065" y="1164"/>
                </a:lnTo>
                <a:lnTo>
                  <a:pt x="3066" y="1162"/>
                </a:lnTo>
                <a:lnTo>
                  <a:pt x="3069" y="1161"/>
                </a:lnTo>
                <a:lnTo>
                  <a:pt x="3072" y="1159"/>
                </a:lnTo>
                <a:lnTo>
                  <a:pt x="3074" y="1158"/>
                </a:lnTo>
                <a:lnTo>
                  <a:pt x="3079" y="1149"/>
                </a:lnTo>
                <a:lnTo>
                  <a:pt x="3085" y="1140"/>
                </a:lnTo>
                <a:lnTo>
                  <a:pt x="3088" y="1135"/>
                </a:lnTo>
                <a:lnTo>
                  <a:pt x="3091" y="1131"/>
                </a:lnTo>
                <a:lnTo>
                  <a:pt x="3095" y="1127"/>
                </a:lnTo>
                <a:lnTo>
                  <a:pt x="3099" y="1124"/>
                </a:lnTo>
                <a:lnTo>
                  <a:pt x="3105" y="1121"/>
                </a:lnTo>
                <a:lnTo>
                  <a:pt x="3114" y="1118"/>
                </a:lnTo>
                <a:lnTo>
                  <a:pt x="3122" y="1114"/>
                </a:lnTo>
                <a:lnTo>
                  <a:pt x="3125" y="1112"/>
                </a:lnTo>
                <a:lnTo>
                  <a:pt x="3127" y="1110"/>
                </a:lnTo>
                <a:lnTo>
                  <a:pt x="3128" y="1106"/>
                </a:lnTo>
                <a:lnTo>
                  <a:pt x="3128" y="1101"/>
                </a:lnTo>
                <a:lnTo>
                  <a:pt x="3127" y="1090"/>
                </a:lnTo>
                <a:lnTo>
                  <a:pt x="3126" y="1087"/>
                </a:lnTo>
                <a:lnTo>
                  <a:pt x="3126" y="1084"/>
                </a:lnTo>
                <a:lnTo>
                  <a:pt x="3126" y="1082"/>
                </a:lnTo>
                <a:lnTo>
                  <a:pt x="3127" y="1079"/>
                </a:lnTo>
                <a:lnTo>
                  <a:pt x="3128" y="1077"/>
                </a:lnTo>
                <a:lnTo>
                  <a:pt x="3131" y="1075"/>
                </a:lnTo>
                <a:lnTo>
                  <a:pt x="3134" y="1073"/>
                </a:lnTo>
                <a:lnTo>
                  <a:pt x="3135" y="1071"/>
                </a:lnTo>
                <a:lnTo>
                  <a:pt x="3139" y="1070"/>
                </a:lnTo>
                <a:lnTo>
                  <a:pt x="3142" y="1069"/>
                </a:lnTo>
                <a:lnTo>
                  <a:pt x="3145" y="1068"/>
                </a:lnTo>
                <a:lnTo>
                  <a:pt x="3149" y="1068"/>
                </a:lnTo>
                <a:lnTo>
                  <a:pt x="3152" y="1068"/>
                </a:lnTo>
                <a:lnTo>
                  <a:pt x="3154" y="1069"/>
                </a:lnTo>
                <a:lnTo>
                  <a:pt x="3158" y="1071"/>
                </a:lnTo>
                <a:lnTo>
                  <a:pt x="3166" y="1075"/>
                </a:lnTo>
                <a:lnTo>
                  <a:pt x="3171" y="1078"/>
                </a:lnTo>
                <a:lnTo>
                  <a:pt x="3173" y="1079"/>
                </a:lnTo>
                <a:lnTo>
                  <a:pt x="3175" y="1079"/>
                </a:lnTo>
                <a:lnTo>
                  <a:pt x="3178" y="1080"/>
                </a:lnTo>
                <a:lnTo>
                  <a:pt x="3180" y="1080"/>
                </a:lnTo>
                <a:lnTo>
                  <a:pt x="3186" y="1079"/>
                </a:lnTo>
                <a:lnTo>
                  <a:pt x="3188" y="1078"/>
                </a:lnTo>
                <a:lnTo>
                  <a:pt x="3189" y="1076"/>
                </a:lnTo>
                <a:lnTo>
                  <a:pt x="3193" y="1071"/>
                </a:lnTo>
                <a:lnTo>
                  <a:pt x="3195" y="1067"/>
                </a:lnTo>
                <a:lnTo>
                  <a:pt x="3196" y="1066"/>
                </a:lnTo>
                <a:lnTo>
                  <a:pt x="3197" y="1065"/>
                </a:lnTo>
                <a:lnTo>
                  <a:pt x="3199" y="1064"/>
                </a:lnTo>
                <a:lnTo>
                  <a:pt x="3201" y="1064"/>
                </a:lnTo>
                <a:lnTo>
                  <a:pt x="3206" y="1064"/>
                </a:lnTo>
                <a:lnTo>
                  <a:pt x="3210" y="1064"/>
                </a:lnTo>
                <a:lnTo>
                  <a:pt x="3214" y="1062"/>
                </a:lnTo>
                <a:lnTo>
                  <a:pt x="3216" y="1061"/>
                </a:lnTo>
                <a:lnTo>
                  <a:pt x="3217" y="1059"/>
                </a:lnTo>
                <a:lnTo>
                  <a:pt x="3218" y="1055"/>
                </a:lnTo>
                <a:lnTo>
                  <a:pt x="3219" y="1053"/>
                </a:lnTo>
                <a:lnTo>
                  <a:pt x="3220" y="1051"/>
                </a:lnTo>
                <a:lnTo>
                  <a:pt x="3221" y="1049"/>
                </a:lnTo>
                <a:lnTo>
                  <a:pt x="3223" y="1048"/>
                </a:lnTo>
                <a:lnTo>
                  <a:pt x="3223" y="1045"/>
                </a:lnTo>
                <a:lnTo>
                  <a:pt x="3225" y="1045"/>
                </a:lnTo>
                <a:lnTo>
                  <a:pt x="3228" y="1046"/>
                </a:lnTo>
                <a:lnTo>
                  <a:pt x="3231" y="1046"/>
                </a:lnTo>
                <a:lnTo>
                  <a:pt x="3233" y="1046"/>
                </a:lnTo>
                <a:lnTo>
                  <a:pt x="3234" y="1045"/>
                </a:lnTo>
                <a:lnTo>
                  <a:pt x="3239" y="1049"/>
                </a:lnTo>
                <a:lnTo>
                  <a:pt x="3243" y="1052"/>
                </a:lnTo>
                <a:lnTo>
                  <a:pt x="3247" y="1056"/>
                </a:lnTo>
                <a:lnTo>
                  <a:pt x="3250" y="1059"/>
                </a:lnTo>
                <a:lnTo>
                  <a:pt x="3253" y="1063"/>
                </a:lnTo>
                <a:lnTo>
                  <a:pt x="3255" y="1067"/>
                </a:lnTo>
                <a:lnTo>
                  <a:pt x="3259" y="1076"/>
                </a:lnTo>
                <a:lnTo>
                  <a:pt x="3263" y="1085"/>
                </a:lnTo>
                <a:lnTo>
                  <a:pt x="3267" y="1094"/>
                </a:lnTo>
                <a:lnTo>
                  <a:pt x="3272" y="1102"/>
                </a:lnTo>
                <a:lnTo>
                  <a:pt x="3275" y="1106"/>
                </a:lnTo>
                <a:lnTo>
                  <a:pt x="3279" y="1110"/>
                </a:lnTo>
                <a:lnTo>
                  <a:pt x="3284" y="1110"/>
                </a:lnTo>
                <a:lnTo>
                  <a:pt x="3294" y="1121"/>
                </a:lnTo>
                <a:lnTo>
                  <a:pt x="3302" y="1128"/>
                </a:lnTo>
                <a:lnTo>
                  <a:pt x="3305" y="1131"/>
                </a:lnTo>
                <a:lnTo>
                  <a:pt x="3307" y="1133"/>
                </a:lnTo>
                <a:lnTo>
                  <a:pt x="3313" y="1135"/>
                </a:lnTo>
                <a:lnTo>
                  <a:pt x="3319" y="1136"/>
                </a:lnTo>
                <a:lnTo>
                  <a:pt x="3324" y="1138"/>
                </a:lnTo>
                <a:lnTo>
                  <a:pt x="3327" y="1139"/>
                </a:lnTo>
                <a:lnTo>
                  <a:pt x="3329" y="1141"/>
                </a:lnTo>
                <a:lnTo>
                  <a:pt x="3329" y="1147"/>
                </a:lnTo>
                <a:lnTo>
                  <a:pt x="3335" y="1147"/>
                </a:lnTo>
                <a:lnTo>
                  <a:pt x="3337" y="1148"/>
                </a:lnTo>
                <a:lnTo>
                  <a:pt x="3337" y="1149"/>
                </a:lnTo>
                <a:lnTo>
                  <a:pt x="3338" y="1150"/>
                </a:lnTo>
                <a:lnTo>
                  <a:pt x="3338" y="1151"/>
                </a:lnTo>
                <a:lnTo>
                  <a:pt x="3338" y="1154"/>
                </a:lnTo>
                <a:lnTo>
                  <a:pt x="3337" y="1156"/>
                </a:lnTo>
                <a:lnTo>
                  <a:pt x="3338" y="1158"/>
                </a:lnTo>
                <a:lnTo>
                  <a:pt x="3340" y="1159"/>
                </a:lnTo>
                <a:lnTo>
                  <a:pt x="3342" y="1160"/>
                </a:lnTo>
                <a:lnTo>
                  <a:pt x="3347" y="1162"/>
                </a:lnTo>
                <a:lnTo>
                  <a:pt x="3351" y="1163"/>
                </a:lnTo>
                <a:lnTo>
                  <a:pt x="3353" y="1165"/>
                </a:lnTo>
                <a:lnTo>
                  <a:pt x="3355" y="1166"/>
                </a:lnTo>
                <a:lnTo>
                  <a:pt x="3356" y="1169"/>
                </a:lnTo>
                <a:lnTo>
                  <a:pt x="3357" y="1173"/>
                </a:lnTo>
                <a:lnTo>
                  <a:pt x="3358" y="1184"/>
                </a:lnTo>
                <a:lnTo>
                  <a:pt x="3358" y="1189"/>
                </a:lnTo>
                <a:lnTo>
                  <a:pt x="3358" y="1193"/>
                </a:lnTo>
                <a:lnTo>
                  <a:pt x="3357" y="1194"/>
                </a:lnTo>
                <a:lnTo>
                  <a:pt x="3357" y="1195"/>
                </a:lnTo>
                <a:lnTo>
                  <a:pt x="3356" y="1195"/>
                </a:lnTo>
                <a:lnTo>
                  <a:pt x="3355" y="1195"/>
                </a:lnTo>
                <a:lnTo>
                  <a:pt x="3354" y="1197"/>
                </a:lnTo>
                <a:lnTo>
                  <a:pt x="3353" y="1199"/>
                </a:lnTo>
                <a:lnTo>
                  <a:pt x="3353" y="1203"/>
                </a:lnTo>
                <a:lnTo>
                  <a:pt x="3352" y="1211"/>
                </a:lnTo>
                <a:lnTo>
                  <a:pt x="3345" y="1212"/>
                </a:lnTo>
                <a:lnTo>
                  <a:pt x="3338" y="1213"/>
                </a:lnTo>
                <a:lnTo>
                  <a:pt x="3330" y="1213"/>
                </a:lnTo>
                <a:lnTo>
                  <a:pt x="3322" y="1213"/>
                </a:lnTo>
                <a:lnTo>
                  <a:pt x="3307" y="1212"/>
                </a:lnTo>
                <a:lnTo>
                  <a:pt x="3296" y="1211"/>
                </a:lnTo>
                <a:lnTo>
                  <a:pt x="3296" y="1212"/>
                </a:lnTo>
                <a:lnTo>
                  <a:pt x="3297" y="1213"/>
                </a:lnTo>
                <a:lnTo>
                  <a:pt x="3297" y="1216"/>
                </a:lnTo>
                <a:lnTo>
                  <a:pt x="3298" y="1218"/>
                </a:lnTo>
                <a:lnTo>
                  <a:pt x="3298" y="1219"/>
                </a:lnTo>
                <a:lnTo>
                  <a:pt x="3299" y="1220"/>
                </a:lnTo>
                <a:lnTo>
                  <a:pt x="3303" y="1223"/>
                </a:lnTo>
                <a:lnTo>
                  <a:pt x="3308" y="1226"/>
                </a:lnTo>
                <a:lnTo>
                  <a:pt x="3319" y="1232"/>
                </a:lnTo>
                <a:lnTo>
                  <a:pt x="3341" y="1242"/>
                </a:lnTo>
                <a:lnTo>
                  <a:pt x="3342" y="1235"/>
                </a:lnTo>
                <a:lnTo>
                  <a:pt x="3344" y="1226"/>
                </a:lnTo>
                <a:lnTo>
                  <a:pt x="3344" y="1219"/>
                </a:lnTo>
                <a:lnTo>
                  <a:pt x="3344" y="1218"/>
                </a:lnTo>
                <a:lnTo>
                  <a:pt x="3344" y="1220"/>
                </a:lnTo>
                <a:lnTo>
                  <a:pt x="3344" y="1214"/>
                </a:lnTo>
                <a:lnTo>
                  <a:pt x="3345" y="1214"/>
                </a:lnTo>
                <a:lnTo>
                  <a:pt x="3347" y="1214"/>
                </a:lnTo>
                <a:lnTo>
                  <a:pt x="3352" y="1214"/>
                </a:lnTo>
                <a:lnTo>
                  <a:pt x="3360" y="1217"/>
                </a:lnTo>
                <a:lnTo>
                  <a:pt x="3371" y="1198"/>
                </a:lnTo>
                <a:lnTo>
                  <a:pt x="3374" y="1193"/>
                </a:lnTo>
                <a:lnTo>
                  <a:pt x="3376" y="1187"/>
                </a:lnTo>
                <a:lnTo>
                  <a:pt x="3378" y="1182"/>
                </a:lnTo>
                <a:lnTo>
                  <a:pt x="3378" y="1180"/>
                </a:lnTo>
                <a:lnTo>
                  <a:pt x="3377" y="1178"/>
                </a:lnTo>
                <a:lnTo>
                  <a:pt x="3376" y="1176"/>
                </a:lnTo>
                <a:lnTo>
                  <a:pt x="3373" y="1174"/>
                </a:lnTo>
                <a:lnTo>
                  <a:pt x="3370" y="1171"/>
                </a:lnTo>
                <a:lnTo>
                  <a:pt x="3369" y="1169"/>
                </a:lnTo>
                <a:lnTo>
                  <a:pt x="3368" y="1164"/>
                </a:lnTo>
                <a:lnTo>
                  <a:pt x="3369" y="1161"/>
                </a:lnTo>
                <a:lnTo>
                  <a:pt x="3370" y="1158"/>
                </a:lnTo>
                <a:lnTo>
                  <a:pt x="3371" y="1155"/>
                </a:lnTo>
                <a:lnTo>
                  <a:pt x="3373" y="1152"/>
                </a:lnTo>
                <a:lnTo>
                  <a:pt x="3374" y="1151"/>
                </a:lnTo>
                <a:lnTo>
                  <a:pt x="3376" y="1151"/>
                </a:lnTo>
                <a:lnTo>
                  <a:pt x="3379" y="1151"/>
                </a:lnTo>
                <a:lnTo>
                  <a:pt x="3382" y="1152"/>
                </a:lnTo>
                <a:lnTo>
                  <a:pt x="3386" y="1154"/>
                </a:lnTo>
                <a:lnTo>
                  <a:pt x="3394" y="1158"/>
                </a:lnTo>
                <a:lnTo>
                  <a:pt x="3394" y="1164"/>
                </a:lnTo>
                <a:lnTo>
                  <a:pt x="3396" y="1164"/>
                </a:lnTo>
                <a:lnTo>
                  <a:pt x="3398" y="1164"/>
                </a:lnTo>
                <a:lnTo>
                  <a:pt x="3398" y="1163"/>
                </a:lnTo>
                <a:lnTo>
                  <a:pt x="3399" y="1162"/>
                </a:lnTo>
                <a:lnTo>
                  <a:pt x="3399" y="1159"/>
                </a:lnTo>
                <a:lnTo>
                  <a:pt x="3398" y="1155"/>
                </a:lnTo>
                <a:lnTo>
                  <a:pt x="3394" y="1148"/>
                </a:lnTo>
                <a:lnTo>
                  <a:pt x="3391" y="1144"/>
                </a:lnTo>
                <a:lnTo>
                  <a:pt x="3388" y="1141"/>
                </a:lnTo>
                <a:lnTo>
                  <a:pt x="3385" y="1138"/>
                </a:lnTo>
                <a:lnTo>
                  <a:pt x="3377" y="1133"/>
                </a:lnTo>
                <a:lnTo>
                  <a:pt x="3376" y="1132"/>
                </a:lnTo>
                <a:lnTo>
                  <a:pt x="3373" y="1132"/>
                </a:lnTo>
                <a:lnTo>
                  <a:pt x="3369" y="1133"/>
                </a:lnTo>
                <a:lnTo>
                  <a:pt x="3367" y="1130"/>
                </a:lnTo>
                <a:lnTo>
                  <a:pt x="3365" y="1128"/>
                </a:lnTo>
                <a:lnTo>
                  <a:pt x="3360" y="1124"/>
                </a:lnTo>
                <a:lnTo>
                  <a:pt x="3362" y="1123"/>
                </a:lnTo>
                <a:lnTo>
                  <a:pt x="3362" y="1122"/>
                </a:lnTo>
                <a:lnTo>
                  <a:pt x="3362" y="1118"/>
                </a:lnTo>
                <a:lnTo>
                  <a:pt x="3360" y="1113"/>
                </a:lnTo>
                <a:lnTo>
                  <a:pt x="3347" y="1111"/>
                </a:lnTo>
                <a:lnTo>
                  <a:pt x="3342" y="1110"/>
                </a:lnTo>
                <a:lnTo>
                  <a:pt x="3338" y="1109"/>
                </a:lnTo>
                <a:lnTo>
                  <a:pt x="3334" y="1107"/>
                </a:lnTo>
                <a:lnTo>
                  <a:pt x="3330" y="1104"/>
                </a:lnTo>
                <a:lnTo>
                  <a:pt x="3327" y="1100"/>
                </a:lnTo>
                <a:lnTo>
                  <a:pt x="3324" y="1096"/>
                </a:lnTo>
                <a:lnTo>
                  <a:pt x="3323" y="1094"/>
                </a:lnTo>
                <a:lnTo>
                  <a:pt x="3322" y="1091"/>
                </a:lnTo>
                <a:lnTo>
                  <a:pt x="3321" y="1087"/>
                </a:lnTo>
                <a:lnTo>
                  <a:pt x="3320" y="1082"/>
                </a:lnTo>
                <a:lnTo>
                  <a:pt x="3319" y="1079"/>
                </a:lnTo>
                <a:lnTo>
                  <a:pt x="3318" y="1076"/>
                </a:lnTo>
                <a:lnTo>
                  <a:pt x="3316" y="1073"/>
                </a:lnTo>
                <a:lnTo>
                  <a:pt x="3313" y="1070"/>
                </a:lnTo>
                <a:lnTo>
                  <a:pt x="3309" y="1067"/>
                </a:lnTo>
                <a:lnTo>
                  <a:pt x="3304" y="1064"/>
                </a:lnTo>
                <a:lnTo>
                  <a:pt x="3295" y="1058"/>
                </a:lnTo>
                <a:lnTo>
                  <a:pt x="3287" y="1054"/>
                </a:lnTo>
                <a:lnTo>
                  <a:pt x="3288" y="1051"/>
                </a:lnTo>
                <a:lnTo>
                  <a:pt x="3287" y="1048"/>
                </a:lnTo>
                <a:lnTo>
                  <a:pt x="3287" y="1045"/>
                </a:lnTo>
                <a:lnTo>
                  <a:pt x="3287" y="1043"/>
                </a:lnTo>
                <a:lnTo>
                  <a:pt x="3289" y="1040"/>
                </a:lnTo>
                <a:lnTo>
                  <a:pt x="3291" y="1036"/>
                </a:lnTo>
                <a:lnTo>
                  <a:pt x="3296" y="1029"/>
                </a:lnTo>
                <a:lnTo>
                  <a:pt x="3293" y="1026"/>
                </a:lnTo>
                <a:lnTo>
                  <a:pt x="3291" y="1025"/>
                </a:lnTo>
                <a:lnTo>
                  <a:pt x="3290" y="1026"/>
                </a:lnTo>
                <a:lnTo>
                  <a:pt x="3290" y="1020"/>
                </a:lnTo>
                <a:lnTo>
                  <a:pt x="3297" y="1018"/>
                </a:lnTo>
                <a:lnTo>
                  <a:pt x="3303" y="1017"/>
                </a:lnTo>
                <a:lnTo>
                  <a:pt x="3309" y="1016"/>
                </a:lnTo>
                <a:lnTo>
                  <a:pt x="3315" y="1014"/>
                </a:lnTo>
                <a:lnTo>
                  <a:pt x="3314" y="1016"/>
                </a:lnTo>
                <a:lnTo>
                  <a:pt x="3313" y="1019"/>
                </a:lnTo>
                <a:lnTo>
                  <a:pt x="3312" y="1022"/>
                </a:lnTo>
                <a:lnTo>
                  <a:pt x="3313" y="1024"/>
                </a:lnTo>
                <a:lnTo>
                  <a:pt x="3314" y="1026"/>
                </a:lnTo>
                <a:lnTo>
                  <a:pt x="3315" y="1028"/>
                </a:lnTo>
                <a:lnTo>
                  <a:pt x="3314" y="1031"/>
                </a:lnTo>
                <a:lnTo>
                  <a:pt x="3314" y="1033"/>
                </a:lnTo>
                <a:lnTo>
                  <a:pt x="3313" y="1036"/>
                </a:lnTo>
                <a:lnTo>
                  <a:pt x="3313" y="1038"/>
                </a:lnTo>
                <a:lnTo>
                  <a:pt x="3314" y="1040"/>
                </a:lnTo>
                <a:lnTo>
                  <a:pt x="3315" y="1043"/>
                </a:lnTo>
                <a:lnTo>
                  <a:pt x="3317" y="1042"/>
                </a:lnTo>
                <a:lnTo>
                  <a:pt x="3321" y="1041"/>
                </a:lnTo>
                <a:lnTo>
                  <a:pt x="3322" y="1040"/>
                </a:lnTo>
                <a:lnTo>
                  <a:pt x="3323" y="1040"/>
                </a:lnTo>
                <a:lnTo>
                  <a:pt x="3323" y="1039"/>
                </a:lnTo>
                <a:lnTo>
                  <a:pt x="3323" y="1038"/>
                </a:lnTo>
                <a:lnTo>
                  <a:pt x="3321" y="1037"/>
                </a:lnTo>
                <a:lnTo>
                  <a:pt x="3322" y="1036"/>
                </a:lnTo>
                <a:lnTo>
                  <a:pt x="3324" y="1035"/>
                </a:lnTo>
                <a:lnTo>
                  <a:pt x="3327" y="1035"/>
                </a:lnTo>
                <a:lnTo>
                  <a:pt x="3329" y="1034"/>
                </a:lnTo>
                <a:lnTo>
                  <a:pt x="3331" y="1027"/>
                </a:lnTo>
                <a:lnTo>
                  <a:pt x="3332" y="1023"/>
                </a:lnTo>
                <a:lnTo>
                  <a:pt x="3333" y="1024"/>
                </a:lnTo>
                <a:lnTo>
                  <a:pt x="3333" y="1025"/>
                </a:lnTo>
                <a:lnTo>
                  <a:pt x="3334" y="1026"/>
                </a:lnTo>
                <a:lnTo>
                  <a:pt x="3338" y="1029"/>
                </a:lnTo>
                <a:lnTo>
                  <a:pt x="3335" y="1037"/>
                </a:lnTo>
                <a:lnTo>
                  <a:pt x="3335" y="1041"/>
                </a:lnTo>
                <a:lnTo>
                  <a:pt x="3335" y="1043"/>
                </a:lnTo>
                <a:lnTo>
                  <a:pt x="3335" y="1045"/>
                </a:lnTo>
                <a:lnTo>
                  <a:pt x="3346" y="1054"/>
                </a:lnTo>
                <a:lnTo>
                  <a:pt x="3346" y="1056"/>
                </a:lnTo>
                <a:lnTo>
                  <a:pt x="3346" y="1057"/>
                </a:lnTo>
                <a:lnTo>
                  <a:pt x="3345" y="1059"/>
                </a:lnTo>
                <a:lnTo>
                  <a:pt x="3343" y="1061"/>
                </a:lnTo>
                <a:lnTo>
                  <a:pt x="3344" y="1062"/>
                </a:lnTo>
                <a:lnTo>
                  <a:pt x="3360" y="1074"/>
                </a:lnTo>
                <a:lnTo>
                  <a:pt x="3363" y="1074"/>
                </a:lnTo>
                <a:lnTo>
                  <a:pt x="3366" y="1073"/>
                </a:lnTo>
                <a:lnTo>
                  <a:pt x="3369" y="1073"/>
                </a:lnTo>
                <a:lnTo>
                  <a:pt x="3372" y="1074"/>
                </a:lnTo>
                <a:lnTo>
                  <a:pt x="3375" y="1076"/>
                </a:lnTo>
                <a:lnTo>
                  <a:pt x="3377" y="1080"/>
                </a:lnTo>
                <a:lnTo>
                  <a:pt x="3380" y="1085"/>
                </a:lnTo>
                <a:lnTo>
                  <a:pt x="3383" y="1088"/>
                </a:lnTo>
                <a:lnTo>
                  <a:pt x="3387" y="1089"/>
                </a:lnTo>
                <a:lnTo>
                  <a:pt x="3392" y="1090"/>
                </a:lnTo>
                <a:lnTo>
                  <a:pt x="3396" y="1091"/>
                </a:lnTo>
                <a:lnTo>
                  <a:pt x="3398" y="1092"/>
                </a:lnTo>
                <a:lnTo>
                  <a:pt x="3400" y="1093"/>
                </a:lnTo>
                <a:lnTo>
                  <a:pt x="3401" y="1095"/>
                </a:lnTo>
                <a:lnTo>
                  <a:pt x="3401" y="1097"/>
                </a:lnTo>
                <a:lnTo>
                  <a:pt x="3402" y="1100"/>
                </a:lnTo>
                <a:lnTo>
                  <a:pt x="3402" y="1101"/>
                </a:lnTo>
                <a:lnTo>
                  <a:pt x="3403" y="1102"/>
                </a:lnTo>
                <a:lnTo>
                  <a:pt x="3420" y="1109"/>
                </a:lnTo>
                <a:lnTo>
                  <a:pt x="3422" y="1112"/>
                </a:lnTo>
                <a:lnTo>
                  <a:pt x="3423" y="1114"/>
                </a:lnTo>
                <a:lnTo>
                  <a:pt x="3423" y="1115"/>
                </a:lnTo>
                <a:lnTo>
                  <a:pt x="3424" y="1116"/>
                </a:lnTo>
                <a:lnTo>
                  <a:pt x="3424" y="1119"/>
                </a:lnTo>
                <a:lnTo>
                  <a:pt x="3424" y="1122"/>
                </a:lnTo>
                <a:lnTo>
                  <a:pt x="3424" y="1124"/>
                </a:lnTo>
                <a:lnTo>
                  <a:pt x="3423" y="1129"/>
                </a:lnTo>
                <a:lnTo>
                  <a:pt x="3420" y="1140"/>
                </a:lnTo>
                <a:lnTo>
                  <a:pt x="3419" y="1145"/>
                </a:lnTo>
                <a:lnTo>
                  <a:pt x="3420" y="1150"/>
                </a:lnTo>
                <a:lnTo>
                  <a:pt x="3437" y="1173"/>
                </a:lnTo>
                <a:lnTo>
                  <a:pt x="3448" y="1186"/>
                </a:lnTo>
                <a:lnTo>
                  <a:pt x="3448" y="1189"/>
                </a:lnTo>
                <a:lnTo>
                  <a:pt x="3450" y="1189"/>
                </a:lnTo>
                <a:lnTo>
                  <a:pt x="3452" y="1189"/>
                </a:lnTo>
                <a:lnTo>
                  <a:pt x="3454" y="1188"/>
                </a:lnTo>
                <a:lnTo>
                  <a:pt x="3456" y="1189"/>
                </a:lnTo>
                <a:lnTo>
                  <a:pt x="3456" y="1190"/>
                </a:lnTo>
                <a:lnTo>
                  <a:pt x="3456" y="1192"/>
                </a:lnTo>
                <a:lnTo>
                  <a:pt x="3456" y="1193"/>
                </a:lnTo>
                <a:lnTo>
                  <a:pt x="3453" y="1192"/>
                </a:lnTo>
                <a:lnTo>
                  <a:pt x="3454" y="1201"/>
                </a:lnTo>
                <a:lnTo>
                  <a:pt x="3453" y="1209"/>
                </a:lnTo>
                <a:lnTo>
                  <a:pt x="3455" y="1208"/>
                </a:lnTo>
                <a:lnTo>
                  <a:pt x="3457" y="1206"/>
                </a:lnTo>
                <a:lnTo>
                  <a:pt x="3458" y="1204"/>
                </a:lnTo>
                <a:lnTo>
                  <a:pt x="3459" y="1203"/>
                </a:lnTo>
                <a:lnTo>
                  <a:pt x="3464" y="1202"/>
                </a:lnTo>
                <a:lnTo>
                  <a:pt x="3468" y="1202"/>
                </a:lnTo>
                <a:lnTo>
                  <a:pt x="3472" y="1204"/>
                </a:lnTo>
                <a:lnTo>
                  <a:pt x="3476" y="1206"/>
                </a:lnTo>
                <a:lnTo>
                  <a:pt x="3482" y="1211"/>
                </a:lnTo>
                <a:lnTo>
                  <a:pt x="3485" y="1213"/>
                </a:lnTo>
                <a:lnTo>
                  <a:pt x="3487" y="1214"/>
                </a:lnTo>
                <a:lnTo>
                  <a:pt x="3482" y="1213"/>
                </a:lnTo>
                <a:lnTo>
                  <a:pt x="3478" y="1212"/>
                </a:lnTo>
                <a:lnTo>
                  <a:pt x="3475" y="1211"/>
                </a:lnTo>
                <a:lnTo>
                  <a:pt x="3472" y="1211"/>
                </a:lnTo>
                <a:lnTo>
                  <a:pt x="3467" y="1212"/>
                </a:lnTo>
                <a:lnTo>
                  <a:pt x="3459" y="1211"/>
                </a:lnTo>
                <a:lnTo>
                  <a:pt x="3462" y="1225"/>
                </a:lnTo>
                <a:lnTo>
                  <a:pt x="3464" y="1230"/>
                </a:lnTo>
                <a:lnTo>
                  <a:pt x="3464" y="1233"/>
                </a:lnTo>
                <a:lnTo>
                  <a:pt x="3465" y="1237"/>
                </a:lnTo>
                <a:lnTo>
                  <a:pt x="3475" y="1237"/>
                </a:lnTo>
                <a:lnTo>
                  <a:pt x="3487" y="1237"/>
                </a:lnTo>
                <a:lnTo>
                  <a:pt x="3485" y="1233"/>
                </a:lnTo>
                <a:lnTo>
                  <a:pt x="3483" y="1230"/>
                </a:lnTo>
                <a:lnTo>
                  <a:pt x="3484" y="1229"/>
                </a:lnTo>
                <a:lnTo>
                  <a:pt x="3484" y="1228"/>
                </a:lnTo>
                <a:lnTo>
                  <a:pt x="3486" y="1228"/>
                </a:lnTo>
                <a:lnTo>
                  <a:pt x="3487" y="1228"/>
                </a:lnTo>
                <a:lnTo>
                  <a:pt x="3491" y="1228"/>
                </a:lnTo>
                <a:lnTo>
                  <a:pt x="3495" y="1229"/>
                </a:lnTo>
                <a:lnTo>
                  <a:pt x="3497" y="1229"/>
                </a:lnTo>
                <a:lnTo>
                  <a:pt x="3498" y="1228"/>
                </a:lnTo>
                <a:lnTo>
                  <a:pt x="3495" y="1220"/>
                </a:lnTo>
                <a:lnTo>
                  <a:pt x="3494" y="1220"/>
                </a:lnTo>
                <a:lnTo>
                  <a:pt x="3491" y="1219"/>
                </a:lnTo>
                <a:lnTo>
                  <a:pt x="3490" y="1219"/>
                </a:lnTo>
                <a:lnTo>
                  <a:pt x="3491" y="1218"/>
                </a:lnTo>
                <a:lnTo>
                  <a:pt x="3493" y="1217"/>
                </a:lnTo>
                <a:lnTo>
                  <a:pt x="3496" y="1216"/>
                </a:lnTo>
                <a:lnTo>
                  <a:pt x="3498" y="1215"/>
                </a:lnTo>
                <a:lnTo>
                  <a:pt x="3501" y="1216"/>
                </a:lnTo>
                <a:lnTo>
                  <a:pt x="3504" y="1218"/>
                </a:lnTo>
                <a:lnTo>
                  <a:pt x="3506" y="1219"/>
                </a:lnTo>
                <a:lnTo>
                  <a:pt x="3510" y="1220"/>
                </a:lnTo>
                <a:lnTo>
                  <a:pt x="3510" y="1209"/>
                </a:lnTo>
                <a:lnTo>
                  <a:pt x="3504" y="1206"/>
                </a:lnTo>
                <a:lnTo>
                  <a:pt x="3506" y="1206"/>
                </a:lnTo>
                <a:lnTo>
                  <a:pt x="3509" y="1206"/>
                </a:lnTo>
                <a:lnTo>
                  <a:pt x="3512" y="1205"/>
                </a:lnTo>
                <a:lnTo>
                  <a:pt x="3515" y="1206"/>
                </a:lnTo>
                <a:lnTo>
                  <a:pt x="3517" y="1208"/>
                </a:lnTo>
                <a:lnTo>
                  <a:pt x="3520" y="1213"/>
                </a:lnTo>
                <a:lnTo>
                  <a:pt x="3521" y="1215"/>
                </a:lnTo>
                <a:lnTo>
                  <a:pt x="3521" y="1214"/>
                </a:lnTo>
                <a:lnTo>
                  <a:pt x="3521" y="1211"/>
                </a:lnTo>
                <a:lnTo>
                  <a:pt x="3520" y="1205"/>
                </a:lnTo>
                <a:lnTo>
                  <a:pt x="3519" y="1203"/>
                </a:lnTo>
                <a:lnTo>
                  <a:pt x="3518" y="1200"/>
                </a:lnTo>
                <a:lnTo>
                  <a:pt x="3516" y="1199"/>
                </a:lnTo>
                <a:lnTo>
                  <a:pt x="3513" y="1198"/>
                </a:lnTo>
                <a:lnTo>
                  <a:pt x="3509" y="1198"/>
                </a:lnTo>
                <a:lnTo>
                  <a:pt x="3507" y="1197"/>
                </a:lnTo>
                <a:lnTo>
                  <a:pt x="3505" y="1195"/>
                </a:lnTo>
                <a:lnTo>
                  <a:pt x="3503" y="1191"/>
                </a:lnTo>
                <a:lnTo>
                  <a:pt x="3500" y="1188"/>
                </a:lnTo>
                <a:lnTo>
                  <a:pt x="3499" y="1187"/>
                </a:lnTo>
                <a:lnTo>
                  <a:pt x="3498" y="1186"/>
                </a:lnTo>
                <a:lnTo>
                  <a:pt x="3496" y="1186"/>
                </a:lnTo>
                <a:lnTo>
                  <a:pt x="3495" y="1186"/>
                </a:lnTo>
                <a:lnTo>
                  <a:pt x="3494" y="1187"/>
                </a:lnTo>
                <a:lnTo>
                  <a:pt x="3493" y="1187"/>
                </a:lnTo>
                <a:lnTo>
                  <a:pt x="3492" y="1189"/>
                </a:lnTo>
                <a:lnTo>
                  <a:pt x="3491" y="1189"/>
                </a:lnTo>
                <a:lnTo>
                  <a:pt x="3490" y="1189"/>
                </a:lnTo>
                <a:lnTo>
                  <a:pt x="3489" y="1188"/>
                </a:lnTo>
                <a:lnTo>
                  <a:pt x="3489" y="1186"/>
                </a:lnTo>
                <a:lnTo>
                  <a:pt x="3489" y="1185"/>
                </a:lnTo>
                <a:lnTo>
                  <a:pt x="3487" y="1183"/>
                </a:lnTo>
                <a:lnTo>
                  <a:pt x="3487" y="1178"/>
                </a:lnTo>
                <a:lnTo>
                  <a:pt x="3492" y="1178"/>
                </a:lnTo>
                <a:lnTo>
                  <a:pt x="3493" y="1178"/>
                </a:lnTo>
                <a:lnTo>
                  <a:pt x="3494" y="1178"/>
                </a:lnTo>
                <a:lnTo>
                  <a:pt x="3494" y="1177"/>
                </a:lnTo>
                <a:lnTo>
                  <a:pt x="3494" y="1176"/>
                </a:lnTo>
                <a:lnTo>
                  <a:pt x="3493" y="1173"/>
                </a:lnTo>
                <a:lnTo>
                  <a:pt x="3491" y="1170"/>
                </a:lnTo>
                <a:lnTo>
                  <a:pt x="3489" y="1167"/>
                </a:lnTo>
                <a:lnTo>
                  <a:pt x="3484" y="1161"/>
                </a:lnTo>
                <a:lnTo>
                  <a:pt x="3481" y="1155"/>
                </a:lnTo>
                <a:lnTo>
                  <a:pt x="3488" y="1145"/>
                </a:lnTo>
                <a:lnTo>
                  <a:pt x="3490" y="1143"/>
                </a:lnTo>
                <a:lnTo>
                  <a:pt x="3491" y="1142"/>
                </a:lnTo>
                <a:lnTo>
                  <a:pt x="3491" y="1144"/>
                </a:lnTo>
                <a:lnTo>
                  <a:pt x="3490" y="1150"/>
                </a:lnTo>
                <a:lnTo>
                  <a:pt x="3492" y="1150"/>
                </a:lnTo>
                <a:lnTo>
                  <a:pt x="3493" y="1151"/>
                </a:lnTo>
                <a:lnTo>
                  <a:pt x="3494" y="1152"/>
                </a:lnTo>
                <a:lnTo>
                  <a:pt x="3494" y="1155"/>
                </a:lnTo>
                <a:lnTo>
                  <a:pt x="3495" y="1158"/>
                </a:lnTo>
                <a:lnTo>
                  <a:pt x="3498" y="1157"/>
                </a:lnTo>
                <a:lnTo>
                  <a:pt x="3498" y="1156"/>
                </a:lnTo>
                <a:lnTo>
                  <a:pt x="3498" y="1155"/>
                </a:lnTo>
                <a:lnTo>
                  <a:pt x="3498" y="1152"/>
                </a:lnTo>
                <a:lnTo>
                  <a:pt x="3508" y="1151"/>
                </a:lnTo>
                <a:lnTo>
                  <a:pt x="3511" y="1151"/>
                </a:lnTo>
                <a:lnTo>
                  <a:pt x="3513" y="1150"/>
                </a:lnTo>
                <a:lnTo>
                  <a:pt x="3513" y="1148"/>
                </a:lnTo>
                <a:lnTo>
                  <a:pt x="3512" y="1146"/>
                </a:lnTo>
                <a:lnTo>
                  <a:pt x="3504" y="1135"/>
                </a:lnTo>
                <a:lnTo>
                  <a:pt x="3517" y="1136"/>
                </a:lnTo>
                <a:lnTo>
                  <a:pt x="3526" y="1137"/>
                </a:lnTo>
                <a:lnTo>
                  <a:pt x="3535" y="1136"/>
                </a:lnTo>
                <a:lnTo>
                  <a:pt x="3546" y="1135"/>
                </a:lnTo>
                <a:lnTo>
                  <a:pt x="3547" y="1140"/>
                </a:lnTo>
                <a:lnTo>
                  <a:pt x="3549" y="1144"/>
                </a:lnTo>
                <a:lnTo>
                  <a:pt x="3549" y="1147"/>
                </a:lnTo>
                <a:lnTo>
                  <a:pt x="3550" y="1151"/>
                </a:lnTo>
                <a:lnTo>
                  <a:pt x="3552" y="1153"/>
                </a:lnTo>
                <a:lnTo>
                  <a:pt x="3554" y="1152"/>
                </a:lnTo>
                <a:lnTo>
                  <a:pt x="3557" y="1150"/>
                </a:lnTo>
                <a:lnTo>
                  <a:pt x="3563" y="1147"/>
                </a:lnTo>
                <a:lnTo>
                  <a:pt x="3560" y="1150"/>
                </a:lnTo>
                <a:lnTo>
                  <a:pt x="3557" y="1154"/>
                </a:lnTo>
                <a:lnTo>
                  <a:pt x="3552" y="1161"/>
                </a:lnTo>
                <a:lnTo>
                  <a:pt x="3550" y="1160"/>
                </a:lnTo>
                <a:lnTo>
                  <a:pt x="3549" y="1161"/>
                </a:lnTo>
                <a:lnTo>
                  <a:pt x="3549" y="1162"/>
                </a:lnTo>
                <a:lnTo>
                  <a:pt x="3549" y="1164"/>
                </a:lnTo>
                <a:lnTo>
                  <a:pt x="3549" y="1169"/>
                </a:lnTo>
                <a:lnTo>
                  <a:pt x="3549" y="1172"/>
                </a:lnTo>
                <a:lnTo>
                  <a:pt x="3555" y="1173"/>
                </a:lnTo>
                <a:lnTo>
                  <a:pt x="3558" y="1174"/>
                </a:lnTo>
                <a:lnTo>
                  <a:pt x="3560" y="1175"/>
                </a:lnTo>
                <a:lnTo>
                  <a:pt x="3561" y="1178"/>
                </a:lnTo>
                <a:lnTo>
                  <a:pt x="3562" y="1181"/>
                </a:lnTo>
                <a:lnTo>
                  <a:pt x="3561" y="1183"/>
                </a:lnTo>
                <a:lnTo>
                  <a:pt x="3561" y="1185"/>
                </a:lnTo>
                <a:lnTo>
                  <a:pt x="3560" y="1190"/>
                </a:lnTo>
                <a:lnTo>
                  <a:pt x="3560" y="1192"/>
                </a:lnTo>
                <a:lnTo>
                  <a:pt x="3560" y="1195"/>
                </a:lnTo>
                <a:lnTo>
                  <a:pt x="3563" y="1197"/>
                </a:lnTo>
                <a:lnTo>
                  <a:pt x="3565" y="1198"/>
                </a:lnTo>
                <a:lnTo>
                  <a:pt x="3565" y="1199"/>
                </a:lnTo>
                <a:lnTo>
                  <a:pt x="3566" y="1200"/>
                </a:lnTo>
                <a:lnTo>
                  <a:pt x="3561" y="1201"/>
                </a:lnTo>
                <a:lnTo>
                  <a:pt x="3558" y="1201"/>
                </a:lnTo>
                <a:lnTo>
                  <a:pt x="3552" y="1203"/>
                </a:lnTo>
                <a:lnTo>
                  <a:pt x="3553" y="1204"/>
                </a:lnTo>
                <a:lnTo>
                  <a:pt x="3553" y="1205"/>
                </a:lnTo>
                <a:lnTo>
                  <a:pt x="3554" y="1208"/>
                </a:lnTo>
                <a:lnTo>
                  <a:pt x="3555" y="1211"/>
                </a:lnTo>
                <a:lnTo>
                  <a:pt x="3556" y="1211"/>
                </a:lnTo>
                <a:lnTo>
                  <a:pt x="3558" y="1210"/>
                </a:lnTo>
                <a:lnTo>
                  <a:pt x="3563" y="1209"/>
                </a:lnTo>
                <a:lnTo>
                  <a:pt x="3564" y="1216"/>
                </a:lnTo>
                <a:lnTo>
                  <a:pt x="3565" y="1222"/>
                </a:lnTo>
                <a:lnTo>
                  <a:pt x="3566" y="1234"/>
                </a:lnTo>
                <a:lnTo>
                  <a:pt x="3567" y="1234"/>
                </a:lnTo>
                <a:lnTo>
                  <a:pt x="3569" y="1234"/>
                </a:lnTo>
                <a:lnTo>
                  <a:pt x="3573" y="1234"/>
                </a:lnTo>
                <a:lnTo>
                  <a:pt x="3577" y="1233"/>
                </a:lnTo>
                <a:lnTo>
                  <a:pt x="3578" y="1233"/>
                </a:lnTo>
                <a:lnTo>
                  <a:pt x="3580" y="1234"/>
                </a:lnTo>
                <a:lnTo>
                  <a:pt x="3580" y="1242"/>
                </a:lnTo>
                <a:lnTo>
                  <a:pt x="3581" y="1243"/>
                </a:lnTo>
                <a:lnTo>
                  <a:pt x="3583" y="1243"/>
                </a:lnTo>
                <a:lnTo>
                  <a:pt x="3585" y="1242"/>
                </a:lnTo>
                <a:lnTo>
                  <a:pt x="3591" y="1240"/>
                </a:lnTo>
                <a:lnTo>
                  <a:pt x="3600" y="1251"/>
                </a:lnTo>
                <a:lnTo>
                  <a:pt x="3605" y="1257"/>
                </a:lnTo>
                <a:lnTo>
                  <a:pt x="3611" y="1262"/>
                </a:lnTo>
                <a:lnTo>
                  <a:pt x="3612" y="1261"/>
                </a:lnTo>
                <a:lnTo>
                  <a:pt x="3614" y="1261"/>
                </a:lnTo>
                <a:lnTo>
                  <a:pt x="3616" y="1261"/>
                </a:lnTo>
                <a:lnTo>
                  <a:pt x="3619" y="1260"/>
                </a:lnTo>
                <a:lnTo>
                  <a:pt x="3620" y="1260"/>
                </a:lnTo>
                <a:lnTo>
                  <a:pt x="3622" y="1259"/>
                </a:lnTo>
                <a:lnTo>
                  <a:pt x="3624" y="1258"/>
                </a:lnTo>
                <a:lnTo>
                  <a:pt x="3625" y="1256"/>
                </a:lnTo>
                <a:lnTo>
                  <a:pt x="3627" y="1252"/>
                </a:lnTo>
                <a:lnTo>
                  <a:pt x="3629" y="1249"/>
                </a:lnTo>
                <a:lnTo>
                  <a:pt x="3631" y="1246"/>
                </a:lnTo>
                <a:lnTo>
                  <a:pt x="3632" y="1244"/>
                </a:lnTo>
                <a:lnTo>
                  <a:pt x="3633" y="1244"/>
                </a:lnTo>
                <a:lnTo>
                  <a:pt x="3635" y="1243"/>
                </a:lnTo>
                <a:lnTo>
                  <a:pt x="3638" y="1244"/>
                </a:lnTo>
                <a:lnTo>
                  <a:pt x="3640" y="1244"/>
                </a:lnTo>
                <a:lnTo>
                  <a:pt x="3644" y="1246"/>
                </a:lnTo>
                <a:lnTo>
                  <a:pt x="3653" y="1251"/>
                </a:lnTo>
                <a:lnTo>
                  <a:pt x="3659" y="1257"/>
                </a:lnTo>
                <a:lnTo>
                  <a:pt x="3662" y="1260"/>
                </a:lnTo>
                <a:lnTo>
                  <a:pt x="3663" y="1261"/>
                </a:lnTo>
                <a:lnTo>
                  <a:pt x="3664" y="1262"/>
                </a:lnTo>
                <a:lnTo>
                  <a:pt x="3668" y="1262"/>
                </a:lnTo>
                <a:lnTo>
                  <a:pt x="3671" y="1262"/>
                </a:lnTo>
                <a:lnTo>
                  <a:pt x="3677" y="1261"/>
                </a:lnTo>
                <a:lnTo>
                  <a:pt x="3683" y="1259"/>
                </a:lnTo>
                <a:lnTo>
                  <a:pt x="3688" y="1255"/>
                </a:lnTo>
                <a:lnTo>
                  <a:pt x="3692" y="1252"/>
                </a:lnTo>
                <a:lnTo>
                  <a:pt x="3696" y="1249"/>
                </a:lnTo>
                <a:lnTo>
                  <a:pt x="3699" y="1246"/>
                </a:lnTo>
                <a:lnTo>
                  <a:pt x="3701" y="1245"/>
                </a:lnTo>
                <a:lnTo>
                  <a:pt x="3702" y="1245"/>
                </a:lnTo>
                <a:lnTo>
                  <a:pt x="3703" y="1246"/>
                </a:lnTo>
                <a:lnTo>
                  <a:pt x="3705" y="1247"/>
                </a:lnTo>
                <a:lnTo>
                  <a:pt x="3708" y="1248"/>
                </a:lnTo>
                <a:lnTo>
                  <a:pt x="3710" y="1249"/>
                </a:lnTo>
                <a:lnTo>
                  <a:pt x="3712" y="1248"/>
                </a:lnTo>
                <a:lnTo>
                  <a:pt x="3713" y="1247"/>
                </a:lnTo>
                <a:lnTo>
                  <a:pt x="3714" y="1246"/>
                </a:lnTo>
                <a:lnTo>
                  <a:pt x="3716" y="1243"/>
                </a:lnTo>
                <a:lnTo>
                  <a:pt x="3718" y="1239"/>
                </a:lnTo>
                <a:lnTo>
                  <a:pt x="3720" y="1237"/>
                </a:lnTo>
                <a:lnTo>
                  <a:pt x="3720" y="1238"/>
                </a:lnTo>
                <a:lnTo>
                  <a:pt x="3721" y="1239"/>
                </a:lnTo>
                <a:lnTo>
                  <a:pt x="3722" y="1242"/>
                </a:lnTo>
                <a:lnTo>
                  <a:pt x="3723" y="1246"/>
                </a:lnTo>
                <a:lnTo>
                  <a:pt x="3723" y="1251"/>
                </a:lnTo>
                <a:lnTo>
                  <a:pt x="3718" y="1254"/>
                </a:lnTo>
                <a:lnTo>
                  <a:pt x="3719" y="1261"/>
                </a:lnTo>
                <a:lnTo>
                  <a:pt x="3721" y="1267"/>
                </a:lnTo>
                <a:lnTo>
                  <a:pt x="3722" y="1272"/>
                </a:lnTo>
                <a:lnTo>
                  <a:pt x="3723" y="1279"/>
                </a:lnTo>
                <a:lnTo>
                  <a:pt x="3723" y="1281"/>
                </a:lnTo>
                <a:lnTo>
                  <a:pt x="3723" y="1284"/>
                </a:lnTo>
                <a:lnTo>
                  <a:pt x="3722" y="1287"/>
                </a:lnTo>
                <a:lnTo>
                  <a:pt x="3721" y="1290"/>
                </a:lnTo>
                <a:lnTo>
                  <a:pt x="3720" y="1292"/>
                </a:lnTo>
                <a:lnTo>
                  <a:pt x="3720" y="1293"/>
                </a:lnTo>
                <a:lnTo>
                  <a:pt x="3723" y="1294"/>
                </a:lnTo>
                <a:lnTo>
                  <a:pt x="3725" y="1295"/>
                </a:lnTo>
                <a:lnTo>
                  <a:pt x="3726" y="1297"/>
                </a:lnTo>
                <a:lnTo>
                  <a:pt x="3726" y="1301"/>
                </a:lnTo>
                <a:lnTo>
                  <a:pt x="3725" y="1306"/>
                </a:lnTo>
                <a:lnTo>
                  <a:pt x="3723" y="1310"/>
                </a:lnTo>
                <a:lnTo>
                  <a:pt x="3720" y="1315"/>
                </a:lnTo>
                <a:lnTo>
                  <a:pt x="3715" y="1323"/>
                </a:lnTo>
                <a:lnTo>
                  <a:pt x="3712" y="1330"/>
                </a:lnTo>
                <a:lnTo>
                  <a:pt x="3711" y="1332"/>
                </a:lnTo>
                <a:lnTo>
                  <a:pt x="3712" y="1333"/>
                </a:lnTo>
                <a:lnTo>
                  <a:pt x="3712" y="1334"/>
                </a:lnTo>
                <a:lnTo>
                  <a:pt x="3713" y="1335"/>
                </a:lnTo>
                <a:lnTo>
                  <a:pt x="3714" y="1336"/>
                </a:lnTo>
                <a:lnTo>
                  <a:pt x="3715" y="1336"/>
                </a:lnTo>
                <a:lnTo>
                  <a:pt x="3715" y="1338"/>
                </a:lnTo>
                <a:lnTo>
                  <a:pt x="3711" y="1342"/>
                </a:lnTo>
                <a:lnTo>
                  <a:pt x="3708" y="1345"/>
                </a:lnTo>
                <a:lnTo>
                  <a:pt x="3706" y="1346"/>
                </a:lnTo>
                <a:lnTo>
                  <a:pt x="3706" y="1349"/>
                </a:lnTo>
                <a:lnTo>
                  <a:pt x="3707" y="1352"/>
                </a:lnTo>
                <a:lnTo>
                  <a:pt x="3707" y="1355"/>
                </a:lnTo>
                <a:lnTo>
                  <a:pt x="3706" y="1358"/>
                </a:lnTo>
                <a:lnTo>
                  <a:pt x="3704" y="1360"/>
                </a:lnTo>
                <a:lnTo>
                  <a:pt x="3702" y="1361"/>
                </a:lnTo>
                <a:lnTo>
                  <a:pt x="3700" y="1363"/>
                </a:lnTo>
                <a:lnTo>
                  <a:pt x="3697" y="1363"/>
                </a:lnTo>
                <a:lnTo>
                  <a:pt x="3690" y="1364"/>
                </a:lnTo>
                <a:lnTo>
                  <a:pt x="3683" y="1364"/>
                </a:lnTo>
                <a:lnTo>
                  <a:pt x="3676" y="1363"/>
                </a:lnTo>
                <a:lnTo>
                  <a:pt x="3670" y="1363"/>
                </a:lnTo>
                <a:lnTo>
                  <a:pt x="3665" y="1366"/>
                </a:lnTo>
                <a:lnTo>
                  <a:pt x="3661" y="1368"/>
                </a:lnTo>
                <a:lnTo>
                  <a:pt x="3659" y="1369"/>
                </a:lnTo>
                <a:lnTo>
                  <a:pt x="3658" y="1369"/>
                </a:lnTo>
                <a:lnTo>
                  <a:pt x="3657" y="1368"/>
                </a:lnTo>
                <a:lnTo>
                  <a:pt x="3655" y="1365"/>
                </a:lnTo>
                <a:lnTo>
                  <a:pt x="3653" y="1361"/>
                </a:lnTo>
                <a:lnTo>
                  <a:pt x="3651" y="1360"/>
                </a:lnTo>
                <a:lnTo>
                  <a:pt x="3649" y="1361"/>
                </a:lnTo>
                <a:lnTo>
                  <a:pt x="3646" y="1361"/>
                </a:lnTo>
                <a:lnTo>
                  <a:pt x="3645" y="1361"/>
                </a:lnTo>
                <a:lnTo>
                  <a:pt x="3646" y="1361"/>
                </a:lnTo>
                <a:lnTo>
                  <a:pt x="3646" y="1364"/>
                </a:lnTo>
                <a:lnTo>
                  <a:pt x="3647" y="1369"/>
                </a:lnTo>
                <a:lnTo>
                  <a:pt x="3644" y="1368"/>
                </a:lnTo>
                <a:lnTo>
                  <a:pt x="3643" y="1367"/>
                </a:lnTo>
                <a:lnTo>
                  <a:pt x="3643" y="1366"/>
                </a:lnTo>
                <a:lnTo>
                  <a:pt x="3642" y="1364"/>
                </a:lnTo>
                <a:lnTo>
                  <a:pt x="3642" y="1363"/>
                </a:lnTo>
                <a:lnTo>
                  <a:pt x="3640" y="1363"/>
                </a:lnTo>
                <a:lnTo>
                  <a:pt x="3637" y="1364"/>
                </a:lnTo>
                <a:lnTo>
                  <a:pt x="3631" y="1366"/>
                </a:lnTo>
                <a:lnTo>
                  <a:pt x="3626" y="1370"/>
                </a:lnTo>
                <a:lnTo>
                  <a:pt x="3622" y="1372"/>
                </a:lnTo>
                <a:lnTo>
                  <a:pt x="3605" y="1369"/>
                </a:lnTo>
                <a:lnTo>
                  <a:pt x="3602" y="1369"/>
                </a:lnTo>
                <a:lnTo>
                  <a:pt x="3594" y="1369"/>
                </a:lnTo>
                <a:lnTo>
                  <a:pt x="3594" y="1372"/>
                </a:lnTo>
                <a:lnTo>
                  <a:pt x="3591" y="1370"/>
                </a:lnTo>
                <a:lnTo>
                  <a:pt x="3588" y="1367"/>
                </a:lnTo>
                <a:lnTo>
                  <a:pt x="3587" y="1366"/>
                </a:lnTo>
                <a:lnTo>
                  <a:pt x="3586" y="1366"/>
                </a:lnTo>
                <a:lnTo>
                  <a:pt x="3584" y="1366"/>
                </a:lnTo>
                <a:lnTo>
                  <a:pt x="3583" y="1366"/>
                </a:lnTo>
                <a:lnTo>
                  <a:pt x="3582" y="1368"/>
                </a:lnTo>
                <a:lnTo>
                  <a:pt x="3582" y="1370"/>
                </a:lnTo>
                <a:lnTo>
                  <a:pt x="3583" y="1373"/>
                </a:lnTo>
                <a:lnTo>
                  <a:pt x="3583" y="1375"/>
                </a:lnTo>
                <a:lnTo>
                  <a:pt x="3569" y="1383"/>
                </a:lnTo>
                <a:lnTo>
                  <a:pt x="3563" y="1380"/>
                </a:lnTo>
                <a:lnTo>
                  <a:pt x="3557" y="1375"/>
                </a:lnTo>
                <a:lnTo>
                  <a:pt x="3551" y="1371"/>
                </a:lnTo>
                <a:lnTo>
                  <a:pt x="3548" y="1370"/>
                </a:lnTo>
                <a:lnTo>
                  <a:pt x="3546" y="1369"/>
                </a:lnTo>
                <a:lnTo>
                  <a:pt x="3543" y="1369"/>
                </a:lnTo>
                <a:lnTo>
                  <a:pt x="3541" y="1369"/>
                </a:lnTo>
                <a:lnTo>
                  <a:pt x="3539" y="1370"/>
                </a:lnTo>
                <a:lnTo>
                  <a:pt x="3537" y="1370"/>
                </a:lnTo>
                <a:lnTo>
                  <a:pt x="3533" y="1372"/>
                </a:lnTo>
                <a:lnTo>
                  <a:pt x="3531" y="1372"/>
                </a:lnTo>
                <a:lnTo>
                  <a:pt x="3529" y="1372"/>
                </a:lnTo>
                <a:lnTo>
                  <a:pt x="3529" y="1369"/>
                </a:lnTo>
                <a:lnTo>
                  <a:pt x="3518" y="1362"/>
                </a:lnTo>
                <a:lnTo>
                  <a:pt x="3507" y="1355"/>
                </a:lnTo>
                <a:lnTo>
                  <a:pt x="3504" y="1355"/>
                </a:lnTo>
                <a:lnTo>
                  <a:pt x="3502" y="1355"/>
                </a:lnTo>
                <a:lnTo>
                  <a:pt x="3497" y="1355"/>
                </a:lnTo>
                <a:lnTo>
                  <a:pt x="3491" y="1356"/>
                </a:lnTo>
                <a:lnTo>
                  <a:pt x="3489" y="1356"/>
                </a:lnTo>
                <a:lnTo>
                  <a:pt x="3487" y="1355"/>
                </a:lnTo>
                <a:lnTo>
                  <a:pt x="3484" y="1344"/>
                </a:lnTo>
                <a:lnTo>
                  <a:pt x="3468" y="1339"/>
                </a:lnTo>
                <a:lnTo>
                  <a:pt x="3456" y="1335"/>
                </a:lnTo>
                <a:lnTo>
                  <a:pt x="3454" y="1335"/>
                </a:lnTo>
                <a:lnTo>
                  <a:pt x="3452" y="1336"/>
                </a:lnTo>
                <a:lnTo>
                  <a:pt x="3447" y="1338"/>
                </a:lnTo>
                <a:lnTo>
                  <a:pt x="3443" y="1341"/>
                </a:lnTo>
                <a:lnTo>
                  <a:pt x="3439" y="1345"/>
                </a:lnTo>
                <a:lnTo>
                  <a:pt x="3431" y="1353"/>
                </a:lnTo>
                <a:lnTo>
                  <a:pt x="3425" y="1361"/>
                </a:lnTo>
                <a:lnTo>
                  <a:pt x="3427" y="1363"/>
                </a:lnTo>
                <a:lnTo>
                  <a:pt x="3430" y="1365"/>
                </a:lnTo>
                <a:lnTo>
                  <a:pt x="3432" y="1367"/>
                </a:lnTo>
                <a:lnTo>
                  <a:pt x="3434" y="1369"/>
                </a:lnTo>
                <a:lnTo>
                  <a:pt x="3434" y="1372"/>
                </a:lnTo>
                <a:lnTo>
                  <a:pt x="3433" y="1375"/>
                </a:lnTo>
                <a:lnTo>
                  <a:pt x="3433" y="1378"/>
                </a:lnTo>
                <a:lnTo>
                  <a:pt x="3433" y="1379"/>
                </a:lnTo>
                <a:lnTo>
                  <a:pt x="3434" y="1380"/>
                </a:lnTo>
                <a:lnTo>
                  <a:pt x="3429" y="1385"/>
                </a:lnTo>
                <a:lnTo>
                  <a:pt x="3424" y="1389"/>
                </a:lnTo>
                <a:lnTo>
                  <a:pt x="3414" y="1397"/>
                </a:lnTo>
                <a:lnTo>
                  <a:pt x="3412" y="1396"/>
                </a:lnTo>
                <a:lnTo>
                  <a:pt x="3409" y="1393"/>
                </a:lnTo>
                <a:lnTo>
                  <a:pt x="3407" y="1390"/>
                </a:lnTo>
                <a:lnTo>
                  <a:pt x="3405" y="1389"/>
                </a:lnTo>
                <a:lnTo>
                  <a:pt x="3399" y="1386"/>
                </a:lnTo>
                <a:lnTo>
                  <a:pt x="3393" y="1385"/>
                </a:lnTo>
                <a:lnTo>
                  <a:pt x="3381" y="1382"/>
                </a:lnTo>
                <a:lnTo>
                  <a:pt x="3374" y="1381"/>
                </a:lnTo>
                <a:lnTo>
                  <a:pt x="3369" y="1380"/>
                </a:lnTo>
                <a:lnTo>
                  <a:pt x="3363" y="1377"/>
                </a:lnTo>
                <a:lnTo>
                  <a:pt x="3358" y="1375"/>
                </a:lnTo>
                <a:lnTo>
                  <a:pt x="3354" y="1372"/>
                </a:lnTo>
                <a:lnTo>
                  <a:pt x="3351" y="1368"/>
                </a:lnTo>
                <a:lnTo>
                  <a:pt x="3345" y="1360"/>
                </a:lnTo>
                <a:lnTo>
                  <a:pt x="3342" y="1356"/>
                </a:lnTo>
                <a:lnTo>
                  <a:pt x="3339" y="1352"/>
                </a:lnTo>
                <a:lnTo>
                  <a:pt x="3336" y="1349"/>
                </a:lnTo>
                <a:lnTo>
                  <a:pt x="3332" y="1346"/>
                </a:lnTo>
                <a:lnTo>
                  <a:pt x="3328" y="1345"/>
                </a:lnTo>
                <a:lnTo>
                  <a:pt x="3323" y="1344"/>
                </a:lnTo>
                <a:lnTo>
                  <a:pt x="3314" y="1343"/>
                </a:lnTo>
                <a:lnTo>
                  <a:pt x="3303" y="1343"/>
                </a:lnTo>
                <a:lnTo>
                  <a:pt x="3297" y="1343"/>
                </a:lnTo>
                <a:lnTo>
                  <a:pt x="3290" y="1341"/>
                </a:lnTo>
                <a:lnTo>
                  <a:pt x="3290" y="1335"/>
                </a:lnTo>
                <a:lnTo>
                  <a:pt x="3287" y="1334"/>
                </a:lnTo>
                <a:lnTo>
                  <a:pt x="3283" y="1334"/>
                </a:lnTo>
                <a:lnTo>
                  <a:pt x="3279" y="1334"/>
                </a:lnTo>
                <a:lnTo>
                  <a:pt x="3278" y="1333"/>
                </a:lnTo>
                <a:lnTo>
                  <a:pt x="3276" y="1332"/>
                </a:lnTo>
                <a:lnTo>
                  <a:pt x="3275" y="1332"/>
                </a:lnTo>
                <a:lnTo>
                  <a:pt x="3275" y="1330"/>
                </a:lnTo>
                <a:lnTo>
                  <a:pt x="3275" y="1327"/>
                </a:lnTo>
                <a:lnTo>
                  <a:pt x="3274" y="1323"/>
                </a:lnTo>
                <a:lnTo>
                  <a:pt x="3273" y="1321"/>
                </a:lnTo>
                <a:lnTo>
                  <a:pt x="3272" y="1321"/>
                </a:lnTo>
                <a:lnTo>
                  <a:pt x="3270" y="1322"/>
                </a:lnTo>
                <a:lnTo>
                  <a:pt x="3268" y="1324"/>
                </a:lnTo>
                <a:lnTo>
                  <a:pt x="3264" y="1319"/>
                </a:lnTo>
                <a:lnTo>
                  <a:pt x="3261" y="1317"/>
                </a:lnTo>
                <a:lnTo>
                  <a:pt x="3259" y="1315"/>
                </a:lnTo>
                <a:lnTo>
                  <a:pt x="3259" y="1312"/>
                </a:lnTo>
                <a:lnTo>
                  <a:pt x="3258" y="1309"/>
                </a:lnTo>
                <a:lnTo>
                  <a:pt x="3257" y="1306"/>
                </a:lnTo>
                <a:lnTo>
                  <a:pt x="3256" y="1305"/>
                </a:lnTo>
                <a:lnTo>
                  <a:pt x="3256" y="1304"/>
                </a:lnTo>
                <a:lnTo>
                  <a:pt x="3257" y="1304"/>
                </a:lnTo>
                <a:lnTo>
                  <a:pt x="3258" y="1303"/>
                </a:lnTo>
                <a:lnTo>
                  <a:pt x="3260" y="1301"/>
                </a:lnTo>
                <a:lnTo>
                  <a:pt x="3263" y="1300"/>
                </a:lnTo>
                <a:lnTo>
                  <a:pt x="3265" y="1299"/>
                </a:lnTo>
                <a:lnTo>
                  <a:pt x="3266" y="1297"/>
                </a:lnTo>
                <a:lnTo>
                  <a:pt x="3266" y="1293"/>
                </a:lnTo>
                <a:lnTo>
                  <a:pt x="3268" y="1283"/>
                </a:lnTo>
                <a:lnTo>
                  <a:pt x="3270" y="1270"/>
                </a:lnTo>
                <a:lnTo>
                  <a:pt x="3269" y="1270"/>
                </a:lnTo>
                <a:lnTo>
                  <a:pt x="3266" y="1271"/>
                </a:lnTo>
                <a:lnTo>
                  <a:pt x="3264" y="1271"/>
                </a:lnTo>
                <a:lnTo>
                  <a:pt x="3262" y="1270"/>
                </a:lnTo>
                <a:lnTo>
                  <a:pt x="3261" y="1268"/>
                </a:lnTo>
                <a:lnTo>
                  <a:pt x="3262" y="1265"/>
                </a:lnTo>
                <a:lnTo>
                  <a:pt x="3262" y="1262"/>
                </a:lnTo>
                <a:lnTo>
                  <a:pt x="3262" y="1259"/>
                </a:lnTo>
                <a:lnTo>
                  <a:pt x="3269" y="1248"/>
                </a:lnTo>
                <a:lnTo>
                  <a:pt x="3276" y="1237"/>
                </a:lnTo>
                <a:lnTo>
                  <a:pt x="3270" y="1237"/>
                </a:lnTo>
                <a:lnTo>
                  <a:pt x="3267" y="1239"/>
                </a:lnTo>
                <a:lnTo>
                  <a:pt x="3263" y="1240"/>
                </a:lnTo>
                <a:lnTo>
                  <a:pt x="3261" y="1240"/>
                </a:lnTo>
                <a:lnTo>
                  <a:pt x="3259" y="1240"/>
                </a:lnTo>
                <a:lnTo>
                  <a:pt x="3259" y="1231"/>
                </a:lnTo>
                <a:lnTo>
                  <a:pt x="3251" y="1228"/>
                </a:lnTo>
                <a:lnTo>
                  <a:pt x="3249" y="1228"/>
                </a:lnTo>
                <a:lnTo>
                  <a:pt x="3246" y="1229"/>
                </a:lnTo>
                <a:lnTo>
                  <a:pt x="3241" y="1232"/>
                </a:lnTo>
                <a:lnTo>
                  <a:pt x="3235" y="1235"/>
                </a:lnTo>
                <a:lnTo>
                  <a:pt x="3231" y="1237"/>
                </a:lnTo>
                <a:lnTo>
                  <a:pt x="3228" y="1237"/>
                </a:lnTo>
                <a:lnTo>
                  <a:pt x="3226" y="1237"/>
                </a:lnTo>
                <a:lnTo>
                  <a:pt x="3221" y="1237"/>
                </a:lnTo>
                <a:lnTo>
                  <a:pt x="3217" y="1235"/>
                </a:lnTo>
                <a:lnTo>
                  <a:pt x="3213" y="1234"/>
                </a:lnTo>
                <a:lnTo>
                  <a:pt x="3208" y="1232"/>
                </a:lnTo>
                <a:lnTo>
                  <a:pt x="3203" y="1231"/>
                </a:lnTo>
                <a:lnTo>
                  <a:pt x="3200" y="1237"/>
                </a:lnTo>
                <a:lnTo>
                  <a:pt x="3199" y="1240"/>
                </a:lnTo>
                <a:lnTo>
                  <a:pt x="3197" y="1242"/>
                </a:lnTo>
                <a:lnTo>
                  <a:pt x="3195" y="1240"/>
                </a:lnTo>
                <a:lnTo>
                  <a:pt x="3193" y="1237"/>
                </a:lnTo>
                <a:lnTo>
                  <a:pt x="3189" y="1231"/>
                </a:lnTo>
                <a:lnTo>
                  <a:pt x="3184" y="1233"/>
                </a:lnTo>
                <a:lnTo>
                  <a:pt x="3179" y="1233"/>
                </a:lnTo>
                <a:lnTo>
                  <a:pt x="3171" y="1234"/>
                </a:lnTo>
                <a:lnTo>
                  <a:pt x="3152" y="1234"/>
                </a:lnTo>
                <a:lnTo>
                  <a:pt x="3149" y="1234"/>
                </a:lnTo>
                <a:lnTo>
                  <a:pt x="3146" y="1235"/>
                </a:lnTo>
                <a:lnTo>
                  <a:pt x="3137" y="1238"/>
                </a:lnTo>
                <a:lnTo>
                  <a:pt x="3129" y="1241"/>
                </a:lnTo>
                <a:lnTo>
                  <a:pt x="3124" y="1242"/>
                </a:lnTo>
                <a:lnTo>
                  <a:pt x="3119" y="1242"/>
                </a:lnTo>
                <a:lnTo>
                  <a:pt x="3113" y="1240"/>
                </a:lnTo>
                <a:lnTo>
                  <a:pt x="3110" y="1240"/>
                </a:lnTo>
                <a:lnTo>
                  <a:pt x="3106" y="1239"/>
                </a:lnTo>
                <a:lnTo>
                  <a:pt x="3102" y="1239"/>
                </a:lnTo>
                <a:lnTo>
                  <a:pt x="3099" y="1240"/>
                </a:lnTo>
                <a:lnTo>
                  <a:pt x="3095" y="1242"/>
                </a:lnTo>
                <a:lnTo>
                  <a:pt x="3091" y="1245"/>
                </a:lnTo>
                <a:lnTo>
                  <a:pt x="3088" y="1249"/>
                </a:lnTo>
                <a:lnTo>
                  <a:pt x="3085" y="1251"/>
                </a:lnTo>
                <a:lnTo>
                  <a:pt x="3082" y="1251"/>
                </a:lnTo>
                <a:lnTo>
                  <a:pt x="3079" y="1251"/>
                </a:lnTo>
                <a:lnTo>
                  <a:pt x="3076" y="1250"/>
                </a:lnTo>
                <a:lnTo>
                  <a:pt x="3075" y="1250"/>
                </a:lnTo>
                <a:lnTo>
                  <a:pt x="3074" y="1251"/>
                </a:lnTo>
                <a:lnTo>
                  <a:pt x="3072" y="1252"/>
                </a:lnTo>
                <a:lnTo>
                  <a:pt x="3071" y="1255"/>
                </a:lnTo>
                <a:lnTo>
                  <a:pt x="3069" y="1258"/>
                </a:lnTo>
                <a:lnTo>
                  <a:pt x="3068" y="1259"/>
                </a:lnTo>
                <a:lnTo>
                  <a:pt x="3065" y="1260"/>
                </a:lnTo>
                <a:lnTo>
                  <a:pt x="3063" y="1260"/>
                </a:lnTo>
                <a:lnTo>
                  <a:pt x="3058" y="1260"/>
                </a:lnTo>
                <a:lnTo>
                  <a:pt x="3053" y="1261"/>
                </a:lnTo>
                <a:lnTo>
                  <a:pt x="3051" y="1261"/>
                </a:lnTo>
                <a:lnTo>
                  <a:pt x="3048" y="1262"/>
                </a:lnTo>
                <a:lnTo>
                  <a:pt x="3046" y="1264"/>
                </a:lnTo>
                <a:lnTo>
                  <a:pt x="3044" y="1266"/>
                </a:lnTo>
                <a:lnTo>
                  <a:pt x="3040" y="1271"/>
                </a:lnTo>
                <a:lnTo>
                  <a:pt x="3035" y="1276"/>
                </a:lnTo>
                <a:lnTo>
                  <a:pt x="3032" y="1278"/>
                </a:lnTo>
                <a:lnTo>
                  <a:pt x="3029" y="1279"/>
                </a:lnTo>
                <a:lnTo>
                  <a:pt x="3026" y="1279"/>
                </a:lnTo>
                <a:lnTo>
                  <a:pt x="3024" y="1278"/>
                </a:lnTo>
                <a:lnTo>
                  <a:pt x="3022" y="1277"/>
                </a:lnTo>
                <a:lnTo>
                  <a:pt x="3020" y="1275"/>
                </a:lnTo>
                <a:lnTo>
                  <a:pt x="3018" y="1272"/>
                </a:lnTo>
                <a:lnTo>
                  <a:pt x="3017" y="1270"/>
                </a:lnTo>
                <a:lnTo>
                  <a:pt x="3016" y="1271"/>
                </a:lnTo>
                <a:lnTo>
                  <a:pt x="3015" y="1271"/>
                </a:lnTo>
                <a:lnTo>
                  <a:pt x="3014" y="1273"/>
                </a:lnTo>
                <a:lnTo>
                  <a:pt x="3013" y="1275"/>
                </a:lnTo>
                <a:lnTo>
                  <a:pt x="3012" y="1276"/>
                </a:lnTo>
                <a:lnTo>
                  <a:pt x="3004" y="1278"/>
                </a:lnTo>
                <a:lnTo>
                  <a:pt x="2996" y="1278"/>
                </a:lnTo>
                <a:lnTo>
                  <a:pt x="2988" y="1278"/>
                </a:lnTo>
                <a:lnTo>
                  <a:pt x="2981" y="1279"/>
                </a:lnTo>
                <a:lnTo>
                  <a:pt x="2969" y="1262"/>
                </a:lnTo>
                <a:lnTo>
                  <a:pt x="2958" y="1265"/>
                </a:lnTo>
                <a:lnTo>
                  <a:pt x="2956" y="1271"/>
                </a:lnTo>
                <a:lnTo>
                  <a:pt x="2954" y="1277"/>
                </a:lnTo>
                <a:lnTo>
                  <a:pt x="2951" y="1288"/>
                </a:lnTo>
                <a:lnTo>
                  <a:pt x="2950" y="1294"/>
                </a:lnTo>
                <a:lnTo>
                  <a:pt x="2948" y="1299"/>
                </a:lnTo>
                <a:lnTo>
                  <a:pt x="2945" y="1304"/>
                </a:lnTo>
                <a:lnTo>
                  <a:pt x="2941" y="1310"/>
                </a:lnTo>
                <a:lnTo>
                  <a:pt x="2938" y="1313"/>
                </a:lnTo>
                <a:lnTo>
                  <a:pt x="2932" y="1318"/>
                </a:lnTo>
                <a:lnTo>
                  <a:pt x="2926" y="1322"/>
                </a:lnTo>
                <a:lnTo>
                  <a:pt x="2922" y="1324"/>
                </a:lnTo>
                <a:lnTo>
                  <a:pt x="2919" y="1324"/>
                </a:lnTo>
                <a:lnTo>
                  <a:pt x="2916" y="1324"/>
                </a:lnTo>
                <a:lnTo>
                  <a:pt x="2913" y="1323"/>
                </a:lnTo>
                <a:lnTo>
                  <a:pt x="2910" y="1324"/>
                </a:lnTo>
                <a:lnTo>
                  <a:pt x="2909" y="1325"/>
                </a:lnTo>
                <a:lnTo>
                  <a:pt x="2906" y="1328"/>
                </a:lnTo>
                <a:lnTo>
                  <a:pt x="2901" y="1335"/>
                </a:lnTo>
                <a:lnTo>
                  <a:pt x="2896" y="1341"/>
                </a:lnTo>
                <a:lnTo>
                  <a:pt x="2894" y="1346"/>
                </a:lnTo>
                <a:lnTo>
                  <a:pt x="2893" y="1348"/>
                </a:lnTo>
                <a:lnTo>
                  <a:pt x="2895" y="1350"/>
                </a:lnTo>
                <a:lnTo>
                  <a:pt x="2896" y="1352"/>
                </a:lnTo>
                <a:lnTo>
                  <a:pt x="2896" y="1353"/>
                </a:lnTo>
                <a:lnTo>
                  <a:pt x="2896" y="1355"/>
                </a:lnTo>
                <a:lnTo>
                  <a:pt x="2896" y="1357"/>
                </a:lnTo>
                <a:lnTo>
                  <a:pt x="2894" y="1359"/>
                </a:lnTo>
                <a:lnTo>
                  <a:pt x="2891" y="1364"/>
                </a:lnTo>
                <a:lnTo>
                  <a:pt x="2887" y="1369"/>
                </a:lnTo>
                <a:lnTo>
                  <a:pt x="2886" y="1372"/>
                </a:lnTo>
                <a:lnTo>
                  <a:pt x="2885" y="1375"/>
                </a:lnTo>
                <a:lnTo>
                  <a:pt x="2885" y="1377"/>
                </a:lnTo>
                <a:lnTo>
                  <a:pt x="2886" y="1380"/>
                </a:lnTo>
                <a:lnTo>
                  <a:pt x="2887" y="1384"/>
                </a:lnTo>
                <a:lnTo>
                  <a:pt x="2889" y="1388"/>
                </a:lnTo>
                <a:lnTo>
                  <a:pt x="2891" y="1391"/>
                </a:lnTo>
                <a:lnTo>
                  <a:pt x="2891" y="1398"/>
                </a:lnTo>
                <a:lnTo>
                  <a:pt x="2891" y="1405"/>
                </a:lnTo>
                <a:lnTo>
                  <a:pt x="2890" y="1412"/>
                </a:lnTo>
                <a:lnTo>
                  <a:pt x="2888" y="1418"/>
                </a:lnTo>
                <a:lnTo>
                  <a:pt x="2885" y="1423"/>
                </a:lnTo>
                <a:lnTo>
                  <a:pt x="2883" y="1428"/>
                </a:lnTo>
                <a:lnTo>
                  <a:pt x="2877" y="1436"/>
                </a:lnTo>
                <a:lnTo>
                  <a:pt x="2873" y="1440"/>
                </a:lnTo>
                <a:lnTo>
                  <a:pt x="2870" y="1443"/>
                </a:lnTo>
                <a:lnTo>
                  <a:pt x="2862" y="1448"/>
                </a:lnTo>
                <a:lnTo>
                  <a:pt x="2853" y="1453"/>
                </a:lnTo>
                <a:lnTo>
                  <a:pt x="2849" y="1456"/>
                </a:lnTo>
                <a:lnTo>
                  <a:pt x="2846" y="1459"/>
                </a:lnTo>
                <a:lnTo>
                  <a:pt x="2845" y="1460"/>
                </a:lnTo>
                <a:lnTo>
                  <a:pt x="2844" y="1461"/>
                </a:lnTo>
                <a:lnTo>
                  <a:pt x="2844" y="1462"/>
                </a:lnTo>
                <a:lnTo>
                  <a:pt x="2843" y="1463"/>
                </a:lnTo>
                <a:lnTo>
                  <a:pt x="2840" y="1470"/>
                </a:lnTo>
                <a:lnTo>
                  <a:pt x="2836" y="1471"/>
                </a:lnTo>
                <a:lnTo>
                  <a:pt x="2832" y="1471"/>
                </a:lnTo>
                <a:lnTo>
                  <a:pt x="2829" y="1471"/>
                </a:lnTo>
                <a:lnTo>
                  <a:pt x="2828" y="1472"/>
                </a:lnTo>
                <a:lnTo>
                  <a:pt x="2826" y="1473"/>
                </a:lnTo>
                <a:lnTo>
                  <a:pt x="2825" y="1475"/>
                </a:lnTo>
                <a:lnTo>
                  <a:pt x="2824" y="1477"/>
                </a:lnTo>
                <a:lnTo>
                  <a:pt x="2823" y="1481"/>
                </a:lnTo>
                <a:lnTo>
                  <a:pt x="2822" y="1486"/>
                </a:lnTo>
                <a:lnTo>
                  <a:pt x="2821" y="1488"/>
                </a:lnTo>
                <a:lnTo>
                  <a:pt x="2820" y="1490"/>
                </a:lnTo>
                <a:lnTo>
                  <a:pt x="2817" y="1493"/>
                </a:lnTo>
                <a:lnTo>
                  <a:pt x="2813" y="1495"/>
                </a:lnTo>
                <a:lnTo>
                  <a:pt x="2809" y="1498"/>
                </a:lnTo>
                <a:lnTo>
                  <a:pt x="2807" y="1500"/>
                </a:lnTo>
                <a:lnTo>
                  <a:pt x="2806" y="1501"/>
                </a:lnTo>
                <a:lnTo>
                  <a:pt x="2804" y="1506"/>
                </a:lnTo>
                <a:lnTo>
                  <a:pt x="2802" y="1511"/>
                </a:lnTo>
                <a:lnTo>
                  <a:pt x="2799" y="1522"/>
                </a:lnTo>
                <a:lnTo>
                  <a:pt x="2796" y="1533"/>
                </a:lnTo>
                <a:lnTo>
                  <a:pt x="2795" y="1538"/>
                </a:lnTo>
                <a:lnTo>
                  <a:pt x="2792" y="1543"/>
                </a:lnTo>
                <a:lnTo>
                  <a:pt x="2789" y="1547"/>
                </a:lnTo>
                <a:lnTo>
                  <a:pt x="2785" y="1550"/>
                </a:lnTo>
                <a:lnTo>
                  <a:pt x="2781" y="1554"/>
                </a:lnTo>
                <a:lnTo>
                  <a:pt x="2780" y="1555"/>
                </a:lnTo>
                <a:lnTo>
                  <a:pt x="2778" y="1557"/>
                </a:lnTo>
                <a:lnTo>
                  <a:pt x="2776" y="1562"/>
                </a:lnTo>
                <a:lnTo>
                  <a:pt x="2775" y="1566"/>
                </a:lnTo>
                <a:lnTo>
                  <a:pt x="2773" y="1575"/>
                </a:lnTo>
                <a:lnTo>
                  <a:pt x="2771" y="1583"/>
                </a:lnTo>
                <a:lnTo>
                  <a:pt x="2769" y="1587"/>
                </a:lnTo>
                <a:lnTo>
                  <a:pt x="2767" y="1591"/>
                </a:lnTo>
                <a:lnTo>
                  <a:pt x="2765" y="1593"/>
                </a:lnTo>
                <a:lnTo>
                  <a:pt x="2763" y="1594"/>
                </a:lnTo>
                <a:lnTo>
                  <a:pt x="2760" y="1595"/>
                </a:lnTo>
                <a:lnTo>
                  <a:pt x="2759" y="1597"/>
                </a:lnTo>
                <a:lnTo>
                  <a:pt x="2757" y="1603"/>
                </a:lnTo>
                <a:lnTo>
                  <a:pt x="2756" y="1608"/>
                </a:lnTo>
                <a:lnTo>
                  <a:pt x="2756" y="1612"/>
                </a:lnTo>
                <a:lnTo>
                  <a:pt x="2756" y="1613"/>
                </a:lnTo>
                <a:lnTo>
                  <a:pt x="2756" y="1615"/>
                </a:lnTo>
                <a:lnTo>
                  <a:pt x="2757" y="1618"/>
                </a:lnTo>
                <a:lnTo>
                  <a:pt x="2759" y="1620"/>
                </a:lnTo>
                <a:lnTo>
                  <a:pt x="2762" y="1623"/>
                </a:lnTo>
                <a:lnTo>
                  <a:pt x="2765" y="1627"/>
                </a:lnTo>
                <a:lnTo>
                  <a:pt x="2766" y="1629"/>
                </a:lnTo>
                <a:lnTo>
                  <a:pt x="2767" y="1631"/>
                </a:lnTo>
                <a:lnTo>
                  <a:pt x="2767" y="1636"/>
                </a:lnTo>
                <a:lnTo>
                  <a:pt x="2766" y="1645"/>
                </a:lnTo>
                <a:lnTo>
                  <a:pt x="2765" y="1653"/>
                </a:lnTo>
                <a:lnTo>
                  <a:pt x="2764" y="1656"/>
                </a:lnTo>
                <a:lnTo>
                  <a:pt x="2766" y="1664"/>
                </a:lnTo>
                <a:lnTo>
                  <a:pt x="2768" y="1671"/>
                </a:lnTo>
                <a:lnTo>
                  <a:pt x="2770" y="1686"/>
                </a:lnTo>
                <a:lnTo>
                  <a:pt x="2771" y="1694"/>
                </a:lnTo>
                <a:lnTo>
                  <a:pt x="2771" y="1701"/>
                </a:lnTo>
                <a:lnTo>
                  <a:pt x="2770" y="1709"/>
                </a:lnTo>
                <a:lnTo>
                  <a:pt x="2769" y="1718"/>
                </a:lnTo>
                <a:lnTo>
                  <a:pt x="2767" y="1726"/>
                </a:lnTo>
                <a:lnTo>
                  <a:pt x="2761" y="1726"/>
                </a:lnTo>
                <a:lnTo>
                  <a:pt x="2761" y="1734"/>
                </a:lnTo>
                <a:lnTo>
                  <a:pt x="2761" y="1742"/>
                </a:lnTo>
                <a:lnTo>
                  <a:pt x="2760" y="1748"/>
                </a:lnTo>
                <a:lnTo>
                  <a:pt x="2760" y="1751"/>
                </a:lnTo>
                <a:lnTo>
                  <a:pt x="2759" y="1754"/>
                </a:lnTo>
                <a:lnTo>
                  <a:pt x="2756" y="1757"/>
                </a:lnTo>
                <a:lnTo>
                  <a:pt x="2753" y="1760"/>
                </a:lnTo>
                <a:lnTo>
                  <a:pt x="2749" y="1763"/>
                </a:lnTo>
                <a:lnTo>
                  <a:pt x="2748" y="1765"/>
                </a:lnTo>
                <a:lnTo>
                  <a:pt x="2747" y="1766"/>
                </a:lnTo>
                <a:lnTo>
                  <a:pt x="2747" y="1768"/>
                </a:lnTo>
                <a:lnTo>
                  <a:pt x="2748" y="1770"/>
                </a:lnTo>
                <a:lnTo>
                  <a:pt x="2750" y="1776"/>
                </a:lnTo>
                <a:lnTo>
                  <a:pt x="2757" y="1788"/>
                </a:lnTo>
                <a:lnTo>
                  <a:pt x="2760" y="1795"/>
                </a:lnTo>
                <a:lnTo>
                  <a:pt x="2761" y="1800"/>
                </a:lnTo>
                <a:lnTo>
                  <a:pt x="2760" y="1801"/>
                </a:lnTo>
                <a:lnTo>
                  <a:pt x="2759" y="1802"/>
                </a:lnTo>
                <a:lnTo>
                  <a:pt x="2758" y="1803"/>
                </a:lnTo>
                <a:lnTo>
                  <a:pt x="2758" y="1804"/>
                </a:lnTo>
                <a:lnTo>
                  <a:pt x="2758" y="1807"/>
                </a:lnTo>
                <a:lnTo>
                  <a:pt x="2759" y="1810"/>
                </a:lnTo>
                <a:lnTo>
                  <a:pt x="2762" y="1816"/>
                </a:lnTo>
                <a:lnTo>
                  <a:pt x="2764" y="1819"/>
                </a:lnTo>
                <a:lnTo>
                  <a:pt x="2764" y="1825"/>
                </a:lnTo>
                <a:lnTo>
                  <a:pt x="2765" y="1826"/>
                </a:lnTo>
                <a:lnTo>
                  <a:pt x="2767" y="1827"/>
                </a:lnTo>
                <a:lnTo>
                  <a:pt x="2771" y="1828"/>
                </a:lnTo>
                <a:lnTo>
                  <a:pt x="2775" y="1829"/>
                </a:lnTo>
                <a:lnTo>
                  <a:pt x="2778" y="1830"/>
                </a:lnTo>
                <a:lnTo>
                  <a:pt x="2779" y="1832"/>
                </a:lnTo>
                <a:lnTo>
                  <a:pt x="2779" y="1833"/>
                </a:lnTo>
                <a:lnTo>
                  <a:pt x="2780" y="1837"/>
                </a:lnTo>
                <a:lnTo>
                  <a:pt x="2780" y="1841"/>
                </a:lnTo>
                <a:lnTo>
                  <a:pt x="2781" y="1844"/>
                </a:lnTo>
                <a:lnTo>
                  <a:pt x="2787" y="1844"/>
                </a:lnTo>
                <a:lnTo>
                  <a:pt x="2789" y="1845"/>
                </a:lnTo>
                <a:lnTo>
                  <a:pt x="2790" y="1845"/>
                </a:lnTo>
                <a:lnTo>
                  <a:pt x="2790" y="1844"/>
                </a:lnTo>
                <a:lnTo>
                  <a:pt x="2791" y="1847"/>
                </a:lnTo>
                <a:lnTo>
                  <a:pt x="2792" y="1848"/>
                </a:lnTo>
                <a:lnTo>
                  <a:pt x="2793" y="1851"/>
                </a:lnTo>
                <a:lnTo>
                  <a:pt x="2796" y="1858"/>
                </a:lnTo>
                <a:lnTo>
                  <a:pt x="2801" y="1870"/>
                </a:lnTo>
                <a:lnTo>
                  <a:pt x="2809" y="1870"/>
                </a:lnTo>
                <a:lnTo>
                  <a:pt x="2809" y="1872"/>
                </a:lnTo>
                <a:lnTo>
                  <a:pt x="2807" y="1875"/>
                </a:lnTo>
                <a:lnTo>
                  <a:pt x="2806" y="1879"/>
                </a:lnTo>
                <a:lnTo>
                  <a:pt x="2806" y="1884"/>
                </a:lnTo>
                <a:lnTo>
                  <a:pt x="2807" y="1885"/>
                </a:lnTo>
                <a:lnTo>
                  <a:pt x="2808" y="1887"/>
                </a:lnTo>
                <a:lnTo>
                  <a:pt x="2812" y="1890"/>
                </a:lnTo>
                <a:lnTo>
                  <a:pt x="2818" y="1892"/>
                </a:lnTo>
                <a:lnTo>
                  <a:pt x="2819" y="1897"/>
                </a:lnTo>
                <a:lnTo>
                  <a:pt x="2820" y="1902"/>
                </a:lnTo>
                <a:lnTo>
                  <a:pt x="2821" y="1912"/>
                </a:lnTo>
                <a:lnTo>
                  <a:pt x="2822" y="1916"/>
                </a:lnTo>
                <a:lnTo>
                  <a:pt x="2823" y="1920"/>
                </a:lnTo>
                <a:lnTo>
                  <a:pt x="2824" y="1922"/>
                </a:lnTo>
                <a:lnTo>
                  <a:pt x="2825" y="1924"/>
                </a:lnTo>
                <a:lnTo>
                  <a:pt x="2829" y="1926"/>
                </a:lnTo>
                <a:lnTo>
                  <a:pt x="2830" y="1927"/>
                </a:lnTo>
                <a:lnTo>
                  <a:pt x="2828" y="1928"/>
                </a:lnTo>
                <a:lnTo>
                  <a:pt x="2826" y="1929"/>
                </a:lnTo>
                <a:lnTo>
                  <a:pt x="2826" y="1930"/>
                </a:lnTo>
                <a:lnTo>
                  <a:pt x="2826" y="1932"/>
                </a:lnTo>
                <a:lnTo>
                  <a:pt x="2827" y="1933"/>
                </a:lnTo>
                <a:lnTo>
                  <a:pt x="2828" y="1933"/>
                </a:lnTo>
                <a:lnTo>
                  <a:pt x="2828" y="1932"/>
                </a:lnTo>
                <a:lnTo>
                  <a:pt x="2829" y="1930"/>
                </a:lnTo>
                <a:lnTo>
                  <a:pt x="2829" y="1929"/>
                </a:lnTo>
                <a:lnTo>
                  <a:pt x="2835" y="1938"/>
                </a:lnTo>
                <a:lnTo>
                  <a:pt x="2839" y="1943"/>
                </a:lnTo>
                <a:lnTo>
                  <a:pt x="2841" y="1945"/>
                </a:lnTo>
                <a:lnTo>
                  <a:pt x="2843" y="1946"/>
                </a:lnTo>
                <a:lnTo>
                  <a:pt x="2845" y="1946"/>
                </a:lnTo>
                <a:lnTo>
                  <a:pt x="2847" y="1945"/>
                </a:lnTo>
                <a:lnTo>
                  <a:pt x="2850" y="1945"/>
                </a:lnTo>
                <a:lnTo>
                  <a:pt x="2851" y="1946"/>
                </a:lnTo>
                <a:lnTo>
                  <a:pt x="2853" y="1948"/>
                </a:lnTo>
                <a:lnTo>
                  <a:pt x="2854" y="1951"/>
                </a:lnTo>
                <a:lnTo>
                  <a:pt x="2855" y="1954"/>
                </a:lnTo>
                <a:lnTo>
                  <a:pt x="2857" y="1957"/>
                </a:lnTo>
                <a:lnTo>
                  <a:pt x="2859" y="1959"/>
                </a:lnTo>
                <a:lnTo>
                  <a:pt x="2862" y="1961"/>
                </a:lnTo>
                <a:lnTo>
                  <a:pt x="2865" y="1963"/>
                </a:lnTo>
                <a:lnTo>
                  <a:pt x="2868" y="1964"/>
                </a:lnTo>
                <a:lnTo>
                  <a:pt x="2874" y="1967"/>
                </a:lnTo>
                <a:lnTo>
                  <a:pt x="2877" y="1969"/>
                </a:lnTo>
                <a:lnTo>
                  <a:pt x="2879" y="1971"/>
                </a:lnTo>
                <a:lnTo>
                  <a:pt x="2884" y="1975"/>
                </a:lnTo>
                <a:lnTo>
                  <a:pt x="2889" y="1981"/>
                </a:lnTo>
                <a:lnTo>
                  <a:pt x="2894" y="1987"/>
                </a:lnTo>
                <a:lnTo>
                  <a:pt x="2899" y="1993"/>
                </a:lnTo>
                <a:lnTo>
                  <a:pt x="2902" y="1996"/>
                </a:lnTo>
                <a:lnTo>
                  <a:pt x="2905" y="1999"/>
                </a:lnTo>
                <a:lnTo>
                  <a:pt x="2909" y="2001"/>
                </a:lnTo>
                <a:lnTo>
                  <a:pt x="2913" y="2003"/>
                </a:lnTo>
                <a:lnTo>
                  <a:pt x="2916" y="2004"/>
                </a:lnTo>
                <a:lnTo>
                  <a:pt x="2921" y="2005"/>
                </a:lnTo>
                <a:lnTo>
                  <a:pt x="2925" y="2005"/>
                </a:lnTo>
                <a:lnTo>
                  <a:pt x="2930" y="2005"/>
                </a:lnTo>
                <a:lnTo>
                  <a:pt x="2932" y="2004"/>
                </a:lnTo>
                <a:lnTo>
                  <a:pt x="2933" y="2004"/>
                </a:lnTo>
                <a:lnTo>
                  <a:pt x="2937" y="2001"/>
                </a:lnTo>
                <a:lnTo>
                  <a:pt x="2944" y="1995"/>
                </a:lnTo>
                <a:lnTo>
                  <a:pt x="2950" y="1989"/>
                </a:lnTo>
                <a:lnTo>
                  <a:pt x="2953" y="1986"/>
                </a:lnTo>
                <a:lnTo>
                  <a:pt x="2955" y="1985"/>
                </a:lnTo>
                <a:lnTo>
                  <a:pt x="2962" y="1984"/>
                </a:lnTo>
                <a:lnTo>
                  <a:pt x="2968" y="1983"/>
                </a:lnTo>
                <a:lnTo>
                  <a:pt x="2974" y="1984"/>
                </a:lnTo>
                <a:lnTo>
                  <a:pt x="2979" y="1986"/>
                </a:lnTo>
                <a:lnTo>
                  <a:pt x="2983" y="1987"/>
                </a:lnTo>
                <a:lnTo>
                  <a:pt x="2988" y="1989"/>
                </a:lnTo>
                <a:lnTo>
                  <a:pt x="2993" y="1991"/>
                </a:lnTo>
                <a:lnTo>
                  <a:pt x="2997" y="1993"/>
                </a:lnTo>
                <a:lnTo>
                  <a:pt x="3003" y="1994"/>
                </a:lnTo>
                <a:lnTo>
                  <a:pt x="3006" y="1994"/>
                </a:lnTo>
                <a:lnTo>
                  <a:pt x="3009" y="1994"/>
                </a:lnTo>
                <a:lnTo>
                  <a:pt x="3011" y="1992"/>
                </a:lnTo>
                <a:lnTo>
                  <a:pt x="3016" y="1989"/>
                </a:lnTo>
                <a:lnTo>
                  <a:pt x="3020" y="1987"/>
                </a:lnTo>
                <a:lnTo>
                  <a:pt x="3023" y="1985"/>
                </a:lnTo>
                <a:lnTo>
                  <a:pt x="3026" y="1985"/>
                </a:lnTo>
                <a:lnTo>
                  <a:pt x="3029" y="1985"/>
                </a:lnTo>
                <a:lnTo>
                  <a:pt x="3032" y="1985"/>
                </a:lnTo>
                <a:lnTo>
                  <a:pt x="3033" y="1985"/>
                </a:lnTo>
                <a:lnTo>
                  <a:pt x="3034" y="1985"/>
                </a:lnTo>
                <a:lnTo>
                  <a:pt x="3038" y="1981"/>
                </a:lnTo>
                <a:lnTo>
                  <a:pt x="3041" y="1978"/>
                </a:lnTo>
                <a:lnTo>
                  <a:pt x="3043" y="1977"/>
                </a:lnTo>
                <a:lnTo>
                  <a:pt x="3047" y="1976"/>
                </a:lnTo>
                <a:lnTo>
                  <a:pt x="3052" y="1975"/>
                </a:lnTo>
                <a:lnTo>
                  <a:pt x="3060" y="1976"/>
                </a:lnTo>
                <a:lnTo>
                  <a:pt x="3068" y="1976"/>
                </a:lnTo>
                <a:lnTo>
                  <a:pt x="3072" y="1975"/>
                </a:lnTo>
                <a:lnTo>
                  <a:pt x="3076" y="1974"/>
                </a:lnTo>
                <a:lnTo>
                  <a:pt x="3077" y="1972"/>
                </a:lnTo>
                <a:lnTo>
                  <a:pt x="3079" y="1968"/>
                </a:lnTo>
                <a:lnTo>
                  <a:pt x="3080" y="1966"/>
                </a:lnTo>
                <a:lnTo>
                  <a:pt x="3081" y="1964"/>
                </a:lnTo>
                <a:lnTo>
                  <a:pt x="3083" y="1963"/>
                </a:lnTo>
                <a:lnTo>
                  <a:pt x="3084" y="1963"/>
                </a:lnTo>
                <a:lnTo>
                  <a:pt x="3085" y="1963"/>
                </a:lnTo>
                <a:lnTo>
                  <a:pt x="3086" y="1963"/>
                </a:lnTo>
                <a:lnTo>
                  <a:pt x="3087" y="1963"/>
                </a:lnTo>
                <a:lnTo>
                  <a:pt x="3087" y="1964"/>
                </a:lnTo>
                <a:lnTo>
                  <a:pt x="3087" y="1965"/>
                </a:lnTo>
                <a:lnTo>
                  <a:pt x="3087" y="1967"/>
                </a:lnTo>
                <a:lnTo>
                  <a:pt x="3086" y="1969"/>
                </a:lnTo>
                <a:lnTo>
                  <a:pt x="3086" y="1971"/>
                </a:lnTo>
                <a:lnTo>
                  <a:pt x="3086" y="1972"/>
                </a:lnTo>
                <a:lnTo>
                  <a:pt x="3087" y="1972"/>
                </a:lnTo>
                <a:lnTo>
                  <a:pt x="3090" y="1971"/>
                </a:lnTo>
                <a:lnTo>
                  <a:pt x="3092" y="1970"/>
                </a:lnTo>
                <a:lnTo>
                  <a:pt x="3093" y="1968"/>
                </a:lnTo>
                <a:lnTo>
                  <a:pt x="3096" y="1964"/>
                </a:lnTo>
                <a:lnTo>
                  <a:pt x="3099" y="1960"/>
                </a:lnTo>
                <a:lnTo>
                  <a:pt x="3100" y="1958"/>
                </a:lnTo>
                <a:lnTo>
                  <a:pt x="3102" y="1957"/>
                </a:lnTo>
                <a:lnTo>
                  <a:pt x="3104" y="1956"/>
                </a:lnTo>
                <a:lnTo>
                  <a:pt x="3108" y="1955"/>
                </a:lnTo>
                <a:lnTo>
                  <a:pt x="3116" y="1953"/>
                </a:lnTo>
                <a:lnTo>
                  <a:pt x="3124" y="1952"/>
                </a:lnTo>
                <a:lnTo>
                  <a:pt x="3131" y="1952"/>
                </a:lnTo>
                <a:lnTo>
                  <a:pt x="3138" y="1953"/>
                </a:lnTo>
                <a:lnTo>
                  <a:pt x="3141" y="1953"/>
                </a:lnTo>
                <a:lnTo>
                  <a:pt x="3144" y="1954"/>
                </a:lnTo>
                <a:lnTo>
                  <a:pt x="3149" y="1957"/>
                </a:lnTo>
                <a:lnTo>
                  <a:pt x="3156" y="1963"/>
                </a:lnTo>
                <a:lnTo>
                  <a:pt x="3163" y="1969"/>
                </a:lnTo>
                <a:lnTo>
                  <a:pt x="3165" y="1972"/>
                </a:lnTo>
                <a:lnTo>
                  <a:pt x="3166" y="1974"/>
                </a:lnTo>
                <a:lnTo>
                  <a:pt x="3167" y="1977"/>
                </a:lnTo>
                <a:lnTo>
                  <a:pt x="3167" y="1979"/>
                </a:lnTo>
                <a:lnTo>
                  <a:pt x="3166" y="1981"/>
                </a:lnTo>
                <a:lnTo>
                  <a:pt x="3165" y="1982"/>
                </a:lnTo>
                <a:lnTo>
                  <a:pt x="3164" y="1984"/>
                </a:lnTo>
                <a:lnTo>
                  <a:pt x="3163" y="1986"/>
                </a:lnTo>
                <a:lnTo>
                  <a:pt x="3163" y="1988"/>
                </a:lnTo>
                <a:lnTo>
                  <a:pt x="3164" y="1991"/>
                </a:lnTo>
                <a:lnTo>
                  <a:pt x="3165" y="1994"/>
                </a:lnTo>
                <a:lnTo>
                  <a:pt x="3169" y="1998"/>
                </a:lnTo>
                <a:lnTo>
                  <a:pt x="3172" y="2002"/>
                </a:lnTo>
                <a:lnTo>
                  <a:pt x="3175" y="2005"/>
                </a:lnTo>
                <a:lnTo>
                  <a:pt x="3189" y="2002"/>
                </a:lnTo>
                <a:lnTo>
                  <a:pt x="3203" y="1999"/>
                </a:lnTo>
                <a:lnTo>
                  <a:pt x="3203" y="1994"/>
                </a:lnTo>
                <a:lnTo>
                  <a:pt x="3206" y="1993"/>
                </a:lnTo>
                <a:lnTo>
                  <a:pt x="3208" y="1994"/>
                </a:lnTo>
                <a:lnTo>
                  <a:pt x="3209" y="1994"/>
                </a:lnTo>
                <a:lnTo>
                  <a:pt x="3210" y="1996"/>
                </a:lnTo>
                <a:lnTo>
                  <a:pt x="3211" y="1998"/>
                </a:lnTo>
                <a:lnTo>
                  <a:pt x="3211" y="1999"/>
                </a:lnTo>
                <a:lnTo>
                  <a:pt x="3213" y="1998"/>
                </a:lnTo>
                <a:lnTo>
                  <a:pt x="3215" y="1997"/>
                </a:lnTo>
                <a:lnTo>
                  <a:pt x="3217" y="1994"/>
                </a:lnTo>
                <a:lnTo>
                  <a:pt x="3218" y="1995"/>
                </a:lnTo>
                <a:lnTo>
                  <a:pt x="3219" y="1997"/>
                </a:lnTo>
                <a:lnTo>
                  <a:pt x="3219" y="1998"/>
                </a:lnTo>
                <a:lnTo>
                  <a:pt x="3220" y="1999"/>
                </a:lnTo>
                <a:lnTo>
                  <a:pt x="3221" y="1999"/>
                </a:lnTo>
                <a:lnTo>
                  <a:pt x="3223" y="1999"/>
                </a:lnTo>
                <a:lnTo>
                  <a:pt x="3223" y="1998"/>
                </a:lnTo>
                <a:lnTo>
                  <a:pt x="3223" y="1995"/>
                </a:lnTo>
                <a:lnTo>
                  <a:pt x="3224" y="1993"/>
                </a:lnTo>
                <a:lnTo>
                  <a:pt x="3225" y="1993"/>
                </a:lnTo>
                <a:lnTo>
                  <a:pt x="3226" y="1993"/>
                </a:lnTo>
                <a:lnTo>
                  <a:pt x="3228" y="1994"/>
                </a:lnTo>
                <a:lnTo>
                  <a:pt x="3225" y="2005"/>
                </a:lnTo>
                <a:lnTo>
                  <a:pt x="3228" y="2006"/>
                </a:lnTo>
                <a:lnTo>
                  <a:pt x="3231" y="2006"/>
                </a:lnTo>
                <a:lnTo>
                  <a:pt x="3234" y="2006"/>
                </a:lnTo>
                <a:lnTo>
                  <a:pt x="3237" y="2008"/>
                </a:lnTo>
                <a:lnTo>
                  <a:pt x="3237" y="2010"/>
                </a:lnTo>
                <a:lnTo>
                  <a:pt x="3237" y="2012"/>
                </a:lnTo>
                <a:lnTo>
                  <a:pt x="3238" y="2014"/>
                </a:lnTo>
                <a:lnTo>
                  <a:pt x="3241" y="2018"/>
                </a:lnTo>
                <a:lnTo>
                  <a:pt x="3243" y="2021"/>
                </a:lnTo>
                <a:lnTo>
                  <a:pt x="3245" y="2024"/>
                </a:lnTo>
                <a:lnTo>
                  <a:pt x="3245" y="2029"/>
                </a:lnTo>
                <a:lnTo>
                  <a:pt x="3245" y="2034"/>
                </a:lnTo>
                <a:lnTo>
                  <a:pt x="3244" y="2039"/>
                </a:lnTo>
                <a:lnTo>
                  <a:pt x="3244" y="2040"/>
                </a:lnTo>
                <a:lnTo>
                  <a:pt x="3243" y="2050"/>
                </a:lnTo>
                <a:lnTo>
                  <a:pt x="3242" y="2055"/>
                </a:lnTo>
                <a:lnTo>
                  <a:pt x="3242" y="2059"/>
                </a:lnTo>
                <a:lnTo>
                  <a:pt x="3241" y="2061"/>
                </a:lnTo>
                <a:lnTo>
                  <a:pt x="3239" y="2064"/>
                </a:lnTo>
                <a:lnTo>
                  <a:pt x="3236" y="2068"/>
                </a:lnTo>
                <a:lnTo>
                  <a:pt x="3234" y="2072"/>
                </a:lnTo>
                <a:lnTo>
                  <a:pt x="3235" y="2075"/>
                </a:lnTo>
                <a:lnTo>
                  <a:pt x="3238" y="2080"/>
                </a:lnTo>
                <a:lnTo>
                  <a:pt x="3240" y="2085"/>
                </a:lnTo>
                <a:lnTo>
                  <a:pt x="3241" y="2088"/>
                </a:lnTo>
                <a:lnTo>
                  <a:pt x="3239" y="2089"/>
                </a:lnTo>
                <a:lnTo>
                  <a:pt x="3238" y="2090"/>
                </a:lnTo>
                <a:lnTo>
                  <a:pt x="3237" y="2091"/>
                </a:lnTo>
                <a:lnTo>
                  <a:pt x="3235" y="2095"/>
                </a:lnTo>
                <a:lnTo>
                  <a:pt x="3232" y="2106"/>
                </a:lnTo>
                <a:lnTo>
                  <a:pt x="3229" y="2118"/>
                </a:lnTo>
                <a:lnTo>
                  <a:pt x="3225" y="2129"/>
                </a:lnTo>
                <a:lnTo>
                  <a:pt x="3230" y="2131"/>
                </a:lnTo>
                <a:lnTo>
                  <a:pt x="3232" y="2133"/>
                </a:lnTo>
                <a:lnTo>
                  <a:pt x="3235" y="2136"/>
                </a:lnTo>
                <a:lnTo>
                  <a:pt x="3236" y="2138"/>
                </a:lnTo>
                <a:lnTo>
                  <a:pt x="3236" y="2140"/>
                </a:lnTo>
                <a:lnTo>
                  <a:pt x="3236" y="2141"/>
                </a:lnTo>
                <a:lnTo>
                  <a:pt x="3235" y="2143"/>
                </a:lnTo>
                <a:lnTo>
                  <a:pt x="3231" y="2145"/>
                </a:lnTo>
                <a:lnTo>
                  <a:pt x="3238" y="2151"/>
                </a:lnTo>
                <a:lnTo>
                  <a:pt x="3248" y="2158"/>
                </a:lnTo>
                <a:lnTo>
                  <a:pt x="3256" y="2165"/>
                </a:lnTo>
                <a:lnTo>
                  <a:pt x="3260" y="2168"/>
                </a:lnTo>
                <a:lnTo>
                  <a:pt x="3262" y="2171"/>
                </a:lnTo>
                <a:lnTo>
                  <a:pt x="3259" y="2179"/>
                </a:lnTo>
                <a:lnTo>
                  <a:pt x="3263" y="2182"/>
                </a:lnTo>
                <a:lnTo>
                  <a:pt x="3268" y="2186"/>
                </a:lnTo>
                <a:lnTo>
                  <a:pt x="3273" y="2190"/>
                </a:lnTo>
                <a:lnTo>
                  <a:pt x="3275" y="2191"/>
                </a:lnTo>
                <a:lnTo>
                  <a:pt x="3276" y="2193"/>
                </a:lnTo>
                <a:lnTo>
                  <a:pt x="3277" y="2196"/>
                </a:lnTo>
                <a:lnTo>
                  <a:pt x="3277" y="2198"/>
                </a:lnTo>
                <a:lnTo>
                  <a:pt x="3278" y="2199"/>
                </a:lnTo>
                <a:lnTo>
                  <a:pt x="3279" y="2200"/>
                </a:lnTo>
                <a:lnTo>
                  <a:pt x="3284" y="2210"/>
                </a:lnTo>
                <a:lnTo>
                  <a:pt x="3285" y="2212"/>
                </a:lnTo>
                <a:lnTo>
                  <a:pt x="3285" y="2213"/>
                </a:lnTo>
                <a:lnTo>
                  <a:pt x="3284" y="2215"/>
                </a:lnTo>
                <a:lnTo>
                  <a:pt x="3283" y="2216"/>
                </a:lnTo>
                <a:lnTo>
                  <a:pt x="3282" y="2217"/>
                </a:lnTo>
                <a:lnTo>
                  <a:pt x="3281" y="2218"/>
                </a:lnTo>
                <a:lnTo>
                  <a:pt x="3282" y="2219"/>
                </a:lnTo>
                <a:lnTo>
                  <a:pt x="3283" y="2221"/>
                </a:lnTo>
                <a:lnTo>
                  <a:pt x="3285" y="2223"/>
                </a:lnTo>
                <a:lnTo>
                  <a:pt x="3287" y="2228"/>
                </a:lnTo>
                <a:lnTo>
                  <a:pt x="3289" y="2233"/>
                </a:lnTo>
                <a:lnTo>
                  <a:pt x="3290" y="2239"/>
                </a:lnTo>
                <a:lnTo>
                  <a:pt x="3293" y="2250"/>
                </a:lnTo>
                <a:lnTo>
                  <a:pt x="3294" y="2251"/>
                </a:lnTo>
                <a:lnTo>
                  <a:pt x="3297" y="2254"/>
                </a:lnTo>
                <a:lnTo>
                  <a:pt x="3301" y="2258"/>
                </a:lnTo>
                <a:lnTo>
                  <a:pt x="3303" y="2262"/>
                </a:lnTo>
                <a:lnTo>
                  <a:pt x="3304" y="2266"/>
                </a:lnTo>
                <a:lnTo>
                  <a:pt x="3304" y="2269"/>
                </a:lnTo>
                <a:lnTo>
                  <a:pt x="3304" y="2272"/>
                </a:lnTo>
                <a:lnTo>
                  <a:pt x="3304" y="2277"/>
                </a:lnTo>
                <a:lnTo>
                  <a:pt x="3304" y="2283"/>
                </a:lnTo>
                <a:lnTo>
                  <a:pt x="3310" y="2289"/>
                </a:lnTo>
                <a:lnTo>
                  <a:pt x="3310" y="2294"/>
                </a:lnTo>
                <a:lnTo>
                  <a:pt x="3309" y="2299"/>
                </a:lnTo>
                <a:lnTo>
                  <a:pt x="3306" y="2310"/>
                </a:lnTo>
                <a:lnTo>
                  <a:pt x="3304" y="2320"/>
                </a:lnTo>
                <a:lnTo>
                  <a:pt x="3304" y="2324"/>
                </a:lnTo>
                <a:lnTo>
                  <a:pt x="3304" y="2326"/>
                </a:lnTo>
                <a:lnTo>
                  <a:pt x="3304" y="2328"/>
                </a:lnTo>
                <a:lnTo>
                  <a:pt x="3307" y="2330"/>
                </a:lnTo>
                <a:lnTo>
                  <a:pt x="3309" y="2330"/>
                </a:lnTo>
                <a:lnTo>
                  <a:pt x="3310" y="2331"/>
                </a:lnTo>
                <a:lnTo>
                  <a:pt x="3313" y="2342"/>
                </a:lnTo>
                <a:lnTo>
                  <a:pt x="3314" y="2347"/>
                </a:lnTo>
                <a:lnTo>
                  <a:pt x="3315" y="2353"/>
                </a:lnTo>
                <a:lnTo>
                  <a:pt x="3315" y="2365"/>
                </a:lnTo>
                <a:lnTo>
                  <a:pt x="3314" y="2371"/>
                </a:lnTo>
                <a:lnTo>
                  <a:pt x="3313" y="2373"/>
                </a:lnTo>
                <a:lnTo>
                  <a:pt x="3313" y="2376"/>
                </a:lnTo>
                <a:lnTo>
                  <a:pt x="3310" y="2380"/>
                </a:lnTo>
                <a:lnTo>
                  <a:pt x="3307" y="2384"/>
                </a:lnTo>
                <a:lnTo>
                  <a:pt x="3303" y="2387"/>
                </a:lnTo>
                <a:lnTo>
                  <a:pt x="3302" y="2389"/>
                </a:lnTo>
                <a:lnTo>
                  <a:pt x="3301" y="2390"/>
                </a:lnTo>
                <a:lnTo>
                  <a:pt x="3301" y="2392"/>
                </a:lnTo>
                <a:lnTo>
                  <a:pt x="3302" y="2394"/>
                </a:lnTo>
                <a:lnTo>
                  <a:pt x="3302" y="2397"/>
                </a:lnTo>
                <a:lnTo>
                  <a:pt x="3302" y="2398"/>
                </a:lnTo>
                <a:lnTo>
                  <a:pt x="3301" y="2399"/>
                </a:lnTo>
                <a:lnTo>
                  <a:pt x="3300" y="2400"/>
                </a:lnTo>
                <a:lnTo>
                  <a:pt x="3297" y="2400"/>
                </a:lnTo>
                <a:lnTo>
                  <a:pt x="3294" y="2401"/>
                </a:lnTo>
                <a:lnTo>
                  <a:pt x="3293" y="2401"/>
                </a:lnTo>
                <a:lnTo>
                  <a:pt x="3291" y="2406"/>
                </a:lnTo>
                <a:lnTo>
                  <a:pt x="3290" y="2410"/>
                </a:lnTo>
                <a:lnTo>
                  <a:pt x="3290" y="2414"/>
                </a:lnTo>
                <a:lnTo>
                  <a:pt x="3290" y="2417"/>
                </a:lnTo>
                <a:lnTo>
                  <a:pt x="3291" y="2424"/>
                </a:lnTo>
                <a:lnTo>
                  <a:pt x="3291" y="2428"/>
                </a:lnTo>
                <a:lnTo>
                  <a:pt x="3290" y="2432"/>
                </a:lnTo>
                <a:lnTo>
                  <a:pt x="3288" y="2437"/>
                </a:lnTo>
                <a:lnTo>
                  <a:pt x="3283" y="2443"/>
                </a:lnTo>
                <a:lnTo>
                  <a:pt x="3278" y="2450"/>
                </a:lnTo>
                <a:lnTo>
                  <a:pt x="3277" y="2453"/>
                </a:lnTo>
                <a:lnTo>
                  <a:pt x="3276" y="2455"/>
                </a:lnTo>
                <a:lnTo>
                  <a:pt x="3276" y="2461"/>
                </a:lnTo>
                <a:lnTo>
                  <a:pt x="3275" y="2469"/>
                </a:lnTo>
                <a:lnTo>
                  <a:pt x="3276" y="2492"/>
                </a:lnTo>
                <a:lnTo>
                  <a:pt x="3277" y="2510"/>
                </a:lnTo>
                <a:lnTo>
                  <a:pt x="3278" y="2516"/>
                </a:lnTo>
                <a:lnTo>
                  <a:pt x="3279" y="2520"/>
                </a:lnTo>
                <a:lnTo>
                  <a:pt x="3284" y="2520"/>
                </a:lnTo>
                <a:lnTo>
                  <a:pt x="3301" y="2539"/>
                </a:lnTo>
                <a:lnTo>
                  <a:pt x="3303" y="2543"/>
                </a:lnTo>
                <a:lnTo>
                  <a:pt x="3303" y="2547"/>
                </a:lnTo>
                <a:lnTo>
                  <a:pt x="3303" y="2555"/>
                </a:lnTo>
                <a:lnTo>
                  <a:pt x="3303" y="2563"/>
                </a:lnTo>
                <a:lnTo>
                  <a:pt x="3303" y="2566"/>
                </a:lnTo>
                <a:lnTo>
                  <a:pt x="3304" y="2570"/>
                </a:lnTo>
                <a:lnTo>
                  <a:pt x="3305" y="2573"/>
                </a:lnTo>
                <a:lnTo>
                  <a:pt x="3307" y="2575"/>
                </a:lnTo>
                <a:lnTo>
                  <a:pt x="3311" y="2579"/>
                </a:lnTo>
                <a:lnTo>
                  <a:pt x="3316" y="2583"/>
                </a:lnTo>
                <a:lnTo>
                  <a:pt x="3317" y="2585"/>
                </a:lnTo>
                <a:lnTo>
                  <a:pt x="3318" y="2587"/>
                </a:lnTo>
                <a:lnTo>
                  <a:pt x="3319" y="2589"/>
                </a:lnTo>
                <a:lnTo>
                  <a:pt x="3319" y="2591"/>
                </a:lnTo>
                <a:lnTo>
                  <a:pt x="3318" y="2594"/>
                </a:lnTo>
                <a:lnTo>
                  <a:pt x="3318" y="2598"/>
                </a:lnTo>
                <a:lnTo>
                  <a:pt x="3318" y="2602"/>
                </a:lnTo>
                <a:lnTo>
                  <a:pt x="3319" y="2603"/>
                </a:lnTo>
                <a:lnTo>
                  <a:pt x="3320" y="2605"/>
                </a:lnTo>
                <a:lnTo>
                  <a:pt x="3324" y="2607"/>
                </a:lnTo>
                <a:lnTo>
                  <a:pt x="3328" y="2610"/>
                </a:lnTo>
                <a:lnTo>
                  <a:pt x="3329" y="2612"/>
                </a:lnTo>
                <a:lnTo>
                  <a:pt x="3329" y="2613"/>
                </a:lnTo>
                <a:lnTo>
                  <a:pt x="3330" y="2617"/>
                </a:lnTo>
                <a:lnTo>
                  <a:pt x="3330" y="2622"/>
                </a:lnTo>
                <a:lnTo>
                  <a:pt x="3329" y="2631"/>
                </a:lnTo>
                <a:lnTo>
                  <a:pt x="3327" y="2640"/>
                </a:lnTo>
                <a:lnTo>
                  <a:pt x="3327" y="2644"/>
                </a:lnTo>
                <a:lnTo>
                  <a:pt x="3327" y="2647"/>
                </a:lnTo>
                <a:lnTo>
                  <a:pt x="3327" y="2649"/>
                </a:lnTo>
                <a:lnTo>
                  <a:pt x="3328" y="2652"/>
                </a:lnTo>
                <a:lnTo>
                  <a:pt x="3331" y="2659"/>
                </a:lnTo>
                <a:lnTo>
                  <a:pt x="3335" y="2670"/>
                </a:lnTo>
                <a:lnTo>
                  <a:pt x="3336" y="2679"/>
                </a:lnTo>
                <a:lnTo>
                  <a:pt x="3336" y="2688"/>
                </a:lnTo>
                <a:lnTo>
                  <a:pt x="3336" y="2702"/>
                </a:lnTo>
                <a:lnTo>
                  <a:pt x="3336" y="2709"/>
                </a:lnTo>
                <a:lnTo>
                  <a:pt x="3337" y="2717"/>
                </a:lnTo>
                <a:lnTo>
                  <a:pt x="3338" y="2725"/>
                </a:lnTo>
                <a:lnTo>
                  <a:pt x="3341" y="2734"/>
                </a:lnTo>
                <a:lnTo>
                  <a:pt x="3342" y="2738"/>
                </a:lnTo>
                <a:lnTo>
                  <a:pt x="3346" y="2743"/>
                </a:lnTo>
                <a:lnTo>
                  <a:pt x="3349" y="2749"/>
                </a:lnTo>
                <a:lnTo>
                  <a:pt x="3352" y="2751"/>
                </a:lnTo>
                <a:lnTo>
                  <a:pt x="3354" y="2751"/>
                </a:lnTo>
                <a:lnTo>
                  <a:pt x="3356" y="2751"/>
                </a:lnTo>
                <a:lnTo>
                  <a:pt x="3359" y="2751"/>
                </a:lnTo>
                <a:lnTo>
                  <a:pt x="3360" y="2751"/>
                </a:lnTo>
                <a:lnTo>
                  <a:pt x="3362" y="2755"/>
                </a:lnTo>
                <a:lnTo>
                  <a:pt x="3362" y="2758"/>
                </a:lnTo>
                <a:lnTo>
                  <a:pt x="3362" y="2762"/>
                </a:lnTo>
                <a:lnTo>
                  <a:pt x="3363" y="2764"/>
                </a:lnTo>
                <a:lnTo>
                  <a:pt x="3363" y="2765"/>
                </a:lnTo>
                <a:lnTo>
                  <a:pt x="3364" y="2767"/>
                </a:lnTo>
                <a:lnTo>
                  <a:pt x="3365" y="2768"/>
                </a:lnTo>
                <a:lnTo>
                  <a:pt x="3369" y="2771"/>
                </a:lnTo>
                <a:lnTo>
                  <a:pt x="3372" y="2774"/>
                </a:lnTo>
                <a:lnTo>
                  <a:pt x="3374" y="2777"/>
                </a:lnTo>
                <a:lnTo>
                  <a:pt x="3375" y="2781"/>
                </a:lnTo>
                <a:lnTo>
                  <a:pt x="3375" y="2788"/>
                </a:lnTo>
                <a:lnTo>
                  <a:pt x="3375" y="2797"/>
                </a:lnTo>
                <a:lnTo>
                  <a:pt x="3376" y="2801"/>
                </a:lnTo>
                <a:lnTo>
                  <a:pt x="3377" y="2805"/>
                </a:lnTo>
                <a:lnTo>
                  <a:pt x="3379" y="2807"/>
                </a:lnTo>
                <a:lnTo>
                  <a:pt x="3382" y="2808"/>
                </a:lnTo>
                <a:lnTo>
                  <a:pt x="3386" y="2810"/>
                </a:lnTo>
                <a:lnTo>
                  <a:pt x="3389" y="2817"/>
                </a:lnTo>
                <a:lnTo>
                  <a:pt x="3392" y="2828"/>
                </a:lnTo>
                <a:lnTo>
                  <a:pt x="3394" y="2838"/>
                </a:lnTo>
                <a:lnTo>
                  <a:pt x="3394" y="2843"/>
                </a:lnTo>
                <a:lnTo>
                  <a:pt x="3394" y="2847"/>
                </a:lnTo>
                <a:lnTo>
                  <a:pt x="3393" y="2851"/>
                </a:lnTo>
                <a:lnTo>
                  <a:pt x="3392" y="2853"/>
                </a:lnTo>
                <a:lnTo>
                  <a:pt x="3390" y="2855"/>
                </a:lnTo>
                <a:lnTo>
                  <a:pt x="3388" y="2856"/>
                </a:lnTo>
                <a:lnTo>
                  <a:pt x="3385" y="2859"/>
                </a:lnTo>
                <a:lnTo>
                  <a:pt x="3384" y="2861"/>
                </a:lnTo>
                <a:lnTo>
                  <a:pt x="3383" y="2864"/>
                </a:lnTo>
                <a:lnTo>
                  <a:pt x="3389" y="2867"/>
                </a:lnTo>
                <a:lnTo>
                  <a:pt x="3389" y="2881"/>
                </a:lnTo>
                <a:lnTo>
                  <a:pt x="3390" y="2886"/>
                </a:lnTo>
                <a:lnTo>
                  <a:pt x="3391" y="2891"/>
                </a:lnTo>
                <a:lnTo>
                  <a:pt x="3392" y="2895"/>
                </a:lnTo>
                <a:lnTo>
                  <a:pt x="3393" y="2897"/>
                </a:lnTo>
                <a:lnTo>
                  <a:pt x="3394" y="2898"/>
                </a:lnTo>
                <a:lnTo>
                  <a:pt x="3394" y="2900"/>
                </a:lnTo>
                <a:lnTo>
                  <a:pt x="3403" y="2895"/>
                </a:lnTo>
                <a:lnTo>
                  <a:pt x="3403" y="2900"/>
                </a:lnTo>
                <a:lnTo>
                  <a:pt x="3405" y="2901"/>
                </a:lnTo>
                <a:lnTo>
                  <a:pt x="3407" y="2901"/>
                </a:lnTo>
                <a:lnTo>
                  <a:pt x="3411" y="2900"/>
                </a:lnTo>
                <a:lnTo>
                  <a:pt x="3414" y="2906"/>
                </a:lnTo>
                <a:lnTo>
                  <a:pt x="3416" y="2906"/>
                </a:lnTo>
                <a:lnTo>
                  <a:pt x="3419" y="2906"/>
                </a:lnTo>
                <a:lnTo>
                  <a:pt x="3423" y="2906"/>
                </a:lnTo>
                <a:lnTo>
                  <a:pt x="3428" y="2904"/>
                </a:lnTo>
                <a:lnTo>
                  <a:pt x="3431" y="2902"/>
                </a:lnTo>
                <a:lnTo>
                  <a:pt x="3438" y="2897"/>
                </a:lnTo>
                <a:lnTo>
                  <a:pt x="3440" y="2896"/>
                </a:lnTo>
                <a:lnTo>
                  <a:pt x="3442" y="2895"/>
                </a:lnTo>
                <a:lnTo>
                  <a:pt x="3445" y="2894"/>
                </a:lnTo>
                <a:lnTo>
                  <a:pt x="3448" y="2895"/>
                </a:lnTo>
                <a:lnTo>
                  <a:pt x="3453" y="2896"/>
                </a:lnTo>
                <a:lnTo>
                  <a:pt x="3457" y="2897"/>
                </a:lnTo>
                <a:lnTo>
                  <a:pt x="3460" y="2898"/>
                </a:lnTo>
                <a:lnTo>
                  <a:pt x="3462" y="2898"/>
                </a:lnTo>
                <a:lnTo>
                  <a:pt x="3466" y="2893"/>
                </a:lnTo>
                <a:lnTo>
                  <a:pt x="3468" y="2891"/>
                </a:lnTo>
                <a:lnTo>
                  <a:pt x="3470" y="2889"/>
                </a:lnTo>
                <a:lnTo>
                  <a:pt x="3478" y="2888"/>
                </a:lnTo>
                <a:lnTo>
                  <a:pt x="3484" y="2887"/>
                </a:lnTo>
                <a:lnTo>
                  <a:pt x="3489" y="2888"/>
                </a:lnTo>
                <a:lnTo>
                  <a:pt x="3494" y="2889"/>
                </a:lnTo>
                <a:lnTo>
                  <a:pt x="3504" y="2891"/>
                </a:lnTo>
                <a:lnTo>
                  <a:pt x="3509" y="2892"/>
                </a:lnTo>
                <a:lnTo>
                  <a:pt x="3515" y="2892"/>
                </a:lnTo>
                <a:lnTo>
                  <a:pt x="3518" y="2886"/>
                </a:lnTo>
                <a:lnTo>
                  <a:pt x="3526" y="2887"/>
                </a:lnTo>
                <a:lnTo>
                  <a:pt x="3535" y="2886"/>
                </a:lnTo>
                <a:lnTo>
                  <a:pt x="3535" y="2881"/>
                </a:lnTo>
                <a:lnTo>
                  <a:pt x="3537" y="2880"/>
                </a:lnTo>
                <a:lnTo>
                  <a:pt x="3538" y="2880"/>
                </a:lnTo>
                <a:lnTo>
                  <a:pt x="3542" y="2881"/>
                </a:lnTo>
                <a:lnTo>
                  <a:pt x="3545" y="2881"/>
                </a:lnTo>
                <a:lnTo>
                  <a:pt x="3549" y="2881"/>
                </a:lnTo>
                <a:lnTo>
                  <a:pt x="3553" y="2879"/>
                </a:lnTo>
                <a:lnTo>
                  <a:pt x="3556" y="2878"/>
                </a:lnTo>
                <a:lnTo>
                  <a:pt x="3564" y="2872"/>
                </a:lnTo>
                <a:lnTo>
                  <a:pt x="3567" y="2869"/>
                </a:lnTo>
                <a:lnTo>
                  <a:pt x="3571" y="2865"/>
                </a:lnTo>
                <a:lnTo>
                  <a:pt x="3578" y="2858"/>
                </a:lnTo>
                <a:lnTo>
                  <a:pt x="3591" y="2841"/>
                </a:lnTo>
                <a:lnTo>
                  <a:pt x="3597" y="2834"/>
                </a:lnTo>
                <a:lnTo>
                  <a:pt x="3602" y="2827"/>
                </a:lnTo>
                <a:lnTo>
                  <a:pt x="3605" y="2824"/>
                </a:lnTo>
                <a:lnTo>
                  <a:pt x="3610" y="2822"/>
                </a:lnTo>
                <a:lnTo>
                  <a:pt x="3613" y="2819"/>
                </a:lnTo>
                <a:lnTo>
                  <a:pt x="3616" y="2816"/>
                </a:lnTo>
                <a:lnTo>
                  <a:pt x="3617" y="2815"/>
                </a:lnTo>
                <a:lnTo>
                  <a:pt x="3617" y="2814"/>
                </a:lnTo>
                <a:lnTo>
                  <a:pt x="3617" y="2812"/>
                </a:lnTo>
                <a:lnTo>
                  <a:pt x="3616" y="2810"/>
                </a:lnTo>
                <a:lnTo>
                  <a:pt x="3616" y="2808"/>
                </a:lnTo>
                <a:lnTo>
                  <a:pt x="3619" y="2808"/>
                </a:lnTo>
                <a:lnTo>
                  <a:pt x="3626" y="2792"/>
                </a:lnTo>
                <a:lnTo>
                  <a:pt x="3629" y="2783"/>
                </a:lnTo>
                <a:lnTo>
                  <a:pt x="3633" y="2777"/>
                </a:lnTo>
                <a:lnTo>
                  <a:pt x="3637" y="2774"/>
                </a:lnTo>
                <a:lnTo>
                  <a:pt x="3644" y="2770"/>
                </a:lnTo>
                <a:lnTo>
                  <a:pt x="3656" y="2763"/>
                </a:lnTo>
                <a:lnTo>
                  <a:pt x="3650" y="2757"/>
                </a:lnTo>
                <a:lnTo>
                  <a:pt x="3651" y="2755"/>
                </a:lnTo>
                <a:lnTo>
                  <a:pt x="3650" y="2753"/>
                </a:lnTo>
                <a:lnTo>
                  <a:pt x="3650" y="2749"/>
                </a:lnTo>
                <a:lnTo>
                  <a:pt x="3659" y="2749"/>
                </a:lnTo>
                <a:lnTo>
                  <a:pt x="3660" y="2735"/>
                </a:lnTo>
                <a:lnTo>
                  <a:pt x="3661" y="2713"/>
                </a:lnTo>
                <a:lnTo>
                  <a:pt x="3661" y="2706"/>
                </a:lnTo>
                <a:lnTo>
                  <a:pt x="3660" y="2705"/>
                </a:lnTo>
                <a:lnTo>
                  <a:pt x="3657" y="2703"/>
                </a:lnTo>
                <a:lnTo>
                  <a:pt x="3655" y="2700"/>
                </a:lnTo>
                <a:lnTo>
                  <a:pt x="3653" y="2698"/>
                </a:lnTo>
                <a:lnTo>
                  <a:pt x="3668" y="2687"/>
                </a:lnTo>
                <a:lnTo>
                  <a:pt x="3676" y="2682"/>
                </a:lnTo>
                <a:lnTo>
                  <a:pt x="3680" y="2680"/>
                </a:lnTo>
                <a:lnTo>
                  <a:pt x="3684" y="2678"/>
                </a:lnTo>
                <a:lnTo>
                  <a:pt x="3689" y="2677"/>
                </a:lnTo>
                <a:lnTo>
                  <a:pt x="3694" y="2676"/>
                </a:lnTo>
                <a:lnTo>
                  <a:pt x="3699" y="2675"/>
                </a:lnTo>
                <a:lnTo>
                  <a:pt x="3701" y="2674"/>
                </a:lnTo>
                <a:lnTo>
                  <a:pt x="3704" y="2673"/>
                </a:lnTo>
                <a:lnTo>
                  <a:pt x="3706" y="2670"/>
                </a:lnTo>
                <a:lnTo>
                  <a:pt x="3707" y="2666"/>
                </a:lnTo>
                <a:lnTo>
                  <a:pt x="3708" y="2661"/>
                </a:lnTo>
                <a:lnTo>
                  <a:pt x="3709" y="2656"/>
                </a:lnTo>
                <a:lnTo>
                  <a:pt x="3709" y="2649"/>
                </a:lnTo>
                <a:lnTo>
                  <a:pt x="3709" y="2642"/>
                </a:lnTo>
                <a:lnTo>
                  <a:pt x="3707" y="2628"/>
                </a:lnTo>
                <a:lnTo>
                  <a:pt x="3703" y="2598"/>
                </a:lnTo>
                <a:lnTo>
                  <a:pt x="3702" y="2587"/>
                </a:lnTo>
                <a:lnTo>
                  <a:pt x="3701" y="2579"/>
                </a:lnTo>
                <a:lnTo>
                  <a:pt x="3695" y="2579"/>
                </a:lnTo>
                <a:lnTo>
                  <a:pt x="3694" y="2572"/>
                </a:lnTo>
                <a:lnTo>
                  <a:pt x="3694" y="2567"/>
                </a:lnTo>
                <a:lnTo>
                  <a:pt x="3695" y="2559"/>
                </a:lnTo>
                <a:lnTo>
                  <a:pt x="3695" y="2553"/>
                </a:lnTo>
                <a:lnTo>
                  <a:pt x="3697" y="2552"/>
                </a:lnTo>
                <a:lnTo>
                  <a:pt x="3699" y="2552"/>
                </a:lnTo>
                <a:lnTo>
                  <a:pt x="3702" y="2552"/>
                </a:lnTo>
                <a:lnTo>
                  <a:pt x="3704" y="2551"/>
                </a:lnTo>
                <a:lnTo>
                  <a:pt x="3705" y="2548"/>
                </a:lnTo>
                <a:lnTo>
                  <a:pt x="3706" y="2543"/>
                </a:lnTo>
                <a:lnTo>
                  <a:pt x="3708" y="2539"/>
                </a:lnTo>
                <a:lnTo>
                  <a:pt x="3708" y="2537"/>
                </a:lnTo>
                <a:lnTo>
                  <a:pt x="3709" y="2537"/>
                </a:lnTo>
                <a:lnTo>
                  <a:pt x="3715" y="2537"/>
                </a:lnTo>
                <a:lnTo>
                  <a:pt x="3718" y="2525"/>
                </a:lnTo>
                <a:lnTo>
                  <a:pt x="3720" y="2514"/>
                </a:lnTo>
                <a:lnTo>
                  <a:pt x="3722" y="2513"/>
                </a:lnTo>
                <a:lnTo>
                  <a:pt x="3725" y="2512"/>
                </a:lnTo>
                <a:lnTo>
                  <a:pt x="3730" y="2512"/>
                </a:lnTo>
                <a:lnTo>
                  <a:pt x="3736" y="2512"/>
                </a:lnTo>
                <a:lnTo>
                  <a:pt x="3738" y="2512"/>
                </a:lnTo>
                <a:lnTo>
                  <a:pt x="3740" y="2511"/>
                </a:lnTo>
                <a:lnTo>
                  <a:pt x="3743" y="2509"/>
                </a:lnTo>
                <a:lnTo>
                  <a:pt x="3746" y="2506"/>
                </a:lnTo>
                <a:lnTo>
                  <a:pt x="3749" y="2502"/>
                </a:lnTo>
                <a:lnTo>
                  <a:pt x="3751" y="2500"/>
                </a:lnTo>
                <a:lnTo>
                  <a:pt x="3753" y="2499"/>
                </a:lnTo>
                <a:lnTo>
                  <a:pt x="3755" y="2499"/>
                </a:lnTo>
                <a:lnTo>
                  <a:pt x="3760" y="2499"/>
                </a:lnTo>
                <a:lnTo>
                  <a:pt x="3764" y="2498"/>
                </a:lnTo>
                <a:lnTo>
                  <a:pt x="3766" y="2498"/>
                </a:lnTo>
                <a:lnTo>
                  <a:pt x="3768" y="2497"/>
                </a:lnTo>
                <a:lnTo>
                  <a:pt x="3770" y="2496"/>
                </a:lnTo>
                <a:lnTo>
                  <a:pt x="3772" y="2495"/>
                </a:lnTo>
                <a:lnTo>
                  <a:pt x="3777" y="2490"/>
                </a:lnTo>
                <a:lnTo>
                  <a:pt x="3782" y="2484"/>
                </a:lnTo>
                <a:lnTo>
                  <a:pt x="3788" y="2477"/>
                </a:lnTo>
                <a:lnTo>
                  <a:pt x="3793" y="2470"/>
                </a:lnTo>
                <a:lnTo>
                  <a:pt x="3797" y="2463"/>
                </a:lnTo>
                <a:lnTo>
                  <a:pt x="3801" y="2457"/>
                </a:lnTo>
                <a:lnTo>
                  <a:pt x="3802" y="2452"/>
                </a:lnTo>
                <a:lnTo>
                  <a:pt x="3802" y="2450"/>
                </a:lnTo>
                <a:lnTo>
                  <a:pt x="3802" y="2448"/>
                </a:lnTo>
                <a:lnTo>
                  <a:pt x="3801" y="2443"/>
                </a:lnTo>
                <a:lnTo>
                  <a:pt x="3800" y="2438"/>
                </a:lnTo>
                <a:lnTo>
                  <a:pt x="3799" y="2435"/>
                </a:lnTo>
                <a:lnTo>
                  <a:pt x="3799" y="2432"/>
                </a:lnTo>
                <a:lnTo>
                  <a:pt x="3800" y="2428"/>
                </a:lnTo>
                <a:lnTo>
                  <a:pt x="3800" y="2424"/>
                </a:lnTo>
                <a:lnTo>
                  <a:pt x="3802" y="2415"/>
                </a:lnTo>
                <a:lnTo>
                  <a:pt x="3804" y="2407"/>
                </a:lnTo>
                <a:lnTo>
                  <a:pt x="3805" y="2401"/>
                </a:lnTo>
                <a:lnTo>
                  <a:pt x="3804" y="2394"/>
                </a:lnTo>
                <a:lnTo>
                  <a:pt x="3802" y="2383"/>
                </a:lnTo>
                <a:lnTo>
                  <a:pt x="3800" y="2372"/>
                </a:lnTo>
                <a:lnTo>
                  <a:pt x="3799" y="2365"/>
                </a:lnTo>
                <a:lnTo>
                  <a:pt x="3800" y="2358"/>
                </a:lnTo>
                <a:lnTo>
                  <a:pt x="3801" y="2352"/>
                </a:lnTo>
                <a:lnTo>
                  <a:pt x="3802" y="2345"/>
                </a:lnTo>
                <a:lnTo>
                  <a:pt x="3802" y="2342"/>
                </a:lnTo>
                <a:lnTo>
                  <a:pt x="3802" y="2340"/>
                </a:lnTo>
                <a:lnTo>
                  <a:pt x="3801" y="2337"/>
                </a:lnTo>
                <a:lnTo>
                  <a:pt x="3798" y="2334"/>
                </a:lnTo>
                <a:lnTo>
                  <a:pt x="3792" y="2329"/>
                </a:lnTo>
                <a:lnTo>
                  <a:pt x="3786" y="2324"/>
                </a:lnTo>
                <a:lnTo>
                  <a:pt x="3784" y="2321"/>
                </a:lnTo>
                <a:lnTo>
                  <a:pt x="3783" y="2319"/>
                </a:lnTo>
                <a:lnTo>
                  <a:pt x="3782" y="2317"/>
                </a:lnTo>
                <a:lnTo>
                  <a:pt x="3782" y="2299"/>
                </a:lnTo>
                <a:lnTo>
                  <a:pt x="3782" y="2286"/>
                </a:lnTo>
                <a:lnTo>
                  <a:pt x="3782" y="2278"/>
                </a:lnTo>
                <a:lnTo>
                  <a:pt x="3785" y="2272"/>
                </a:lnTo>
                <a:lnTo>
                  <a:pt x="3787" y="2269"/>
                </a:lnTo>
                <a:lnTo>
                  <a:pt x="3788" y="2266"/>
                </a:lnTo>
                <a:lnTo>
                  <a:pt x="3787" y="2264"/>
                </a:lnTo>
                <a:lnTo>
                  <a:pt x="3785" y="2262"/>
                </a:lnTo>
                <a:lnTo>
                  <a:pt x="3780" y="2257"/>
                </a:lnTo>
                <a:lnTo>
                  <a:pt x="3774" y="2252"/>
                </a:lnTo>
                <a:lnTo>
                  <a:pt x="3772" y="2249"/>
                </a:lnTo>
                <a:lnTo>
                  <a:pt x="3771" y="2247"/>
                </a:lnTo>
                <a:lnTo>
                  <a:pt x="3771" y="2244"/>
                </a:lnTo>
                <a:lnTo>
                  <a:pt x="3771" y="2241"/>
                </a:lnTo>
                <a:lnTo>
                  <a:pt x="3772" y="2235"/>
                </a:lnTo>
                <a:lnTo>
                  <a:pt x="3774" y="2229"/>
                </a:lnTo>
                <a:lnTo>
                  <a:pt x="3776" y="2224"/>
                </a:lnTo>
                <a:lnTo>
                  <a:pt x="3782" y="2213"/>
                </a:lnTo>
                <a:lnTo>
                  <a:pt x="3784" y="2209"/>
                </a:lnTo>
                <a:lnTo>
                  <a:pt x="3785" y="2205"/>
                </a:lnTo>
                <a:lnTo>
                  <a:pt x="3786" y="2202"/>
                </a:lnTo>
                <a:lnTo>
                  <a:pt x="3785" y="2199"/>
                </a:lnTo>
                <a:lnTo>
                  <a:pt x="3785" y="2193"/>
                </a:lnTo>
                <a:lnTo>
                  <a:pt x="3784" y="2187"/>
                </a:lnTo>
                <a:lnTo>
                  <a:pt x="3785" y="2185"/>
                </a:lnTo>
                <a:lnTo>
                  <a:pt x="3785" y="2182"/>
                </a:lnTo>
                <a:lnTo>
                  <a:pt x="3791" y="2182"/>
                </a:lnTo>
                <a:lnTo>
                  <a:pt x="3791" y="2179"/>
                </a:lnTo>
                <a:lnTo>
                  <a:pt x="3791" y="2177"/>
                </a:lnTo>
                <a:lnTo>
                  <a:pt x="3792" y="2175"/>
                </a:lnTo>
                <a:lnTo>
                  <a:pt x="3794" y="2172"/>
                </a:lnTo>
                <a:lnTo>
                  <a:pt x="3799" y="2165"/>
                </a:lnTo>
                <a:lnTo>
                  <a:pt x="3803" y="2165"/>
                </a:lnTo>
                <a:lnTo>
                  <a:pt x="3808" y="2165"/>
                </a:lnTo>
                <a:lnTo>
                  <a:pt x="3809" y="2162"/>
                </a:lnTo>
                <a:lnTo>
                  <a:pt x="3810" y="2158"/>
                </a:lnTo>
                <a:lnTo>
                  <a:pt x="3812" y="2154"/>
                </a:lnTo>
                <a:lnTo>
                  <a:pt x="3812" y="2152"/>
                </a:lnTo>
                <a:lnTo>
                  <a:pt x="3813" y="2151"/>
                </a:lnTo>
                <a:lnTo>
                  <a:pt x="3815" y="2150"/>
                </a:lnTo>
                <a:lnTo>
                  <a:pt x="3816" y="2150"/>
                </a:lnTo>
                <a:lnTo>
                  <a:pt x="3819" y="2150"/>
                </a:lnTo>
                <a:lnTo>
                  <a:pt x="3822" y="2150"/>
                </a:lnTo>
                <a:lnTo>
                  <a:pt x="3823" y="2149"/>
                </a:lnTo>
                <a:lnTo>
                  <a:pt x="3825" y="2148"/>
                </a:lnTo>
                <a:lnTo>
                  <a:pt x="3825" y="2147"/>
                </a:lnTo>
                <a:lnTo>
                  <a:pt x="3825" y="2146"/>
                </a:lnTo>
                <a:lnTo>
                  <a:pt x="3825" y="2143"/>
                </a:lnTo>
                <a:lnTo>
                  <a:pt x="3824" y="2140"/>
                </a:lnTo>
                <a:lnTo>
                  <a:pt x="3825" y="2137"/>
                </a:lnTo>
                <a:lnTo>
                  <a:pt x="3825" y="2136"/>
                </a:lnTo>
                <a:lnTo>
                  <a:pt x="3826" y="2135"/>
                </a:lnTo>
                <a:lnTo>
                  <a:pt x="3829" y="2132"/>
                </a:lnTo>
                <a:lnTo>
                  <a:pt x="3831" y="2130"/>
                </a:lnTo>
                <a:lnTo>
                  <a:pt x="3833" y="2129"/>
                </a:lnTo>
                <a:lnTo>
                  <a:pt x="3835" y="2124"/>
                </a:lnTo>
                <a:lnTo>
                  <a:pt x="3835" y="2120"/>
                </a:lnTo>
                <a:lnTo>
                  <a:pt x="3835" y="2115"/>
                </a:lnTo>
                <a:lnTo>
                  <a:pt x="3836" y="2111"/>
                </a:lnTo>
                <a:lnTo>
                  <a:pt x="3837" y="2109"/>
                </a:lnTo>
                <a:lnTo>
                  <a:pt x="3839" y="2106"/>
                </a:lnTo>
                <a:lnTo>
                  <a:pt x="3844" y="2106"/>
                </a:lnTo>
                <a:lnTo>
                  <a:pt x="3847" y="2102"/>
                </a:lnTo>
                <a:lnTo>
                  <a:pt x="3851" y="2094"/>
                </a:lnTo>
                <a:lnTo>
                  <a:pt x="3858" y="2081"/>
                </a:lnTo>
                <a:lnTo>
                  <a:pt x="3861" y="2080"/>
                </a:lnTo>
                <a:lnTo>
                  <a:pt x="3864" y="2079"/>
                </a:lnTo>
                <a:lnTo>
                  <a:pt x="3867" y="2079"/>
                </a:lnTo>
                <a:lnTo>
                  <a:pt x="3870" y="2078"/>
                </a:lnTo>
                <a:lnTo>
                  <a:pt x="3871" y="2077"/>
                </a:lnTo>
                <a:lnTo>
                  <a:pt x="3872" y="2075"/>
                </a:lnTo>
                <a:lnTo>
                  <a:pt x="3875" y="2071"/>
                </a:lnTo>
                <a:lnTo>
                  <a:pt x="3878" y="2066"/>
                </a:lnTo>
                <a:lnTo>
                  <a:pt x="3879" y="2065"/>
                </a:lnTo>
                <a:lnTo>
                  <a:pt x="3881" y="2064"/>
                </a:lnTo>
                <a:lnTo>
                  <a:pt x="3883" y="2064"/>
                </a:lnTo>
                <a:lnTo>
                  <a:pt x="3885" y="2064"/>
                </a:lnTo>
                <a:lnTo>
                  <a:pt x="3887" y="2064"/>
                </a:lnTo>
                <a:lnTo>
                  <a:pt x="3889" y="2064"/>
                </a:lnTo>
                <a:lnTo>
                  <a:pt x="3894" y="2060"/>
                </a:lnTo>
                <a:lnTo>
                  <a:pt x="3900" y="2055"/>
                </a:lnTo>
                <a:lnTo>
                  <a:pt x="3905" y="2049"/>
                </a:lnTo>
                <a:lnTo>
                  <a:pt x="3909" y="2044"/>
                </a:lnTo>
                <a:lnTo>
                  <a:pt x="3910" y="2042"/>
                </a:lnTo>
                <a:lnTo>
                  <a:pt x="3910" y="2038"/>
                </a:lnTo>
                <a:lnTo>
                  <a:pt x="3911" y="2035"/>
                </a:lnTo>
                <a:lnTo>
                  <a:pt x="3911" y="2034"/>
                </a:lnTo>
                <a:lnTo>
                  <a:pt x="3912" y="2033"/>
                </a:lnTo>
                <a:lnTo>
                  <a:pt x="3913" y="2032"/>
                </a:lnTo>
                <a:lnTo>
                  <a:pt x="3915" y="2031"/>
                </a:lnTo>
                <a:lnTo>
                  <a:pt x="3919" y="2030"/>
                </a:lnTo>
                <a:lnTo>
                  <a:pt x="3923" y="2030"/>
                </a:lnTo>
                <a:lnTo>
                  <a:pt x="3924" y="2029"/>
                </a:lnTo>
                <a:lnTo>
                  <a:pt x="3926" y="2027"/>
                </a:lnTo>
                <a:lnTo>
                  <a:pt x="3926" y="2026"/>
                </a:lnTo>
                <a:lnTo>
                  <a:pt x="3926" y="2025"/>
                </a:lnTo>
                <a:lnTo>
                  <a:pt x="3926" y="2022"/>
                </a:lnTo>
                <a:lnTo>
                  <a:pt x="3926" y="2019"/>
                </a:lnTo>
                <a:lnTo>
                  <a:pt x="3926" y="2016"/>
                </a:lnTo>
                <a:lnTo>
                  <a:pt x="3927" y="2015"/>
                </a:lnTo>
                <a:lnTo>
                  <a:pt x="3928" y="2014"/>
                </a:lnTo>
                <a:lnTo>
                  <a:pt x="3932" y="2012"/>
                </a:lnTo>
                <a:lnTo>
                  <a:pt x="3937" y="2010"/>
                </a:lnTo>
                <a:lnTo>
                  <a:pt x="3939" y="2009"/>
                </a:lnTo>
                <a:lnTo>
                  <a:pt x="3940" y="2008"/>
                </a:lnTo>
                <a:lnTo>
                  <a:pt x="3941" y="2004"/>
                </a:lnTo>
                <a:lnTo>
                  <a:pt x="3942" y="2001"/>
                </a:lnTo>
                <a:lnTo>
                  <a:pt x="3942" y="1997"/>
                </a:lnTo>
                <a:lnTo>
                  <a:pt x="3943" y="1994"/>
                </a:lnTo>
                <a:lnTo>
                  <a:pt x="3944" y="1992"/>
                </a:lnTo>
                <a:lnTo>
                  <a:pt x="3947" y="1989"/>
                </a:lnTo>
                <a:lnTo>
                  <a:pt x="3951" y="1985"/>
                </a:lnTo>
                <a:lnTo>
                  <a:pt x="3953" y="1981"/>
                </a:lnTo>
                <a:lnTo>
                  <a:pt x="3954" y="1977"/>
                </a:lnTo>
                <a:lnTo>
                  <a:pt x="3956" y="1970"/>
                </a:lnTo>
                <a:lnTo>
                  <a:pt x="3957" y="1962"/>
                </a:lnTo>
                <a:lnTo>
                  <a:pt x="3960" y="1954"/>
                </a:lnTo>
                <a:lnTo>
                  <a:pt x="3965" y="1954"/>
                </a:lnTo>
                <a:lnTo>
                  <a:pt x="3966" y="1952"/>
                </a:lnTo>
                <a:lnTo>
                  <a:pt x="3967" y="1950"/>
                </a:lnTo>
                <a:lnTo>
                  <a:pt x="3968" y="1945"/>
                </a:lnTo>
                <a:lnTo>
                  <a:pt x="3969" y="1936"/>
                </a:lnTo>
                <a:lnTo>
                  <a:pt x="3971" y="1927"/>
                </a:lnTo>
                <a:lnTo>
                  <a:pt x="3972" y="1922"/>
                </a:lnTo>
                <a:lnTo>
                  <a:pt x="3974" y="1918"/>
                </a:lnTo>
                <a:lnTo>
                  <a:pt x="3975" y="1914"/>
                </a:lnTo>
                <a:lnTo>
                  <a:pt x="3977" y="1911"/>
                </a:lnTo>
                <a:lnTo>
                  <a:pt x="3982" y="1904"/>
                </a:lnTo>
                <a:lnTo>
                  <a:pt x="3987" y="1898"/>
                </a:lnTo>
                <a:lnTo>
                  <a:pt x="3990" y="1892"/>
                </a:lnTo>
                <a:lnTo>
                  <a:pt x="3991" y="1890"/>
                </a:lnTo>
                <a:lnTo>
                  <a:pt x="3991" y="1887"/>
                </a:lnTo>
                <a:lnTo>
                  <a:pt x="3990" y="1884"/>
                </a:lnTo>
                <a:lnTo>
                  <a:pt x="3990" y="1881"/>
                </a:lnTo>
                <a:lnTo>
                  <a:pt x="3996" y="1878"/>
                </a:lnTo>
                <a:lnTo>
                  <a:pt x="3997" y="1876"/>
                </a:lnTo>
                <a:lnTo>
                  <a:pt x="3997" y="1874"/>
                </a:lnTo>
                <a:lnTo>
                  <a:pt x="3996" y="1870"/>
                </a:lnTo>
                <a:lnTo>
                  <a:pt x="3996" y="1865"/>
                </a:lnTo>
                <a:lnTo>
                  <a:pt x="3996" y="1861"/>
                </a:lnTo>
                <a:lnTo>
                  <a:pt x="4002" y="1856"/>
                </a:lnTo>
                <a:lnTo>
                  <a:pt x="4005" y="1828"/>
                </a:lnTo>
                <a:lnTo>
                  <a:pt x="4002" y="1819"/>
                </a:lnTo>
                <a:lnTo>
                  <a:pt x="3996" y="1819"/>
                </a:lnTo>
                <a:lnTo>
                  <a:pt x="3995" y="1820"/>
                </a:lnTo>
                <a:lnTo>
                  <a:pt x="3993" y="1821"/>
                </a:lnTo>
                <a:lnTo>
                  <a:pt x="3988" y="1825"/>
                </a:lnTo>
                <a:lnTo>
                  <a:pt x="3983" y="1828"/>
                </a:lnTo>
                <a:lnTo>
                  <a:pt x="3981" y="1830"/>
                </a:lnTo>
                <a:lnTo>
                  <a:pt x="3979" y="1830"/>
                </a:lnTo>
                <a:lnTo>
                  <a:pt x="3973" y="1831"/>
                </a:lnTo>
                <a:lnTo>
                  <a:pt x="3968" y="1832"/>
                </a:lnTo>
                <a:lnTo>
                  <a:pt x="3957" y="1832"/>
                </a:lnTo>
                <a:lnTo>
                  <a:pt x="3947" y="1833"/>
                </a:lnTo>
                <a:lnTo>
                  <a:pt x="3942" y="1834"/>
                </a:lnTo>
                <a:lnTo>
                  <a:pt x="3937" y="1836"/>
                </a:lnTo>
                <a:lnTo>
                  <a:pt x="3934" y="1838"/>
                </a:lnTo>
                <a:lnTo>
                  <a:pt x="3931" y="1842"/>
                </a:lnTo>
                <a:lnTo>
                  <a:pt x="3927" y="1845"/>
                </a:lnTo>
                <a:lnTo>
                  <a:pt x="3925" y="1847"/>
                </a:lnTo>
                <a:lnTo>
                  <a:pt x="3923" y="1847"/>
                </a:lnTo>
                <a:lnTo>
                  <a:pt x="3919" y="1847"/>
                </a:lnTo>
                <a:lnTo>
                  <a:pt x="3916" y="1847"/>
                </a:lnTo>
                <a:lnTo>
                  <a:pt x="3909" y="1845"/>
                </a:lnTo>
                <a:lnTo>
                  <a:pt x="3901" y="1844"/>
                </a:lnTo>
                <a:lnTo>
                  <a:pt x="3896" y="1844"/>
                </a:lnTo>
                <a:lnTo>
                  <a:pt x="3892" y="1844"/>
                </a:lnTo>
                <a:lnTo>
                  <a:pt x="3887" y="1847"/>
                </a:lnTo>
                <a:lnTo>
                  <a:pt x="3883" y="1849"/>
                </a:lnTo>
                <a:lnTo>
                  <a:pt x="3881" y="1850"/>
                </a:lnTo>
                <a:lnTo>
                  <a:pt x="3879" y="1849"/>
                </a:lnTo>
                <a:lnTo>
                  <a:pt x="3877" y="1848"/>
                </a:lnTo>
                <a:lnTo>
                  <a:pt x="3873" y="1844"/>
                </a:lnTo>
                <a:lnTo>
                  <a:pt x="3870" y="1839"/>
                </a:lnTo>
                <a:lnTo>
                  <a:pt x="3866" y="1834"/>
                </a:lnTo>
                <a:lnTo>
                  <a:pt x="3862" y="1826"/>
                </a:lnTo>
                <a:lnTo>
                  <a:pt x="3860" y="1823"/>
                </a:lnTo>
                <a:lnTo>
                  <a:pt x="3859" y="1822"/>
                </a:lnTo>
                <a:lnTo>
                  <a:pt x="3858" y="1822"/>
                </a:lnTo>
                <a:lnTo>
                  <a:pt x="3853" y="1822"/>
                </a:lnTo>
                <a:lnTo>
                  <a:pt x="3855" y="1819"/>
                </a:lnTo>
                <a:lnTo>
                  <a:pt x="3857" y="1816"/>
                </a:lnTo>
                <a:lnTo>
                  <a:pt x="3860" y="1813"/>
                </a:lnTo>
                <a:lnTo>
                  <a:pt x="3861" y="1811"/>
                </a:lnTo>
                <a:lnTo>
                  <a:pt x="3861" y="1808"/>
                </a:lnTo>
                <a:lnTo>
                  <a:pt x="3861" y="1805"/>
                </a:lnTo>
                <a:lnTo>
                  <a:pt x="3861" y="1802"/>
                </a:lnTo>
                <a:lnTo>
                  <a:pt x="3861" y="1801"/>
                </a:lnTo>
                <a:lnTo>
                  <a:pt x="3861" y="1799"/>
                </a:lnTo>
                <a:lnTo>
                  <a:pt x="3856" y="1796"/>
                </a:lnTo>
                <a:lnTo>
                  <a:pt x="3850" y="1793"/>
                </a:lnTo>
                <a:lnTo>
                  <a:pt x="3845" y="1790"/>
                </a:lnTo>
                <a:lnTo>
                  <a:pt x="3843" y="1788"/>
                </a:lnTo>
                <a:lnTo>
                  <a:pt x="3841" y="1785"/>
                </a:lnTo>
                <a:lnTo>
                  <a:pt x="3841" y="1783"/>
                </a:lnTo>
                <a:lnTo>
                  <a:pt x="3840" y="1781"/>
                </a:lnTo>
                <a:lnTo>
                  <a:pt x="3840" y="1778"/>
                </a:lnTo>
                <a:lnTo>
                  <a:pt x="3840" y="1774"/>
                </a:lnTo>
                <a:lnTo>
                  <a:pt x="3840" y="1773"/>
                </a:lnTo>
                <a:lnTo>
                  <a:pt x="3839" y="1771"/>
                </a:lnTo>
                <a:lnTo>
                  <a:pt x="3835" y="1770"/>
                </a:lnTo>
                <a:lnTo>
                  <a:pt x="3831" y="1769"/>
                </a:lnTo>
                <a:lnTo>
                  <a:pt x="3827" y="1768"/>
                </a:lnTo>
                <a:lnTo>
                  <a:pt x="3826" y="1767"/>
                </a:lnTo>
                <a:lnTo>
                  <a:pt x="3825" y="1766"/>
                </a:lnTo>
                <a:lnTo>
                  <a:pt x="3823" y="1764"/>
                </a:lnTo>
                <a:lnTo>
                  <a:pt x="3823" y="1762"/>
                </a:lnTo>
                <a:lnTo>
                  <a:pt x="3822" y="1757"/>
                </a:lnTo>
                <a:lnTo>
                  <a:pt x="3821" y="1752"/>
                </a:lnTo>
                <a:lnTo>
                  <a:pt x="3819" y="1749"/>
                </a:lnTo>
                <a:lnTo>
                  <a:pt x="3817" y="1748"/>
                </a:lnTo>
                <a:lnTo>
                  <a:pt x="3815" y="1748"/>
                </a:lnTo>
                <a:lnTo>
                  <a:pt x="3812" y="1749"/>
                </a:lnTo>
                <a:lnTo>
                  <a:pt x="3810" y="1749"/>
                </a:lnTo>
                <a:lnTo>
                  <a:pt x="3809" y="1748"/>
                </a:lnTo>
                <a:lnTo>
                  <a:pt x="3808" y="1746"/>
                </a:lnTo>
                <a:lnTo>
                  <a:pt x="3804" y="1741"/>
                </a:lnTo>
                <a:lnTo>
                  <a:pt x="3799" y="1732"/>
                </a:lnTo>
                <a:lnTo>
                  <a:pt x="3797" y="1734"/>
                </a:lnTo>
                <a:lnTo>
                  <a:pt x="3795" y="1735"/>
                </a:lnTo>
                <a:lnTo>
                  <a:pt x="3794" y="1735"/>
                </a:lnTo>
                <a:lnTo>
                  <a:pt x="3794" y="1732"/>
                </a:lnTo>
                <a:lnTo>
                  <a:pt x="3790" y="1731"/>
                </a:lnTo>
                <a:lnTo>
                  <a:pt x="3789" y="1730"/>
                </a:lnTo>
                <a:lnTo>
                  <a:pt x="3788" y="1729"/>
                </a:lnTo>
                <a:lnTo>
                  <a:pt x="3786" y="1723"/>
                </a:lnTo>
                <a:lnTo>
                  <a:pt x="3785" y="1716"/>
                </a:lnTo>
                <a:lnTo>
                  <a:pt x="3784" y="1700"/>
                </a:lnTo>
                <a:lnTo>
                  <a:pt x="3783" y="1685"/>
                </a:lnTo>
                <a:lnTo>
                  <a:pt x="3782" y="1678"/>
                </a:lnTo>
                <a:lnTo>
                  <a:pt x="3781" y="1675"/>
                </a:lnTo>
                <a:lnTo>
                  <a:pt x="3780" y="1673"/>
                </a:lnTo>
                <a:lnTo>
                  <a:pt x="3774" y="1673"/>
                </a:lnTo>
                <a:lnTo>
                  <a:pt x="3761" y="1659"/>
                </a:lnTo>
                <a:lnTo>
                  <a:pt x="3753" y="1650"/>
                </a:lnTo>
                <a:lnTo>
                  <a:pt x="3749" y="1645"/>
                </a:lnTo>
                <a:lnTo>
                  <a:pt x="3747" y="1638"/>
                </a:lnTo>
                <a:lnTo>
                  <a:pt x="3747" y="1631"/>
                </a:lnTo>
                <a:lnTo>
                  <a:pt x="3748" y="1625"/>
                </a:lnTo>
                <a:lnTo>
                  <a:pt x="3749" y="1619"/>
                </a:lnTo>
                <a:lnTo>
                  <a:pt x="3750" y="1607"/>
                </a:lnTo>
                <a:lnTo>
                  <a:pt x="3750" y="1601"/>
                </a:lnTo>
                <a:lnTo>
                  <a:pt x="3749" y="1598"/>
                </a:lnTo>
                <a:lnTo>
                  <a:pt x="3749" y="1594"/>
                </a:lnTo>
                <a:lnTo>
                  <a:pt x="3743" y="1591"/>
                </a:lnTo>
                <a:lnTo>
                  <a:pt x="3743" y="1589"/>
                </a:lnTo>
                <a:lnTo>
                  <a:pt x="3742" y="1588"/>
                </a:lnTo>
                <a:lnTo>
                  <a:pt x="3743" y="1584"/>
                </a:lnTo>
                <a:lnTo>
                  <a:pt x="3743" y="1581"/>
                </a:lnTo>
                <a:lnTo>
                  <a:pt x="3743" y="1579"/>
                </a:lnTo>
                <a:lnTo>
                  <a:pt x="3743" y="1577"/>
                </a:lnTo>
                <a:lnTo>
                  <a:pt x="3740" y="1575"/>
                </a:lnTo>
                <a:lnTo>
                  <a:pt x="3734" y="1571"/>
                </a:lnTo>
                <a:lnTo>
                  <a:pt x="3727" y="1566"/>
                </a:lnTo>
                <a:lnTo>
                  <a:pt x="3725" y="1565"/>
                </a:lnTo>
                <a:lnTo>
                  <a:pt x="3723" y="1563"/>
                </a:lnTo>
                <a:lnTo>
                  <a:pt x="3722" y="1562"/>
                </a:lnTo>
                <a:lnTo>
                  <a:pt x="3722" y="1560"/>
                </a:lnTo>
                <a:lnTo>
                  <a:pt x="3720" y="1556"/>
                </a:lnTo>
                <a:lnTo>
                  <a:pt x="3718" y="1549"/>
                </a:lnTo>
                <a:lnTo>
                  <a:pt x="3717" y="1542"/>
                </a:lnTo>
                <a:lnTo>
                  <a:pt x="3715" y="1535"/>
                </a:lnTo>
                <a:lnTo>
                  <a:pt x="3717" y="1534"/>
                </a:lnTo>
                <a:lnTo>
                  <a:pt x="3720" y="1534"/>
                </a:lnTo>
                <a:lnTo>
                  <a:pt x="3721" y="1533"/>
                </a:lnTo>
                <a:lnTo>
                  <a:pt x="3721" y="1532"/>
                </a:lnTo>
                <a:lnTo>
                  <a:pt x="3720" y="1529"/>
                </a:lnTo>
                <a:lnTo>
                  <a:pt x="3720" y="1527"/>
                </a:lnTo>
                <a:lnTo>
                  <a:pt x="3718" y="1524"/>
                </a:lnTo>
                <a:lnTo>
                  <a:pt x="3714" y="1518"/>
                </a:lnTo>
                <a:lnTo>
                  <a:pt x="3710" y="1512"/>
                </a:lnTo>
                <a:lnTo>
                  <a:pt x="3706" y="1507"/>
                </a:lnTo>
                <a:lnTo>
                  <a:pt x="3702" y="1497"/>
                </a:lnTo>
                <a:lnTo>
                  <a:pt x="3699" y="1488"/>
                </a:lnTo>
                <a:lnTo>
                  <a:pt x="3696" y="1479"/>
                </a:lnTo>
                <a:lnTo>
                  <a:pt x="3692" y="1467"/>
                </a:lnTo>
                <a:lnTo>
                  <a:pt x="3692" y="1466"/>
                </a:lnTo>
                <a:lnTo>
                  <a:pt x="3690" y="1464"/>
                </a:lnTo>
                <a:lnTo>
                  <a:pt x="3687" y="1459"/>
                </a:lnTo>
                <a:lnTo>
                  <a:pt x="3683" y="1454"/>
                </a:lnTo>
                <a:lnTo>
                  <a:pt x="3682" y="1452"/>
                </a:lnTo>
                <a:lnTo>
                  <a:pt x="3681" y="1451"/>
                </a:lnTo>
                <a:lnTo>
                  <a:pt x="3681" y="1448"/>
                </a:lnTo>
                <a:lnTo>
                  <a:pt x="3681" y="1445"/>
                </a:lnTo>
                <a:lnTo>
                  <a:pt x="3682" y="1442"/>
                </a:lnTo>
                <a:lnTo>
                  <a:pt x="3681" y="1440"/>
                </a:lnTo>
                <a:lnTo>
                  <a:pt x="3681" y="1439"/>
                </a:lnTo>
                <a:lnTo>
                  <a:pt x="3679" y="1435"/>
                </a:lnTo>
                <a:lnTo>
                  <a:pt x="3675" y="1432"/>
                </a:lnTo>
                <a:lnTo>
                  <a:pt x="3674" y="1430"/>
                </a:lnTo>
                <a:lnTo>
                  <a:pt x="3672" y="1428"/>
                </a:lnTo>
                <a:lnTo>
                  <a:pt x="3670" y="1422"/>
                </a:lnTo>
                <a:lnTo>
                  <a:pt x="3667" y="1415"/>
                </a:lnTo>
                <a:lnTo>
                  <a:pt x="3667" y="1412"/>
                </a:lnTo>
                <a:lnTo>
                  <a:pt x="3667" y="1411"/>
                </a:lnTo>
                <a:lnTo>
                  <a:pt x="3667" y="1410"/>
                </a:lnTo>
                <a:lnTo>
                  <a:pt x="3668" y="1410"/>
                </a:lnTo>
                <a:lnTo>
                  <a:pt x="3670" y="1411"/>
                </a:lnTo>
                <a:lnTo>
                  <a:pt x="3672" y="1413"/>
                </a:lnTo>
                <a:lnTo>
                  <a:pt x="3673" y="1415"/>
                </a:lnTo>
                <a:lnTo>
                  <a:pt x="3675" y="1420"/>
                </a:lnTo>
                <a:lnTo>
                  <a:pt x="3676" y="1425"/>
                </a:lnTo>
                <a:lnTo>
                  <a:pt x="3677" y="1428"/>
                </a:lnTo>
                <a:lnTo>
                  <a:pt x="3677" y="1429"/>
                </a:lnTo>
                <a:lnTo>
                  <a:pt x="3678" y="1431"/>
                </a:lnTo>
                <a:lnTo>
                  <a:pt x="3681" y="1434"/>
                </a:lnTo>
                <a:lnTo>
                  <a:pt x="3685" y="1438"/>
                </a:lnTo>
                <a:lnTo>
                  <a:pt x="3692" y="1445"/>
                </a:lnTo>
                <a:lnTo>
                  <a:pt x="3694" y="1444"/>
                </a:lnTo>
                <a:lnTo>
                  <a:pt x="3696" y="1443"/>
                </a:lnTo>
                <a:lnTo>
                  <a:pt x="3701" y="1442"/>
                </a:lnTo>
                <a:lnTo>
                  <a:pt x="3701" y="1438"/>
                </a:lnTo>
                <a:lnTo>
                  <a:pt x="3701" y="1434"/>
                </a:lnTo>
                <a:lnTo>
                  <a:pt x="3710" y="1439"/>
                </a:lnTo>
                <a:lnTo>
                  <a:pt x="3716" y="1444"/>
                </a:lnTo>
                <a:lnTo>
                  <a:pt x="3720" y="1449"/>
                </a:lnTo>
                <a:lnTo>
                  <a:pt x="3722" y="1453"/>
                </a:lnTo>
                <a:lnTo>
                  <a:pt x="3726" y="1464"/>
                </a:lnTo>
                <a:lnTo>
                  <a:pt x="3730" y="1471"/>
                </a:lnTo>
                <a:lnTo>
                  <a:pt x="3735" y="1479"/>
                </a:lnTo>
                <a:lnTo>
                  <a:pt x="3736" y="1480"/>
                </a:lnTo>
                <a:lnTo>
                  <a:pt x="3738" y="1481"/>
                </a:lnTo>
                <a:lnTo>
                  <a:pt x="3742" y="1484"/>
                </a:lnTo>
                <a:lnTo>
                  <a:pt x="3746" y="1487"/>
                </a:lnTo>
                <a:lnTo>
                  <a:pt x="3749" y="1490"/>
                </a:lnTo>
                <a:lnTo>
                  <a:pt x="3750" y="1494"/>
                </a:lnTo>
                <a:lnTo>
                  <a:pt x="3751" y="1498"/>
                </a:lnTo>
                <a:lnTo>
                  <a:pt x="3751" y="1506"/>
                </a:lnTo>
                <a:lnTo>
                  <a:pt x="3752" y="1514"/>
                </a:lnTo>
                <a:lnTo>
                  <a:pt x="3753" y="1517"/>
                </a:lnTo>
                <a:lnTo>
                  <a:pt x="3754" y="1521"/>
                </a:lnTo>
                <a:lnTo>
                  <a:pt x="3757" y="1524"/>
                </a:lnTo>
                <a:lnTo>
                  <a:pt x="3760" y="1527"/>
                </a:lnTo>
                <a:lnTo>
                  <a:pt x="3767" y="1533"/>
                </a:lnTo>
                <a:lnTo>
                  <a:pt x="3771" y="1536"/>
                </a:lnTo>
                <a:lnTo>
                  <a:pt x="3773" y="1538"/>
                </a:lnTo>
                <a:lnTo>
                  <a:pt x="3775" y="1540"/>
                </a:lnTo>
                <a:lnTo>
                  <a:pt x="3778" y="1544"/>
                </a:lnTo>
                <a:lnTo>
                  <a:pt x="3779" y="1546"/>
                </a:lnTo>
                <a:lnTo>
                  <a:pt x="3780" y="1549"/>
                </a:lnTo>
                <a:lnTo>
                  <a:pt x="3780" y="1552"/>
                </a:lnTo>
                <a:lnTo>
                  <a:pt x="3779" y="1556"/>
                </a:lnTo>
                <a:lnTo>
                  <a:pt x="3778" y="1559"/>
                </a:lnTo>
                <a:lnTo>
                  <a:pt x="3777" y="1563"/>
                </a:lnTo>
                <a:lnTo>
                  <a:pt x="3777" y="1567"/>
                </a:lnTo>
                <a:lnTo>
                  <a:pt x="3778" y="1577"/>
                </a:lnTo>
                <a:lnTo>
                  <a:pt x="3778" y="1582"/>
                </a:lnTo>
                <a:lnTo>
                  <a:pt x="3779" y="1586"/>
                </a:lnTo>
                <a:lnTo>
                  <a:pt x="3781" y="1588"/>
                </a:lnTo>
                <a:lnTo>
                  <a:pt x="3781" y="1589"/>
                </a:lnTo>
                <a:lnTo>
                  <a:pt x="3782" y="1588"/>
                </a:lnTo>
                <a:lnTo>
                  <a:pt x="3783" y="1597"/>
                </a:lnTo>
                <a:lnTo>
                  <a:pt x="3783" y="1605"/>
                </a:lnTo>
                <a:lnTo>
                  <a:pt x="3783" y="1612"/>
                </a:lnTo>
                <a:lnTo>
                  <a:pt x="3784" y="1616"/>
                </a:lnTo>
                <a:lnTo>
                  <a:pt x="3785" y="1619"/>
                </a:lnTo>
                <a:lnTo>
                  <a:pt x="3788" y="1624"/>
                </a:lnTo>
                <a:lnTo>
                  <a:pt x="3791" y="1627"/>
                </a:lnTo>
                <a:lnTo>
                  <a:pt x="3795" y="1630"/>
                </a:lnTo>
                <a:lnTo>
                  <a:pt x="3800" y="1633"/>
                </a:lnTo>
                <a:lnTo>
                  <a:pt x="3804" y="1635"/>
                </a:lnTo>
                <a:lnTo>
                  <a:pt x="3809" y="1638"/>
                </a:lnTo>
                <a:lnTo>
                  <a:pt x="3813" y="1641"/>
                </a:lnTo>
                <a:lnTo>
                  <a:pt x="3815" y="1643"/>
                </a:lnTo>
                <a:lnTo>
                  <a:pt x="3816" y="1645"/>
                </a:lnTo>
                <a:lnTo>
                  <a:pt x="3818" y="1648"/>
                </a:lnTo>
                <a:lnTo>
                  <a:pt x="3819" y="1653"/>
                </a:lnTo>
                <a:lnTo>
                  <a:pt x="3821" y="1662"/>
                </a:lnTo>
                <a:lnTo>
                  <a:pt x="3822" y="1671"/>
                </a:lnTo>
                <a:lnTo>
                  <a:pt x="3823" y="1675"/>
                </a:lnTo>
                <a:lnTo>
                  <a:pt x="3825" y="1678"/>
                </a:lnTo>
                <a:lnTo>
                  <a:pt x="3830" y="1681"/>
                </a:lnTo>
                <a:lnTo>
                  <a:pt x="3836" y="1684"/>
                </a:lnTo>
                <a:lnTo>
                  <a:pt x="3850" y="1707"/>
                </a:lnTo>
                <a:lnTo>
                  <a:pt x="3850" y="1709"/>
                </a:lnTo>
                <a:lnTo>
                  <a:pt x="3850" y="1712"/>
                </a:lnTo>
                <a:lnTo>
                  <a:pt x="3849" y="1718"/>
                </a:lnTo>
                <a:lnTo>
                  <a:pt x="3847" y="1723"/>
                </a:lnTo>
                <a:lnTo>
                  <a:pt x="3847" y="1729"/>
                </a:lnTo>
                <a:lnTo>
                  <a:pt x="3848" y="1730"/>
                </a:lnTo>
                <a:lnTo>
                  <a:pt x="3848" y="1733"/>
                </a:lnTo>
                <a:lnTo>
                  <a:pt x="3849" y="1742"/>
                </a:lnTo>
                <a:lnTo>
                  <a:pt x="3851" y="1754"/>
                </a:lnTo>
                <a:lnTo>
                  <a:pt x="3852" y="1759"/>
                </a:lnTo>
                <a:lnTo>
                  <a:pt x="3853" y="1763"/>
                </a:lnTo>
                <a:lnTo>
                  <a:pt x="3852" y="1762"/>
                </a:lnTo>
                <a:lnTo>
                  <a:pt x="3851" y="1761"/>
                </a:lnTo>
                <a:lnTo>
                  <a:pt x="3851" y="1762"/>
                </a:lnTo>
                <a:lnTo>
                  <a:pt x="3850" y="1763"/>
                </a:lnTo>
                <a:lnTo>
                  <a:pt x="3850" y="1765"/>
                </a:lnTo>
                <a:lnTo>
                  <a:pt x="3850" y="1766"/>
                </a:lnTo>
                <a:lnTo>
                  <a:pt x="3854" y="1770"/>
                </a:lnTo>
                <a:lnTo>
                  <a:pt x="3857" y="1772"/>
                </a:lnTo>
                <a:lnTo>
                  <a:pt x="3858" y="1774"/>
                </a:lnTo>
                <a:lnTo>
                  <a:pt x="3860" y="1780"/>
                </a:lnTo>
                <a:lnTo>
                  <a:pt x="3860" y="1786"/>
                </a:lnTo>
                <a:lnTo>
                  <a:pt x="3861" y="1790"/>
                </a:lnTo>
                <a:lnTo>
                  <a:pt x="3861" y="1794"/>
                </a:lnTo>
                <a:lnTo>
                  <a:pt x="3862" y="1796"/>
                </a:lnTo>
                <a:lnTo>
                  <a:pt x="3863" y="1797"/>
                </a:lnTo>
                <a:lnTo>
                  <a:pt x="3865" y="1798"/>
                </a:lnTo>
                <a:lnTo>
                  <a:pt x="3867" y="1799"/>
                </a:lnTo>
                <a:lnTo>
                  <a:pt x="3869" y="1799"/>
                </a:lnTo>
                <a:lnTo>
                  <a:pt x="3872" y="1800"/>
                </a:lnTo>
                <a:lnTo>
                  <a:pt x="3881" y="1799"/>
                </a:lnTo>
                <a:lnTo>
                  <a:pt x="3885" y="1798"/>
                </a:lnTo>
                <a:lnTo>
                  <a:pt x="3889" y="1797"/>
                </a:lnTo>
                <a:lnTo>
                  <a:pt x="3893" y="1794"/>
                </a:lnTo>
                <a:lnTo>
                  <a:pt x="3896" y="1792"/>
                </a:lnTo>
                <a:lnTo>
                  <a:pt x="3899" y="1789"/>
                </a:lnTo>
                <a:lnTo>
                  <a:pt x="3902" y="1786"/>
                </a:lnTo>
                <a:lnTo>
                  <a:pt x="3905" y="1784"/>
                </a:lnTo>
                <a:lnTo>
                  <a:pt x="3909" y="1783"/>
                </a:lnTo>
                <a:lnTo>
                  <a:pt x="3911" y="1782"/>
                </a:lnTo>
                <a:lnTo>
                  <a:pt x="3913" y="1782"/>
                </a:lnTo>
                <a:lnTo>
                  <a:pt x="3917" y="1782"/>
                </a:lnTo>
                <a:lnTo>
                  <a:pt x="3922" y="1783"/>
                </a:lnTo>
                <a:lnTo>
                  <a:pt x="3926" y="1783"/>
                </a:lnTo>
                <a:lnTo>
                  <a:pt x="3929" y="1780"/>
                </a:lnTo>
                <a:lnTo>
                  <a:pt x="3932" y="1778"/>
                </a:lnTo>
                <a:lnTo>
                  <a:pt x="3934" y="1777"/>
                </a:lnTo>
                <a:lnTo>
                  <a:pt x="3938" y="1779"/>
                </a:lnTo>
                <a:lnTo>
                  <a:pt x="3941" y="1781"/>
                </a:lnTo>
                <a:lnTo>
                  <a:pt x="3943" y="1782"/>
                </a:lnTo>
                <a:lnTo>
                  <a:pt x="3946" y="1782"/>
                </a:lnTo>
                <a:lnTo>
                  <a:pt x="3950" y="1781"/>
                </a:lnTo>
                <a:lnTo>
                  <a:pt x="3954" y="1780"/>
                </a:lnTo>
                <a:lnTo>
                  <a:pt x="3955" y="1779"/>
                </a:lnTo>
                <a:lnTo>
                  <a:pt x="3956" y="1778"/>
                </a:lnTo>
                <a:lnTo>
                  <a:pt x="3958" y="1774"/>
                </a:lnTo>
                <a:lnTo>
                  <a:pt x="3960" y="1771"/>
                </a:lnTo>
                <a:lnTo>
                  <a:pt x="3962" y="1768"/>
                </a:lnTo>
                <a:lnTo>
                  <a:pt x="3968" y="1765"/>
                </a:lnTo>
                <a:lnTo>
                  <a:pt x="3974" y="1763"/>
                </a:lnTo>
                <a:lnTo>
                  <a:pt x="3987" y="1759"/>
                </a:lnTo>
                <a:lnTo>
                  <a:pt x="3999" y="1755"/>
                </a:lnTo>
                <a:lnTo>
                  <a:pt x="4005" y="1752"/>
                </a:lnTo>
                <a:lnTo>
                  <a:pt x="4010" y="1749"/>
                </a:lnTo>
                <a:lnTo>
                  <a:pt x="4010" y="1746"/>
                </a:lnTo>
                <a:lnTo>
                  <a:pt x="4013" y="1746"/>
                </a:lnTo>
                <a:lnTo>
                  <a:pt x="4016" y="1738"/>
                </a:lnTo>
                <a:lnTo>
                  <a:pt x="4021" y="1738"/>
                </a:lnTo>
                <a:lnTo>
                  <a:pt x="4022" y="1736"/>
                </a:lnTo>
                <a:lnTo>
                  <a:pt x="4021" y="1735"/>
                </a:lnTo>
                <a:lnTo>
                  <a:pt x="4020" y="1731"/>
                </a:lnTo>
                <a:lnTo>
                  <a:pt x="4019" y="1729"/>
                </a:lnTo>
                <a:lnTo>
                  <a:pt x="4019" y="1727"/>
                </a:lnTo>
                <a:lnTo>
                  <a:pt x="4020" y="1725"/>
                </a:lnTo>
                <a:lnTo>
                  <a:pt x="4021" y="1723"/>
                </a:lnTo>
                <a:lnTo>
                  <a:pt x="4024" y="1722"/>
                </a:lnTo>
                <a:lnTo>
                  <a:pt x="4026" y="1720"/>
                </a:lnTo>
                <a:lnTo>
                  <a:pt x="4031" y="1719"/>
                </a:lnTo>
                <a:lnTo>
                  <a:pt x="4043" y="1717"/>
                </a:lnTo>
                <a:lnTo>
                  <a:pt x="4050" y="1715"/>
                </a:lnTo>
                <a:lnTo>
                  <a:pt x="4053" y="1711"/>
                </a:lnTo>
                <a:lnTo>
                  <a:pt x="4056" y="1708"/>
                </a:lnTo>
                <a:lnTo>
                  <a:pt x="4058" y="1707"/>
                </a:lnTo>
                <a:lnTo>
                  <a:pt x="4059" y="1706"/>
                </a:lnTo>
                <a:lnTo>
                  <a:pt x="4060" y="1707"/>
                </a:lnTo>
                <a:lnTo>
                  <a:pt x="4063" y="1708"/>
                </a:lnTo>
                <a:lnTo>
                  <a:pt x="4066" y="1708"/>
                </a:lnTo>
                <a:lnTo>
                  <a:pt x="4067" y="1708"/>
                </a:lnTo>
                <a:lnTo>
                  <a:pt x="4069" y="1707"/>
                </a:lnTo>
                <a:lnTo>
                  <a:pt x="4072" y="1703"/>
                </a:lnTo>
                <a:lnTo>
                  <a:pt x="4073" y="1698"/>
                </a:lnTo>
                <a:lnTo>
                  <a:pt x="4075" y="1693"/>
                </a:lnTo>
                <a:lnTo>
                  <a:pt x="4076" y="1691"/>
                </a:lnTo>
                <a:lnTo>
                  <a:pt x="4078" y="1690"/>
                </a:lnTo>
                <a:lnTo>
                  <a:pt x="4079" y="1689"/>
                </a:lnTo>
                <a:lnTo>
                  <a:pt x="4081" y="1689"/>
                </a:lnTo>
                <a:lnTo>
                  <a:pt x="4087" y="1689"/>
                </a:lnTo>
                <a:lnTo>
                  <a:pt x="4096" y="1690"/>
                </a:lnTo>
                <a:lnTo>
                  <a:pt x="4101" y="1679"/>
                </a:lnTo>
                <a:lnTo>
                  <a:pt x="4103" y="1676"/>
                </a:lnTo>
                <a:lnTo>
                  <a:pt x="4105" y="1674"/>
                </a:lnTo>
                <a:lnTo>
                  <a:pt x="4111" y="1671"/>
                </a:lnTo>
                <a:lnTo>
                  <a:pt x="4124" y="1667"/>
                </a:lnTo>
                <a:lnTo>
                  <a:pt x="4123" y="1666"/>
                </a:lnTo>
                <a:lnTo>
                  <a:pt x="4122" y="1665"/>
                </a:lnTo>
                <a:lnTo>
                  <a:pt x="4122" y="1662"/>
                </a:lnTo>
                <a:lnTo>
                  <a:pt x="4122" y="1652"/>
                </a:lnTo>
                <a:lnTo>
                  <a:pt x="4125" y="1643"/>
                </a:lnTo>
                <a:lnTo>
                  <a:pt x="4126" y="1636"/>
                </a:lnTo>
                <a:lnTo>
                  <a:pt x="4131" y="1636"/>
                </a:lnTo>
                <a:lnTo>
                  <a:pt x="4135" y="1636"/>
                </a:lnTo>
                <a:lnTo>
                  <a:pt x="4137" y="1631"/>
                </a:lnTo>
                <a:lnTo>
                  <a:pt x="4138" y="1625"/>
                </a:lnTo>
                <a:lnTo>
                  <a:pt x="4139" y="1619"/>
                </a:lnTo>
                <a:lnTo>
                  <a:pt x="4139" y="1617"/>
                </a:lnTo>
                <a:lnTo>
                  <a:pt x="4141" y="1614"/>
                </a:lnTo>
                <a:lnTo>
                  <a:pt x="4143" y="1610"/>
                </a:lnTo>
                <a:lnTo>
                  <a:pt x="4145" y="1607"/>
                </a:lnTo>
                <a:lnTo>
                  <a:pt x="4152" y="1599"/>
                </a:lnTo>
                <a:lnTo>
                  <a:pt x="4154" y="1595"/>
                </a:lnTo>
                <a:lnTo>
                  <a:pt x="4157" y="1590"/>
                </a:lnTo>
                <a:lnTo>
                  <a:pt x="4157" y="1588"/>
                </a:lnTo>
                <a:lnTo>
                  <a:pt x="4158" y="1585"/>
                </a:lnTo>
                <a:lnTo>
                  <a:pt x="4158" y="1583"/>
                </a:lnTo>
                <a:lnTo>
                  <a:pt x="4157" y="1580"/>
                </a:lnTo>
                <a:lnTo>
                  <a:pt x="4157" y="1579"/>
                </a:lnTo>
                <a:lnTo>
                  <a:pt x="4156" y="1579"/>
                </a:lnTo>
                <a:lnTo>
                  <a:pt x="4154" y="1578"/>
                </a:lnTo>
                <a:lnTo>
                  <a:pt x="4151" y="1578"/>
                </a:lnTo>
                <a:lnTo>
                  <a:pt x="4149" y="1577"/>
                </a:lnTo>
                <a:lnTo>
                  <a:pt x="4148" y="1576"/>
                </a:lnTo>
                <a:lnTo>
                  <a:pt x="4147" y="1573"/>
                </a:lnTo>
                <a:lnTo>
                  <a:pt x="4145" y="1566"/>
                </a:lnTo>
                <a:lnTo>
                  <a:pt x="4143" y="1559"/>
                </a:lnTo>
                <a:lnTo>
                  <a:pt x="4142" y="1556"/>
                </a:lnTo>
                <a:lnTo>
                  <a:pt x="4141" y="1555"/>
                </a:lnTo>
                <a:lnTo>
                  <a:pt x="4138" y="1553"/>
                </a:lnTo>
                <a:lnTo>
                  <a:pt x="4136" y="1552"/>
                </a:lnTo>
                <a:lnTo>
                  <a:pt x="4133" y="1551"/>
                </a:lnTo>
                <a:lnTo>
                  <a:pt x="4130" y="1550"/>
                </a:lnTo>
                <a:lnTo>
                  <a:pt x="4124" y="1549"/>
                </a:lnTo>
                <a:lnTo>
                  <a:pt x="4121" y="1548"/>
                </a:lnTo>
                <a:lnTo>
                  <a:pt x="4118" y="1546"/>
                </a:lnTo>
                <a:lnTo>
                  <a:pt x="4115" y="1544"/>
                </a:lnTo>
                <a:lnTo>
                  <a:pt x="4112" y="1541"/>
                </a:lnTo>
                <a:lnTo>
                  <a:pt x="4109" y="1539"/>
                </a:lnTo>
                <a:lnTo>
                  <a:pt x="4106" y="1535"/>
                </a:lnTo>
                <a:lnTo>
                  <a:pt x="4102" y="1528"/>
                </a:lnTo>
                <a:lnTo>
                  <a:pt x="4098" y="1520"/>
                </a:lnTo>
                <a:lnTo>
                  <a:pt x="4096" y="1515"/>
                </a:lnTo>
                <a:lnTo>
                  <a:pt x="4095" y="1510"/>
                </a:lnTo>
                <a:lnTo>
                  <a:pt x="4093" y="1504"/>
                </a:lnTo>
                <a:lnTo>
                  <a:pt x="4093" y="1498"/>
                </a:lnTo>
                <a:lnTo>
                  <a:pt x="4089" y="1502"/>
                </a:lnTo>
                <a:lnTo>
                  <a:pt x="4086" y="1505"/>
                </a:lnTo>
                <a:lnTo>
                  <a:pt x="4080" y="1514"/>
                </a:lnTo>
                <a:lnTo>
                  <a:pt x="4077" y="1518"/>
                </a:lnTo>
                <a:lnTo>
                  <a:pt x="4073" y="1521"/>
                </a:lnTo>
                <a:lnTo>
                  <a:pt x="4069" y="1525"/>
                </a:lnTo>
                <a:lnTo>
                  <a:pt x="4065" y="1529"/>
                </a:lnTo>
                <a:lnTo>
                  <a:pt x="4059" y="1532"/>
                </a:lnTo>
                <a:lnTo>
                  <a:pt x="4052" y="1535"/>
                </a:lnTo>
                <a:lnTo>
                  <a:pt x="4050" y="1541"/>
                </a:lnTo>
                <a:lnTo>
                  <a:pt x="4047" y="1541"/>
                </a:lnTo>
                <a:lnTo>
                  <a:pt x="4044" y="1540"/>
                </a:lnTo>
                <a:lnTo>
                  <a:pt x="4041" y="1538"/>
                </a:lnTo>
                <a:lnTo>
                  <a:pt x="4038" y="1536"/>
                </a:lnTo>
                <a:lnTo>
                  <a:pt x="4037" y="1535"/>
                </a:lnTo>
                <a:lnTo>
                  <a:pt x="4035" y="1535"/>
                </a:lnTo>
                <a:lnTo>
                  <a:pt x="4029" y="1535"/>
                </a:lnTo>
                <a:lnTo>
                  <a:pt x="4025" y="1536"/>
                </a:lnTo>
                <a:lnTo>
                  <a:pt x="4021" y="1537"/>
                </a:lnTo>
                <a:lnTo>
                  <a:pt x="4019" y="1537"/>
                </a:lnTo>
                <a:lnTo>
                  <a:pt x="4016" y="1537"/>
                </a:lnTo>
                <a:lnTo>
                  <a:pt x="4005" y="1535"/>
                </a:lnTo>
                <a:lnTo>
                  <a:pt x="4006" y="1524"/>
                </a:lnTo>
                <a:lnTo>
                  <a:pt x="4006" y="1514"/>
                </a:lnTo>
                <a:lnTo>
                  <a:pt x="4006" y="1505"/>
                </a:lnTo>
                <a:lnTo>
                  <a:pt x="4006" y="1501"/>
                </a:lnTo>
                <a:lnTo>
                  <a:pt x="4005" y="1499"/>
                </a:lnTo>
                <a:lnTo>
                  <a:pt x="4004" y="1498"/>
                </a:lnTo>
                <a:lnTo>
                  <a:pt x="4003" y="1498"/>
                </a:lnTo>
                <a:lnTo>
                  <a:pt x="4002" y="1498"/>
                </a:lnTo>
                <a:lnTo>
                  <a:pt x="4000" y="1500"/>
                </a:lnTo>
                <a:lnTo>
                  <a:pt x="3999" y="1502"/>
                </a:lnTo>
                <a:lnTo>
                  <a:pt x="3997" y="1507"/>
                </a:lnTo>
                <a:lnTo>
                  <a:pt x="3993" y="1518"/>
                </a:lnTo>
                <a:lnTo>
                  <a:pt x="3988" y="1518"/>
                </a:lnTo>
                <a:lnTo>
                  <a:pt x="3985" y="1509"/>
                </a:lnTo>
                <a:lnTo>
                  <a:pt x="3982" y="1501"/>
                </a:lnTo>
                <a:lnTo>
                  <a:pt x="3982" y="1499"/>
                </a:lnTo>
                <a:lnTo>
                  <a:pt x="3983" y="1497"/>
                </a:lnTo>
                <a:lnTo>
                  <a:pt x="3984" y="1494"/>
                </a:lnTo>
                <a:lnTo>
                  <a:pt x="3985" y="1491"/>
                </a:lnTo>
                <a:lnTo>
                  <a:pt x="3985" y="1489"/>
                </a:lnTo>
                <a:lnTo>
                  <a:pt x="3985" y="1487"/>
                </a:lnTo>
                <a:lnTo>
                  <a:pt x="3984" y="1486"/>
                </a:lnTo>
                <a:lnTo>
                  <a:pt x="3982" y="1484"/>
                </a:lnTo>
                <a:lnTo>
                  <a:pt x="3978" y="1481"/>
                </a:lnTo>
                <a:lnTo>
                  <a:pt x="3974" y="1479"/>
                </a:lnTo>
                <a:lnTo>
                  <a:pt x="3972" y="1477"/>
                </a:lnTo>
                <a:lnTo>
                  <a:pt x="3971" y="1476"/>
                </a:lnTo>
                <a:lnTo>
                  <a:pt x="3970" y="1474"/>
                </a:lnTo>
                <a:lnTo>
                  <a:pt x="3969" y="1472"/>
                </a:lnTo>
                <a:lnTo>
                  <a:pt x="3968" y="1467"/>
                </a:lnTo>
                <a:lnTo>
                  <a:pt x="3967" y="1463"/>
                </a:lnTo>
                <a:lnTo>
                  <a:pt x="3965" y="1459"/>
                </a:lnTo>
                <a:lnTo>
                  <a:pt x="3963" y="1457"/>
                </a:lnTo>
                <a:lnTo>
                  <a:pt x="3959" y="1455"/>
                </a:lnTo>
                <a:lnTo>
                  <a:pt x="3956" y="1453"/>
                </a:lnTo>
                <a:lnTo>
                  <a:pt x="3954" y="1451"/>
                </a:lnTo>
                <a:lnTo>
                  <a:pt x="3953" y="1448"/>
                </a:lnTo>
                <a:lnTo>
                  <a:pt x="3953" y="1446"/>
                </a:lnTo>
                <a:lnTo>
                  <a:pt x="3952" y="1441"/>
                </a:lnTo>
                <a:lnTo>
                  <a:pt x="3952" y="1436"/>
                </a:lnTo>
                <a:lnTo>
                  <a:pt x="3951" y="1431"/>
                </a:lnTo>
                <a:lnTo>
                  <a:pt x="3949" y="1427"/>
                </a:lnTo>
                <a:lnTo>
                  <a:pt x="3946" y="1424"/>
                </a:lnTo>
                <a:lnTo>
                  <a:pt x="3942" y="1420"/>
                </a:lnTo>
                <a:lnTo>
                  <a:pt x="3940" y="1417"/>
                </a:lnTo>
                <a:lnTo>
                  <a:pt x="3941" y="1415"/>
                </a:lnTo>
                <a:lnTo>
                  <a:pt x="3942" y="1414"/>
                </a:lnTo>
                <a:lnTo>
                  <a:pt x="3942" y="1411"/>
                </a:lnTo>
                <a:lnTo>
                  <a:pt x="3942" y="1407"/>
                </a:lnTo>
                <a:lnTo>
                  <a:pt x="3943" y="1403"/>
                </a:lnTo>
                <a:lnTo>
                  <a:pt x="3948" y="1404"/>
                </a:lnTo>
                <a:lnTo>
                  <a:pt x="3951" y="1404"/>
                </a:lnTo>
                <a:lnTo>
                  <a:pt x="3952" y="1403"/>
                </a:lnTo>
                <a:lnTo>
                  <a:pt x="3952" y="1402"/>
                </a:lnTo>
                <a:lnTo>
                  <a:pt x="3951" y="1400"/>
                </a:lnTo>
                <a:lnTo>
                  <a:pt x="3950" y="1398"/>
                </a:lnTo>
                <a:lnTo>
                  <a:pt x="3945" y="1391"/>
                </a:lnTo>
                <a:lnTo>
                  <a:pt x="3953" y="1395"/>
                </a:lnTo>
                <a:lnTo>
                  <a:pt x="3960" y="1400"/>
                </a:lnTo>
                <a:lnTo>
                  <a:pt x="3960" y="1398"/>
                </a:lnTo>
                <a:lnTo>
                  <a:pt x="3959" y="1396"/>
                </a:lnTo>
                <a:lnTo>
                  <a:pt x="3959" y="1395"/>
                </a:lnTo>
                <a:lnTo>
                  <a:pt x="3960" y="1394"/>
                </a:lnTo>
                <a:lnTo>
                  <a:pt x="3962" y="1394"/>
                </a:lnTo>
                <a:lnTo>
                  <a:pt x="3965" y="1396"/>
                </a:lnTo>
                <a:lnTo>
                  <a:pt x="3969" y="1399"/>
                </a:lnTo>
                <a:lnTo>
                  <a:pt x="3973" y="1402"/>
                </a:lnTo>
                <a:lnTo>
                  <a:pt x="3975" y="1402"/>
                </a:lnTo>
                <a:lnTo>
                  <a:pt x="3976" y="1403"/>
                </a:lnTo>
                <a:lnTo>
                  <a:pt x="3978" y="1402"/>
                </a:lnTo>
                <a:lnTo>
                  <a:pt x="3980" y="1400"/>
                </a:lnTo>
                <a:lnTo>
                  <a:pt x="3983" y="1398"/>
                </a:lnTo>
                <a:lnTo>
                  <a:pt x="3985" y="1397"/>
                </a:lnTo>
                <a:lnTo>
                  <a:pt x="3989" y="1406"/>
                </a:lnTo>
                <a:lnTo>
                  <a:pt x="3992" y="1415"/>
                </a:lnTo>
                <a:lnTo>
                  <a:pt x="3999" y="1434"/>
                </a:lnTo>
                <a:lnTo>
                  <a:pt x="4005" y="1436"/>
                </a:lnTo>
                <a:lnTo>
                  <a:pt x="4005" y="1438"/>
                </a:lnTo>
                <a:lnTo>
                  <a:pt x="4004" y="1441"/>
                </a:lnTo>
                <a:lnTo>
                  <a:pt x="4004" y="1443"/>
                </a:lnTo>
                <a:lnTo>
                  <a:pt x="4005" y="1445"/>
                </a:lnTo>
                <a:lnTo>
                  <a:pt x="4007" y="1446"/>
                </a:lnTo>
                <a:lnTo>
                  <a:pt x="4009" y="1446"/>
                </a:lnTo>
                <a:lnTo>
                  <a:pt x="4011" y="1446"/>
                </a:lnTo>
                <a:lnTo>
                  <a:pt x="4012" y="1447"/>
                </a:lnTo>
                <a:lnTo>
                  <a:pt x="4013" y="1448"/>
                </a:lnTo>
                <a:lnTo>
                  <a:pt x="4013" y="1450"/>
                </a:lnTo>
                <a:lnTo>
                  <a:pt x="4013" y="1453"/>
                </a:lnTo>
                <a:lnTo>
                  <a:pt x="4012" y="1456"/>
                </a:lnTo>
                <a:lnTo>
                  <a:pt x="4013" y="1458"/>
                </a:lnTo>
                <a:lnTo>
                  <a:pt x="4013" y="1459"/>
                </a:lnTo>
                <a:lnTo>
                  <a:pt x="4015" y="1460"/>
                </a:lnTo>
                <a:lnTo>
                  <a:pt x="4018" y="1462"/>
                </a:lnTo>
                <a:lnTo>
                  <a:pt x="4022" y="1463"/>
                </a:lnTo>
                <a:lnTo>
                  <a:pt x="4024" y="1465"/>
                </a:lnTo>
                <a:lnTo>
                  <a:pt x="4025" y="1466"/>
                </a:lnTo>
                <a:lnTo>
                  <a:pt x="4024" y="1469"/>
                </a:lnTo>
                <a:lnTo>
                  <a:pt x="4024" y="1471"/>
                </a:lnTo>
                <a:lnTo>
                  <a:pt x="4024" y="1473"/>
                </a:lnTo>
                <a:lnTo>
                  <a:pt x="4038" y="1484"/>
                </a:lnTo>
                <a:lnTo>
                  <a:pt x="4042" y="1486"/>
                </a:lnTo>
                <a:lnTo>
                  <a:pt x="4047" y="1487"/>
                </a:lnTo>
                <a:lnTo>
                  <a:pt x="4057" y="1489"/>
                </a:lnTo>
                <a:lnTo>
                  <a:pt x="4069" y="1490"/>
                </a:lnTo>
                <a:lnTo>
                  <a:pt x="4076" y="1486"/>
                </a:lnTo>
                <a:lnTo>
                  <a:pt x="4084" y="1483"/>
                </a:lnTo>
                <a:lnTo>
                  <a:pt x="4098" y="1476"/>
                </a:lnTo>
                <a:lnTo>
                  <a:pt x="4097" y="1475"/>
                </a:lnTo>
                <a:lnTo>
                  <a:pt x="4097" y="1474"/>
                </a:lnTo>
                <a:lnTo>
                  <a:pt x="4098" y="1473"/>
                </a:lnTo>
                <a:lnTo>
                  <a:pt x="4101" y="1473"/>
                </a:lnTo>
                <a:lnTo>
                  <a:pt x="4102" y="1474"/>
                </a:lnTo>
                <a:lnTo>
                  <a:pt x="4104" y="1475"/>
                </a:lnTo>
                <a:lnTo>
                  <a:pt x="4107" y="1477"/>
                </a:lnTo>
                <a:lnTo>
                  <a:pt x="4110" y="1479"/>
                </a:lnTo>
                <a:lnTo>
                  <a:pt x="4111" y="1480"/>
                </a:lnTo>
                <a:lnTo>
                  <a:pt x="4112" y="1481"/>
                </a:lnTo>
                <a:lnTo>
                  <a:pt x="4114" y="1485"/>
                </a:lnTo>
                <a:lnTo>
                  <a:pt x="4114" y="1488"/>
                </a:lnTo>
                <a:lnTo>
                  <a:pt x="4115" y="1495"/>
                </a:lnTo>
                <a:lnTo>
                  <a:pt x="4115" y="1498"/>
                </a:lnTo>
                <a:lnTo>
                  <a:pt x="4115" y="1502"/>
                </a:lnTo>
                <a:lnTo>
                  <a:pt x="4116" y="1504"/>
                </a:lnTo>
                <a:lnTo>
                  <a:pt x="4118" y="1507"/>
                </a:lnTo>
                <a:lnTo>
                  <a:pt x="4121" y="1509"/>
                </a:lnTo>
                <a:lnTo>
                  <a:pt x="4124" y="1511"/>
                </a:lnTo>
                <a:lnTo>
                  <a:pt x="4128" y="1513"/>
                </a:lnTo>
                <a:lnTo>
                  <a:pt x="4131" y="1514"/>
                </a:lnTo>
                <a:lnTo>
                  <a:pt x="4139" y="1515"/>
                </a:lnTo>
                <a:lnTo>
                  <a:pt x="4147" y="1515"/>
                </a:lnTo>
                <a:lnTo>
                  <a:pt x="4155" y="1515"/>
                </a:lnTo>
                <a:lnTo>
                  <a:pt x="4162" y="1515"/>
                </a:lnTo>
                <a:lnTo>
                  <a:pt x="4169" y="1515"/>
                </a:lnTo>
                <a:lnTo>
                  <a:pt x="4174" y="1515"/>
                </a:lnTo>
                <a:lnTo>
                  <a:pt x="4175" y="1516"/>
                </a:lnTo>
                <a:lnTo>
                  <a:pt x="4176" y="1517"/>
                </a:lnTo>
                <a:lnTo>
                  <a:pt x="4179" y="1520"/>
                </a:lnTo>
                <a:lnTo>
                  <a:pt x="4183" y="1524"/>
                </a:lnTo>
                <a:lnTo>
                  <a:pt x="4184" y="1524"/>
                </a:lnTo>
                <a:lnTo>
                  <a:pt x="4187" y="1523"/>
                </a:lnTo>
                <a:lnTo>
                  <a:pt x="4194" y="1523"/>
                </a:lnTo>
                <a:lnTo>
                  <a:pt x="4204" y="1521"/>
                </a:lnTo>
                <a:lnTo>
                  <a:pt x="4230" y="1517"/>
                </a:lnTo>
                <a:lnTo>
                  <a:pt x="4244" y="1514"/>
                </a:lnTo>
                <a:lnTo>
                  <a:pt x="4250" y="1514"/>
                </a:lnTo>
                <a:lnTo>
                  <a:pt x="4256" y="1513"/>
                </a:lnTo>
                <a:lnTo>
                  <a:pt x="4267" y="1513"/>
                </a:lnTo>
                <a:lnTo>
                  <a:pt x="4272" y="1514"/>
                </a:lnTo>
                <a:lnTo>
                  <a:pt x="4276" y="1515"/>
                </a:lnTo>
                <a:lnTo>
                  <a:pt x="4284" y="1527"/>
                </a:lnTo>
                <a:lnTo>
                  <a:pt x="4284" y="1528"/>
                </a:lnTo>
                <a:lnTo>
                  <a:pt x="4282" y="1530"/>
                </a:lnTo>
                <a:lnTo>
                  <a:pt x="4280" y="1532"/>
                </a:lnTo>
                <a:lnTo>
                  <a:pt x="4280" y="1534"/>
                </a:lnTo>
                <a:lnTo>
                  <a:pt x="4281" y="1535"/>
                </a:lnTo>
                <a:lnTo>
                  <a:pt x="4282" y="1535"/>
                </a:lnTo>
                <a:lnTo>
                  <a:pt x="4283" y="1536"/>
                </a:lnTo>
                <a:lnTo>
                  <a:pt x="4287" y="1535"/>
                </a:lnTo>
                <a:lnTo>
                  <a:pt x="4290" y="1535"/>
                </a:lnTo>
                <a:lnTo>
                  <a:pt x="4292" y="1535"/>
                </a:lnTo>
                <a:lnTo>
                  <a:pt x="4297" y="1538"/>
                </a:lnTo>
                <a:lnTo>
                  <a:pt x="4299" y="1539"/>
                </a:lnTo>
                <a:lnTo>
                  <a:pt x="4300" y="1540"/>
                </a:lnTo>
                <a:lnTo>
                  <a:pt x="4300" y="1544"/>
                </a:lnTo>
                <a:lnTo>
                  <a:pt x="4299" y="1548"/>
                </a:lnTo>
                <a:lnTo>
                  <a:pt x="4300" y="1550"/>
                </a:lnTo>
                <a:lnTo>
                  <a:pt x="4301" y="1552"/>
                </a:lnTo>
                <a:lnTo>
                  <a:pt x="4318" y="1557"/>
                </a:lnTo>
                <a:lnTo>
                  <a:pt x="4319" y="1559"/>
                </a:lnTo>
                <a:lnTo>
                  <a:pt x="4319" y="1561"/>
                </a:lnTo>
                <a:lnTo>
                  <a:pt x="4320" y="1565"/>
                </a:lnTo>
                <a:lnTo>
                  <a:pt x="4320" y="1570"/>
                </a:lnTo>
                <a:lnTo>
                  <a:pt x="4321" y="1574"/>
                </a:lnTo>
                <a:lnTo>
                  <a:pt x="4334" y="1578"/>
                </a:lnTo>
                <a:lnTo>
                  <a:pt x="4339" y="1579"/>
                </a:lnTo>
                <a:lnTo>
                  <a:pt x="4344" y="1579"/>
                </a:lnTo>
                <a:lnTo>
                  <a:pt x="4348" y="1578"/>
                </a:lnTo>
                <a:lnTo>
                  <a:pt x="4352" y="1576"/>
                </a:lnTo>
                <a:lnTo>
                  <a:pt x="4357" y="1573"/>
                </a:lnTo>
                <a:lnTo>
                  <a:pt x="4363" y="1569"/>
                </a:lnTo>
                <a:lnTo>
                  <a:pt x="4360" y="1574"/>
                </a:lnTo>
                <a:lnTo>
                  <a:pt x="4356" y="1581"/>
                </a:lnTo>
                <a:lnTo>
                  <a:pt x="4353" y="1587"/>
                </a:lnTo>
                <a:lnTo>
                  <a:pt x="4351" y="1589"/>
                </a:lnTo>
                <a:lnTo>
                  <a:pt x="4349" y="1591"/>
                </a:lnTo>
                <a:lnTo>
                  <a:pt x="4345" y="1593"/>
                </a:lnTo>
                <a:lnTo>
                  <a:pt x="4341" y="1593"/>
                </a:lnTo>
                <a:lnTo>
                  <a:pt x="4336" y="1593"/>
                </a:lnTo>
                <a:lnTo>
                  <a:pt x="4332" y="1594"/>
                </a:lnTo>
                <a:lnTo>
                  <a:pt x="4331" y="1596"/>
                </a:lnTo>
                <a:lnTo>
                  <a:pt x="4329" y="1599"/>
                </a:lnTo>
                <a:lnTo>
                  <a:pt x="4329" y="1601"/>
                </a:lnTo>
                <a:lnTo>
                  <a:pt x="4329" y="1602"/>
                </a:lnTo>
                <a:lnTo>
                  <a:pt x="4330" y="1603"/>
                </a:lnTo>
                <a:lnTo>
                  <a:pt x="4332" y="1602"/>
                </a:lnTo>
                <a:lnTo>
                  <a:pt x="4337" y="1611"/>
                </a:lnTo>
                <a:lnTo>
                  <a:pt x="4343" y="1619"/>
                </a:lnTo>
                <a:lnTo>
                  <a:pt x="4350" y="1626"/>
                </a:lnTo>
                <a:lnTo>
                  <a:pt x="4357" y="1633"/>
                </a:lnTo>
                <a:lnTo>
                  <a:pt x="4361" y="1632"/>
                </a:lnTo>
                <a:lnTo>
                  <a:pt x="4365" y="1630"/>
                </a:lnTo>
                <a:lnTo>
                  <a:pt x="4374" y="1627"/>
                </a:lnTo>
                <a:lnTo>
                  <a:pt x="4378" y="1625"/>
                </a:lnTo>
                <a:lnTo>
                  <a:pt x="4381" y="1623"/>
                </a:lnTo>
                <a:lnTo>
                  <a:pt x="4384" y="1620"/>
                </a:lnTo>
                <a:lnTo>
                  <a:pt x="4385" y="1617"/>
                </a:lnTo>
                <a:lnTo>
                  <a:pt x="4386" y="1614"/>
                </a:lnTo>
                <a:lnTo>
                  <a:pt x="4386" y="1612"/>
                </a:lnTo>
                <a:lnTo>
                  <a:pt x="4385" y="1607"/>
                </a:lnTo>
                <a:lnTo>
                  <a:pt x="4385" y="1602"/>
                </a:lnTo>
                <a:lnTo>
                  <a:pt x="4385" y="1599"/>
                </a:lnTo>
                <a:lnTo>
                  <a:pt x="4385" y="1597"/>
                </a:lnTo>
                <a:lnTo>
                  <a:pt x="4394" y="1591"/>
                </a:lnTo>
                <a:lnTo>
                  <a:pt x="4394" y="1594"/>
                </a:lnTo>
                <a:lnTo>
                  <a:pt x="4393" y="1596"/>
                </a:lnTo>
                <a:lnTo>
                  <a:pt x="4392" y="1599"/>
                </a:lnTo>
                <a:lnTo>
                  <a:pt x="4391" y="1603"/>
                </a:lnTo>
                <a:lnTo>
                  <a:pt x="4391" y="1605"/>
                </a:lnTo>
                <a:lnTo>
                  <a:pt x="4396" y="1608"/>
                </a:lnTo>
                <a:lnTo>
                  <a:pt x="4395" y="1612"/>
                </a:lnTo>
                <a:lnTo>
                  <a:pt x="4394" y="1616"/>
                </a:lnTo>
                <a:lnTo>
                  <a:pt x="4394" y="1619"/>
                </a:lnTo>
                <a:lnTo>
                  <a:pt x="4395" y="1621"/>
                </a:lnTo>
                <a:lnTo>
                  <a:pt x="4397" y="1623"/>
                </a:lnTo>
                <a:lnTo>
                  <a:pt x="4399" y="1626"/>
                </a:lnTo>
                <a:lnTo>
                  <a:pt x="4399" y="1628"/>
                </a:lnTo>
                <a:lnTo>
                  <a:pt x="4399" y="1631"/>
                </a:lnTo>
                <a:lnTo>
                  <a:pt x="4399" y="1633"/>
                </a:lnTo>
                <a:lnTo>
                  <a:pt x="4398" y="1636"/>
                </a:lnTo>
                <a:lnTo>
                  <a:pt x="4395" y="1642"/>
                </a:lnTo>
                <a:lnTo>
                  <a:pt x="4392" y="1649"/>
                </a:lnTo>
                <a:lnTo>
                  <a:pt x="4391" y="1652"/>
                </a:lnTo>
                <a:lnTo>
                  <a:pt x="4391" y="1656"/>
                </a:lnTo>
                <a:lnTo>
                  <a:pt x="4395" y="1664"/>
                </a:lnTo>
                <a:lnTo>
                  <a:pt x="4399" y="1673"/>
                </a:lnTo>
                <a:lnTo>
                  <a:pt x="4398" y="1673"/>
                </a:lnTo>
                <a:lnTo>
                  <a:pt x="4398" y="1674"/>
                </a:lnTo>
                <a:lnTo>
                  <a:pt x="4397" y="1676"/>
                </a:lnTo>
                <a:lnTo>
                  <a:pt x="4397" y="1680"/>
                </a:lnTo>
                <a:lnTo>
                  <a:pt x="4398" y="1685"/>
                </a:lnTo>
                <a:lnTo>
                  <a:pt x="4399" y="1690"/>
                </a:lnTo>
                <a:lnTo>
                  <a:pt x="4403" y="1704"/>
                </a:lnTo>
                <a:lnTo>
                  <a:pt x="4408" y="1726"/>
                </a:lnTo>
                <a:lnTo>
                  <a:pt x="4408" y="1730"/>
                </a:lnTo>
                <a:lnTo>
                  <a:pt x="4408" y="1735"/>
                </a:lnTo>
                <a:lnTo>
                  <a:pt x="4407" y="1739"/>
                </a:lnTo>
                <a:lnTo>
                  <a:pt x="4408" y="1743"/>
                </a:lnTo>
                <a:lnTo>
                  <a:pt x="4409" y="1748"/>
                </a:lnTo>
                <a:lnTo>
                  <a:pt x="4411" y="1752"/>
                </a:lnTo>
                <a:lnTo>
                  <a:pt x="4416" y="1761"/>
                </a:lnTo>
                <a:lnTo>
                  <a:pt x="4421" y="1771"/>
                </a:lnTo>
                <a:lnTo>
                  <a:pt x="4425" y="1780"/>
                </a:lnTo>
                <a:lnTo>
                  <a:pt x="4427" y="1792"/>
                </a:lnTo>
                <a:lnTo>
                  <a:pt x="4428" y="1804"/>
                </a:lnTo>
                <a:lnTo>
                  <a:pt x="4429" y="1810"/>
                </a:lnTo>
                <a:lnTo>
                  <a:pt x="4430" y="1816"/>
                </a:lnTo>
                <a:lnTo>
                  <a:pt x="4431" y="1822"/>
                </a:lnTo>
                <a:lnTo>
                  <a:pt x="4433" y="1828"/>
                </a:lnTo>
                <a:lnTo>
                  <a:pt x="4437" y="1833"/>
                </a:lnTo>
                <a:lnTo>
                  <a:pt x="4441" y="1840"/>
                </a:lnTo>
                <a:lnTo>
                  <a:pt x="4446" y="1846"/>
                </a:lnTo>
                <a:lnTo>
                  <a:pt x="4450" y="1853"/>
                </a:lnTo>
                <a:lnTo>
                  <a:pt x="4452" y="1858"/>
                </a:lnTo>
                <a:lnTo>
                  <a:pt x="4452" y="1863"/>
                </a:lnTo>
                <a:lnTo>
                  <a:pt x="4453" y="1868"/>
                </a:lnTo>
                <a:lnTo>
                  <a:pt x="4456" y="1873"/>
                </a:lnTo>
                <a:lnTo>
                  <a:pt x="4461" y="1875"/>
                </a:lnTo>
                <a:lnTo>
                  <a:pt x="4462" y="1878"/>
                </a:lnTo>
                <a:lnTo>
                  <a:pt x="4462" y="1880"/>
                </a:lnTo>
                <a:lnTo>
                  <a:pt x="4461" y="1882"/>
                </a:lnTo>
                <a:lnTo>
                  <a:pt x="4460" y="1883"/>
                </a:lnTo>
                <a:lnTo>
                  <a:pt x="4459" y="1885"/>
                </a:lnTo>
                <a:lnTo>
                  <a:pt x="4458" y="1887"/>
                </a:lnTo>
                <a:lnTo>
                  <a:pt x="4458" y="1889"/>
                </a:lnTo>
                <a:lnTo>
                  <a:pt x="4459" y="1890"/>
                </a:lnTo>
                <a:lnTo>
                  <a:pt x="4460" y="1892"/>
                </a:lnTo>
                <a:lnTo>
                  <a:pt x="4464" y="1896"/>
                </a:lnTo>
                <a:lnTo>
                  <a:pt x="4470" y="1903"/>
                </a:lnTo>
                <a:lnTo>
                  <a:pt x="4473" y="1908"/>
                </a:lnTo>
                <a:lnTo>
                  <a:pt x="4475" y="1912"/>
                </a:lnTo>
                <a:lnTo>
                  <a:pt x="4476" y="1914"/>
                </a:lnTo>
                <a:lnTo>
                  <a:pt x="4477" y="1916"/>
                </a:lnTo>
                <a:lnTo>
                  <a:pt x="4477" y="1918"/>
                </a:lnTo>
                <a:lnTo>
                  <a:pt x="4478" y="1920"/>
                </a:lnTo>
                <a:lnTo>
                  <a:pt x="4482" y="1920"/>
                </a:lnTo>
                <a:lnTo>
                  <a:pt x="4486" y="1920"/>
                </a:lnTo>
                <a:lnTo>
                  <a:pt x="4490" y="1912"/>
                </a:lnTo>
                <a:lnTo>
                  <a:pt x="4493" y="1906"/>
                </a:lnTo>
                <a:lnTo>
                  <a:pt x="4495" y="1903"/>
                </a:lnTo>
                <a:lnTo>
                  <a:pt x="4497" y="1903"/>
                </a:lnTo>
                <a:lnTo>
                  <a:pt x="4499" y="1902"/>
                </a:lnTo>
                <a:lnTo>
                  <a:pt x="4502" y="1902"/>
                </a:lnTo>
                <a:lnTo>
                  <a:pt x="4503" y="1902"/>
                </a:lnTo>
                <a:lnTo>
                  <a:pt x="4503" y="1901"/>
                </a:lnTo>
                <a:lnTo>
                  <a:pt x="4505" y="1898"/>
                </a:lnTo>
                <a:lnTo>
                  <a:pt x="4506" y="1894"/>
                </a:lnTo>
                <a:lnTo>
                  <a:pt x="4508" y="1888"/>
                </a:lnTo>
                <a:lnTo>
                  <a:pt x="4508" y="1885"/>
                </a:lnTo>
                <a:lnTo>
                  <a:pt x="4510" y="1882"/>
                </a:lnTo>
                <a:lnTo>
                  <a:pt x="4512" y="1880"/>
                </a:lnTo>
                <a:lnTo>
                  <a:pt x="4513" y="1879"/>
                </a:lnTo>
                <a:lnTo>
                  <a:pt x="4515" y="1878"/>
                </a:lnTo>
                <a:lnTo>
                  <a:pt x="4517" y="1878"/>
                </a:lnTo>
                <a:lnTo>
                  <a:pt x="4519" y="1878"/>
                </a:lnTo>
                <a:lnTo>
                  <a:pt x="4521" y="1879"/>
                </a:lnTo>
                <a:lnTo>
                  <a:pt x="4523" y="1878"/>
                </a:lnTo>
                <a:lnTo>
                  <a:pt x="4521" y="1861"/>
                </a:lnTo>
                <a:lnTo>
                  <a:pt x="4520" y="1850"/>
                </a:lnTo>
                <a:lnTo>
                  <a:pt x="4520" y="1842"/>
                </a:lnTo>
                <a:lnTo>
                  <a:pt x="4523" y="1837"/>
                </a:lnTo>
                <a:lnTo>
                  <a:pt x="4526" y="1832"/>
                </a:lnTo>
                <a:lnTo>
                  <a:pt x="4530" y="1826"/>
                </a:lnTo>
                <a:lnTo>
                  <a:pt x="4531" y="1824"/>
                </a:lnTo>
                <a:lnTo>
                  <a:pt x="4531" y="1822"/>
                </a:lnTo>
                <a:lnTo>
                  <a:pt x="4529" y="1815"/>
                </a:lnTo>
                <a:lnTo>
                  <a:pt x="4526" y="1808"/>
                </a:lnTo>
                <a:lnTo>
                  <a:pt x="4525" y="1801"/>
                </a:lnTo>
                <a:lnTo>
                  <a:pt x="4526" y="1788"/>
                </a:lnTo>
                <a:lnTo>
                  <a:pt x="4526" y="1782"/>
                </a:lnTo>
                <a:lnTo>
                  <a:pt x="4527" y="1776"/>
                </a:lnTo>
                <a:lnTo>
                  <a:pt x="4529" y="1771"/>
                </a:lnTo>
                <a:lnTo>
                  <a:pt x="4530" y="1769"/>
                </a:lnTo>
                <a:lnTo>
                  <a:pt x="4531" y="1768"/>
                </a:lnTo>
                <a:lnTo>
                  <a:pt x="4529" y="1762"/>
                </a:lnTo>
                <a:lnTo>
                  <a:pt x="4526" y="1754"/>
                </a:lnTo>
                <a:lnTo>
                  <a:pt x="4527" y="1754"/>
                </a:lnTo>
                <a:lnTo>
                  <a:pt x="4528" y="1752"/>
                </a:lnTo>
                <a:lnTo>
                  <a:pt x="4529" y="1750"/>
                </a:lnTo>
                <a:lnTo>
                  <a:pt x="4530" y="1748"/>
                </a:lnTo>
                <a:lnTo>
                  <a:pt x="4531" y="1746"/>
                </a:lnTo>
                <a:lnTo>
                  <a:pt x="4534" y="1745"/>
                </a:lnTo>
                <a:lnTo>
                  <a:pt x="4537" y="1746"/>
                </a:lnTo>
                <a:lnTo>
                  <a:pt x="4540" y="1746"/>
                </a:lnTo>
                <a:lnTo>
                  <a:pt x="4543" y="1746"/>
                </a:lnTo>
                <a:lnTo>
                  <a:pt x="4544" y="1745"/>
                </a:lnTo>
                <a:lnTo>
                  <a:pt x="4546" y="1744"/>
                </a:lnTo>
                <a:lnTo>
                  <a:pt x="4547" y="1741"/>
                </a:lnTo>
                <a:lnTo>
                  <a:pt x="4549" y="1737"/>
                </a:lnTo>
                <a:lnTo>
                  <a:pt x="4551" y="1735"/>
                </a:lnTo>
                <a:lnTo>
                  <a:pt x="4553" y="1734"/>
                </a:lnTo>
                <a:lnTo>
                  <a:pt x="4555" y="1733"/>
                </a:lnTo>
                <a:lnTo>
                  <a:pt x="4559" y="1732"/>
                </a:lnTo>
                <a:lnTo>
                  <a:pt x="4562" y="1731"/>
                </a:lnTo>
                <a:lnTo>
                  <a:pt x="4564" y="1731"/>
                </a:lnTo>
                <a:lnTo>
                  <a:pt x="4565" y="1729"/>
                </a:lnTo>
                <a:lnTo>
                  <a:pt x="4566" y="1727"/>
                </a:lnTo>
                <a:lnTo>
                  <a:pt x="4567" y="1725"/>
                </a:lnTo>
                <a:lnTo>
                  <a:pt x="4568" y="1720"/>
                </a:lnTo>
                <a:lnTo>
                  <a:pt x="4568" y="1718"/>
                </a:lnTo>
                <a:lnTo>
                  <a:pt x="4568" y="1716"/>
                </a:lnTo>
                <a:lnTo>
                  <a:pt x="4569" y="1714"/>
                </a:lnTo>
                <a:lnTo>
                  <a:pt x="4571" y="1712"/>
                </a:lnTo>
                <a:lnTo>
                  <a:pt x="4573" y="1711"/>
                </a:lnTo>
                <a:lnTo>
                  <a:pt x="4575" y="1711"/>
                </a:lnTo>
                <a:lnTo>
                  <a:pt x="4579" y="1711"/>
                </a:lnTo>
                <a:lnTo>
                  <a:pt x="4583" y="1711"/>
                </a:lnTo>
                <a:lnTo>
                  <a:pt x="4586" y="1710"/>
                </a:lnTo>
                <a:lnTo>
                  <a:pt x="4588" y="1709"/>
                </a:lnTo>
                <a:lnTo>
                  <a:pt x="4588" y="1704"/>
                </a:lnTo>
                <a:lnTo>
                  <a:pt x="4589" y="1702"/>
                </a:lnTo>
                <a:lnTo>
                  <a:pt x="4590" y="1701"/>
                </a:lnTo>
                <a:lnTo>
                  <a:pt x="4594" y="1699"/>
                </a:lnTo>
                <a:lnTo>
                  <a:pt x="4599" y="1697"/>
                </a:lnTo>
                <a:lnTo>
                  <a:pt x="4602" y="1695"/>
                </a:lnTo>
                <a:lnTo>
                  <a:pt x="4604" y="1693"/>
                </a:lnTo>
                <a:lnTo>
                  <a:pt x="4605" y="1689"/>
                </a:lnTo>
                <a:lnTo>
                  <a:pt x="4609" y="1682"/>
                </a:lnTo>
                <a:lnTo>
                  <a:pt x="4612" y="1675"/>
                </a:lnTo>
                <a:lnTo>
                  <a:pt x="4614" y="1672"/>
                </a:lnTo>
                <a:lnTo>
                  <a:pt x="4616" y="1670"/>
                </a:lnTo>
                <a:lnTo>
                  <a:pt x="4618" y="1669"/>
                </a:lnTo>
                <a:lnTo>
                  <a:pt x="4620" y="1669"/>
                </a:lnTo>
                <a:lnTo>
                  <a:pt x="4622" y="1668"/>
                </a:lnTo>
                <a:lnTo>
                  <a:pt x="4624" y="1667"/>
                </a:lnTo>
                <a:lnTo>
                  <a:pt x="4622" y="1664"/>
                </a:lnTo>
                <a:lnTo>
                  <a:pt x="4621" y="1663"/>
                </a:lnTo>
                <a:lnTo>
                  <a:pt x="4622" y="1662"/>
                </a:lnTo>
                <a:lnTo>
                  <a:pt x="4623" y="1661"/>
                </a:lnTo>
                <a:lnTo>
                  <a:pt x="4624" y="1661"/>
                </a:lnTo>
                <a:lnTo>
                  <a:pt x="4627" y="1661"/>
                </a:lnTo>
                <a:lnTo>
                  <a:pt x="4630" y="1662"/>
                </a:lnTo>
                <a:lnTo>
                  <a:pt x="4633" y="1662"/>
                </a:lnTo>
                <a:lnTo>
                  <a:pt x="4639" y="1659"/>
                </a:lnTo>
                <a:lnTo>
                  <a:pt x="4647" y="1653"/>
                </a:lnTo>
                <a:lnTo>
                  <a:pt x="4651" y="1650"/>
                </a:lnTo>
                <a:lnTo>
                  <a:pt x="4654" y="1647"/>
                </a:lnTo>
                <a:lnTo>
                  <a:pt x="4658" y="1642"/>
                </a:lnTo>
                <a:lnTo>
                  <a:pt x="4659" y="1639"/>
                </a:lnTo>
                <a:lnTo>
                  <a:pt x="4658" y="1636"/>
                </a:lnTo>
                <a:lnTo>
                  <a:pt x="4657" y="1635"/>
                </a:lnTo>
                <a:lnTo>
                  <a:pt x="4655" y="1633"/>
                </a:lnTo>
                <a:lnTo>
                  <a:pt x="4654" y="1632"/>
                </a:lnTo>
                <a:lnTo>
                  <a:pt x="4655" y="1631"/>
                </a:lnTo>
                <a:lnTo>
                  <a:pt x="4657" y="1631"/>
                </a:lnTo>
                <a:lnTo>
                  <a:pt x="4658" y="1631"/>
                </a:lnTo>
                <a:lnTo>
                  <a:pt x="4661" y="1625"/>
                </a:lnTo>
                <a:lnTo>
                  <a:pt x="4662" y="1623"/>
                </a:lnTo>
                <a:lnTo>
                  <a:pt x="4663" y="1621"/>
                </a:lnTo>
                <a:lnTo>
                  <a:pt x="4667" y="1619"/>
                </a:lnTo>
                <a:lnTo>
                  <a:pt x="4672" y="1617"/>
                </a:lnTo>
                <a:lnTo>
                  <a:pt x="4672" y="1611"/>
                </a:lnTo>
                <a:lnTo>
                  <a:pt x="4675" y="1611"/>
                </a:lnTo>
                <a:lnTo>
                  <a:pt x="4677" y="1611"/>
                </a:lnTo>
                <a:lnTo>
                  <a:pt x="4680" y="1613"/>
                </a:lnTo>
                <a:lnTo>
                  <a:pt x="4683" y="1614"/>
                </a:lnTo>
                <a:lnTo>
                  <a:pt x="4687" y="1618"/>
                </a:lnTo>
                <a:lnTo>
                  <a:pt x="4689" y="1619"/>
                </a:lnTo>
                <a:lnTo>
                  <a:pt x="4700" y="1613"/>
                </a:lnTo>
                <a:lnTo>
                  <a:pt x="4714" y="1605"/>
                </a:lnTo>
                <a:lnTo>
                  <a:pt x="4713" y="1606"/>
                </a:lnTo>
                <a:lnTo>
                  <a:pt x="4713" y="1607"/>
                </a:lnTo>
                <a:lnTo>
                  <a:pt x="4714" y="1608"/>
                </a:lnTo>
                <a:lnTo>
                  <a:pt x="4715" y="1608"/>
                </a:lnTo>
                <a:lnTo>
                  <a:pt x="4720" y="1608"/>
                </a:lnTo>
                <a:lnTo>
                  <a:pt x="4723" y="1594"/>
                </a:lnTo>
                <a:lnTo>
                  <a:pt x="4726" y="1580"/>
                </a:lnTo>
                <a:lnTo>
                  <a:pt x="4731" y="1583"/>
                </a:lnTo>
                <a:lnTo>
                  <a:pt x="4735" y="1586"/>
                </a:lnTo>
                <a:lnTo>
                  <a:pt x="4739" y="1589"/>
                </a:lnTo>
                <a:lnTo>
                  <a:pt x="4742" y="1591"/>
                </a:lnTo>
                <a:lnTo>
                  <a:pt x="4744" y="1594"/>
                </a:lnTo>
                <a:lnTo>
                  <a:pt x="4745" y="1597"/>
                </a:lnTo>
                <a:lnTo>
                  <a:pt x="4747" y="1602"/>
                </a:lnTo>
                <a:lnTo>
                  <a:pt x="4749" y="1615"/>
                </a:lnTo>
                <a:lnTo>
                  <a:pt x="4749" y="1619"/>
                </a:lnTo>
                <a:lnTo>
                  <a:pt x="4750" y="1623"/>
                </a:lnTo>
                <a:lnTo>
                  <a:pt x="4752" y="1628"/>
                </a:lnTo>
                <a:lnTo>
                  <a:pt x="4754" y="1633"/>
                </a:lnTo>
                <a:lnTo>
                  <a:pt x="4755" y="1635"/>
                </a:lnTo>
                <a:lnTo>
                  <a:pt x="4757" y="1636"/>
                </a:lnTo>
                <a:lnTo>
                  <a:pt x="4759" y="1637"/>
                </a:lnTo>
                <a:lnTo>
                  <a:pt x="4760" y="1638"/>
                </a:lnTo>
                <a:lnTo>
                  <a:pt x="4760" y="1639"/>
                </a:lnTo>
                <a:lnTo>
                  <a:pt x="4761" y="1642"/>
                </a:lnTo>
                <a:lnTo>
                  <a:pt x="4762" y="1645"/>
                </a:lnTo>
                <a:lnTo>
                  <a:pt x="4762" y="1650"/>
                </a:lnTo>
                <a:lnTo>
                  <a:pt x="4767" y="1650"/>
                </a:lnTo>
                <a:lnTo>
                  <a:pt x="4769" y="1649"/>
                </a:lnTo>
                <a:lnTo>
                  <a:pt x="4769" y="1648"/>
                </a:lnTo>
                <a:lnTo>
                  <a:pt x="4768" y="1647"/>
                </a:lnTo>
                <a:lnTo>
                  <a:pt x="4770" y="1647"/>
                </a:lnTo>
                <a:lnTo>
                  <a:pt x="4772" y="1647"/>
                </a:lnTo>
                <a:lnTo>
                  <a:pt x="4773" y="1646"/>
                </a:lnTo>
                <a:lnTo>
                  <a:pt x="4774" y="1645"/>
                </a:lnTo>
                <a:lnTo>
                  <a:pt x="4779" y="1645"/>
                </a:lnTo>
                <a:lnTo>
                  <a:pt x="4781" y="1654"/>
                </a:lnTo>
                <a:lnTo>
                  <a:pt x="4781" y="1663"/>
                </a:lnTo>
                <a:lnTo>
                  <a:pt x="4782" y="1672"/>
                </a:lnTo>
                <a:lnTo>
                  <a:pt x="4785" y="1681"/>
                </a:lnTo>
                <a:lnTo>
                  <a:pt x="4785" y="1683"/>
                </a:lnTo>
                <a:lnTo>
                  <a:pt x="4787" y="1684"/>
                </a:lnTo>
                <a:lnTo>
                  <a:pt x="4790" y="1687"/>
                </a:lnTo>
                <a:lnTo>
                  <a:pt x="4794" y="1691"/>
                </a:lnTo>
                <a:lnTo>
                  <a:pt x="4795" y="1693"/>
                </a:lnTo>
                <a:lnTo>
                  <a:pt x="4796" y="1695"/>
                </a:lnTo>
                <a:lnTo>
                  <a:pt x="4796" y="1699"/>
                </a:lnTo>
                <a:lnTo>
                  <a:pt x="4795" y="1703"/>
                </a:lnTo>
                <a:lnTo>
                  <a:pt x="4794" y="1706"/>
                </a:lnTo>
                <a:lnTo>
                  <a:pt x="4793" y="1710"/>
                </a:lnTo>
                <a:lnTo>
                  <a:pt x="4790" y="1716"/>
                </a:lnTo>
                <a:lnTo>
                  <a:pt x="4788" y="1718"/>
                </a:lnTo>
                <a:lnTo>
                  <a:pt x="4787" y="1721"/>
                </a:lnTo>
                <a:lnTo>
                  <a:pt x="4787" y="1725"/>
                </a:lnTo>
                <a:lnTo>
                  <a:pt x="4787" y="1729"/>
                </a:lnTo>
                <a:lnTo>
                  <a:pt x="4788" y="1733"/>
                </a:lnTo>
                <a:lnTo>
                  <a:pt x="4787" y="1738"/>
                </a:lnTo>
                <a:lnTo>
                  <a:pt x="4797" y="1738"/>
                </a:lnTo>
                <a:lnTo>
                  <a:pt x="4802" y="1739"/>
                </a:lnTo>
                <a:lnTo>
                  <a:pt x="4808" y="1738"/>
                </a:lnTo>
                <a:lnTo>
                  <a:pt x="4811" y="1738"/>
                </a:lnTo>
                <a:lnTo>
                  <a:pt x="4814" y="1737"/>
                </a:lnTo>
                <a:lnTo>
                  <a:pt x="4817" y="1736"/>
                </a:lnTo>
                <a:lnTo>
                  <a:pt x="4820" y="1735"/>
                </a:lnTo>
                <a:lnTo>
                  <a:pt x="4822" y="1733"/>
                </a:lnTo>
                <a:lnTo>
                  <a:pt x="4824" y="1731"/>
                </a:lnTo>
                <a:lnTo>
                  <a:pt x="4826" y="1729"/>
                </a:lnTo>
                <a:lnTo>
                  <a:pt x="4827" y="1726"/>
                </a:lnTo>
                <a:lnTo>
                  <a:pt x="4827" y="1724"/>
                </a:lnTo>
                <a:lnTo>
                  <a:pt x="4827" y="1721"/>
                </a:lnTo>
                <a:lnTo>
                  <a:pt x="4826" y="1718"/>
                </a:lnTo>
                <a:lnTo>
                  <a:pt x="4826" y="1716"/>
                </a:lnTo>
                <a:lnTo>
                  <a:pt x="4827" y="1715"/>
                </a:lnTo>
                <a:lnTo>
                  <a:pt x="4832" y="1715"/>
                </a:lnTo>
                <a:lnTo>
                  <a:pt x="4838" y="1722"/>
                </a:lnTo>
                <a:lnTo>
                  <a:pt x="4842" y="1727"/>
                </a:lnTo>
                <a:lnTo>
                  <a:pt x="4844" y="1729"/>
                </a:lnTo>
                <a:lnTo>
                  <a:pt x="4849" y="1729"/>
                </a:lnTo>
                <a:lnTo>
                  <a:pt x="4850" y="1732"/>
                </a:lnTo>
                <a:lnTo>
                  <a:pt x="4850" y="1734"/>
                </a:lnTo>
                <a:lnTo>
                  <a:pt x="4850" y="1736"/>
                </a:lnTo>
                <a:lnTo>
                  <a:pt x="4849" y="1738"/>
                </a:lnTo>
                <a:lnTo>
                  <a:pt x="4847" y="1742"/>
                </a:lnTo>
                <a:lnTo>
                  <a:pt x="4846" y="1744"/>
                </a:lnTo>
                <a:lnTo>
                  <a:pt x="4847" y="1746"/>
                </a:lnTo>
                <a:lnTo>
                  <a:pt x="4847" y="1747"/>
                </a:lnTo>
                <a:lnTo>
                  <a:pt x="4848" y="1748"/>
                </a:lnTo>
                <a:lnTo>
                  <a:pt x="4851" y="1750"/>
                </a:lnTo>
                <a:lnTo>
                  <a:pt x="4853" y="1753"/>
                </a:lnTo>
                <a:lnTo>
                  <a:pt x="4855" y="1754"/>
                </a:lnTo>
                <a:lnTo>
                  <a:pt x="4856" y="1758"/>
                </a:lnTo>
                <a:lnTo>
                  <a:pt x="4856" y="1762"/>
                </a:lnTo>
                <a:lnTo>
                  <a:pt x="4856" y="1769"/>
                </a:lnTo>
                <a:lnTo>
                  <a:pt x="4856" y="1776"/>
                </a:lnTo>
                <a:lnTo>
                  <a:pt x="4857" y="1779"/>
                </a:lnTo>
                <a:lnTo>
                  <a:pt x="4858" y="1783"/>
                </a:lnTo>
                <a:lnTo>
                  <a:pt x="4859" y="1785"/>
                </a:lnTo>
                <a:lnTo>
                  <a:pt x="4861" y="1791"/>
                </a:lnTo>
                <a:lnTo>
                  <a:pt x="4866" y="1791"/>
                </a:lnTo>
                <a:lnTo>
                  <a:pt x="4868" y="1798"/>
                </a:lnTo>
                <a:lnTo>
                  <a:pt x="4868" y="1804"/>
                </a:lnTo>
                <a:lnTo>
                  <a:pt x="4869" y="1810"/>
                </a:lnTo>
                <a:lnTo>
                  <a:pt x="4869" y="1816"/>
                </a:lnTo>
                <a:lnTo>
                  <a:pt x="4872" y="1816"/>
                </a:lnTo>
                <a:lnTo>
                  <a:pt x="4872" y="1819"/>
                </a:lnTo>
                <a:lnTo>
                  <a:pt x="4871" y="1822"/>
                </a:lnTo>
                <a:lnTo>
                  <a:pt x="4870" y="1825"/>
                </a:lnTo>
                <a:lnTo>
                  <a:pt x="4869" y="1827"/>
                </a:lnTo>
                <a:lnTo>
                  <a:pt x="4867" y="1830"/>
                </a:lnTo>
                <a:lnTo>
                  <a:pt x="4866" y="1833"/>
                </a:lnTo>
                <a:lnTo>
                  <a:pt x="4875" y="1836"/>
                </a:lnTo>
                <a:lnTo>
                  <a:pt x="4877" y="1847"/>
                </a:lnTo>
                <a:lnTo>
                  <a:pt x="4877" y="1852"/>
                </a:lnTo>
                <a:lnTo>
                  <a:pt x="4877" y="1858"/>
                </a:lnTo>
                <a:lnTo>
                  <a:pt x="4875" y="1858"/>
                </a:lnTo>
                <a:lnTo>
                  <a:pt x="4875" y="1870"/>
                </a:lnTo>
                <a:lnTo>
                  <a:pt x="4875" y="1884"/>
                </a:lnTo>
                <a:lnTo>
                  <a:pt x="4874" y="1886"/>
                </a:lnTo>
                <a:lnTo>
                  <a:pt x="4873" y="1887"/>
                </a:lnTo>
                <a:lnTo>
                  <a:pt x="4870" y="1892"/>
                </a:lnTo>
                <a:lnTo>
                  <a:pt x="4867" y="1897"/>
                </a:lnTo>
                <a:lnTo>
                  <a:pt x="4866" y="1900"/>
                </a:lnTo>
                <a:lnTo>
                  <a:pt x="4866" y="1903"/>
                </a:lnTo>
                <a:lnTo>
                  <a:pt x="4867" y="1906"/>
                </a:lnTo>
                <a:lnTo>
                  <a:pt x="4868" y="1908"/>
                </a:lnTo>
                <a:lnTo>
                  <a:pt x="4871" y="1914"/>
                </a:lnTo>
                <a:lnTo>
                  <a:pt x="4882" y="1926"/>
                </a:lnTo>
                <a:lnTo>
                  <a:pt x="4888" y="1932"/>
                </a:lnTo>
                <a:lnTo>
                  <a:pt x="4893" y="1939"/>
                </a:lnTo>
                <a:lnTo>
                  <a:pt x="4897" y="1945"/>
                </a:lnTo>
                <a:lnTo>
                  <a:pt x="4899" y="1948"/>
                </a:lnTo>
                <a:lnTo>
                  <a:pt x="4900" y="1951"/>
                </a:lnTo>
                <a:lnTo>
                  <a:pt x="4902" y="1960"/>
                </a:lnTo>
                <a:lnTo>
                  <a:pt x="4902" y="1967"/>
                </a:lnTo>
                <a:lnTo>
                  <a:pt x="4902" y="1980"/>
                </a:lnTo>
                <a:lnTo>
                  <a:pt x="4902" y="1986"/>
                </a:lnTo>
                <a:lnTo>
                  <a:pt x="4903" y="1994"/>
                </a:lnTo>
                <a:lnTo>
                  <a:pt x="4906" y="1994"/>
                </a:lnTo>
                <a:lnTo>
                  <a:pt x="4908" y="2008"/>
                </a:lnTo>
                <a:lnTo>
                  <a:pt x="4909" y="2015"/>
                </a:lnTo>
                <a:lnTo>
                  <a:pt x="4910" y="2019"/>
                </a:lnTo>
                <a:lnTo>
                  <a:pt x="4911" y="2022"/>
                </a:lnTo>
                <a:lnTo>
                  <a:pt x="4915" y="2025"/>
                </a:lnTo>
                <a:lnTo>
                  <a:pt x="4918" y="2028"/>
                </a:lnTo>
                <a:lnTo>
                  <a:pt x="4920" y="2030"/>
                </a:lnTo>
                <a:lnTo>
                  <a:pt x="4920" y="2033"/>
                </a:lnTo>
                <a:lnTo>
                  <a:pt x="4919" y="2036"/>
                </a:lnTo>
                <a:lnTo>
                  <a:pt x="4919" y="2039"/>
                </a:lnTo>
                <a:lnTo>
                  <a:pt x="4920" y="2041"/>
                </a:lnTo>
                <a:lnTo>
                  <a:pt x="4920" y="2042"/>
                </a:lnTo>
                <a:lnTo>
                  <a:pt x="4922" y="2043"/>
                </a:lnTo>
                <a:lnTo>
                  <a:pt x="4925" y="2044"/>
                </a:lnTo>
                <a:lnTo>
                  <a:pt x="4928" y="2045"/>
                </a:lnTo>
                <a:lnTo>
                  <a:pt x="4931" y="2047"/>
                </a:lnTo>
                <a:lnTo>
                  <a:pt x="4940" y="2057"/>
                </a:lnTo>
                <a:lnTo>
                  <a:pt x="4944" y="2060"/>
                </a:lnTo>
                <a:lnTo>
                  <a:pt x="4947" y="2062"/>
                </a:lnTo>
                <a:lnTo>
                  <a:pt x="4951" y="2064"/>
                </a:lnTo>
                <a:lnTo>
                  <a:pt x="4956" y="2064"/>
                </a:lnTo>
                <a:lnTo>
                  <a:pt x="4962" y="2063"/>
                </a:lnTo>
                <a:lnTo>
                  <a:pt x="4970" y="2061"/>
                </a:lnTo>
                <a:lnTo>
                  <a:pt x="4969" y="2055"/>
                </a:lnTo>
                <a:lnTo>
                  <a:pt x="4968" y="2050"/>
                </a:lnTo>
                <a:lnTo>
                  <a:pt x="4967" y="2044"/>
                </a:lnTo>
                <a:lnTo>
                  <a:pt x="4965" y="2039"/>
                </a:lnTo>
                <a:lnTo>
                  <a:pt x="4959" y="2039"/>
                </a:lnTo>
                <a:lnTo>
                  <a:pt x="4958" y="2028"/>
                </a:lnTo>
                <a:lnTo>
                  <a:pt x="4956" y="2016"/>
                </a:lnTo>
                <a:lnTo>
                  <a:pt x="4959" y="2016"/>
                </a:lnTo>
                <a:lnTo>
                  <a:pt x="4959" y="2010"/>
                </a:lnTo>
                <a:lnTo>
                  <a:pt x="4958" y="2003"/>
                </a:lnTo>
                <a:lnTo>
                  <a:pt x="4957" y="1997"/>
                </a:lnTo>
                <a:lnTo>
                  <a:pt x="4955" y="1990"/>
                </a:lnTo>
                <a:lnTo>
                  <a:pt x="4953" y="1984"/>
                </a:lnTo>
                <a:lnTo>
                  <a:pt x="4951" y="1978"/>
                </a:lnTo>
                <a:lnTo>
                  <a:pt x="4948" y="1973"/>
                </a:lnTo>
                <a:lnTo>
                  <a:pt x="4945" y="1968"/>
                </a:lnTo>
                <a:lnTo>
                  <a:pt x="4944" y="1967"/>
                </a:lnTo>
                <a:lnTo>
                  <a:pt x="4942" y="1966"/>
                </a:lnTo>
                <a:lnTo>
                  <a:pt x="4938" y="1964"/>
                </a:lnTo>
                <a:lnTo>
                  <a:pt x="4934" y="1962"/>
                </a:lnTo>
                <a:lnTo>
                  <a:pt x="4931" y="1960"/>
                </a:lnTo>
                <a:lnTo>
                  <a:pt x="4929" y="1957"/>
                </a:lnTo>
                <a:lnTo>
                  <a:pt x="4928" y="1955"/>
                </a:lnTo>
                <a:lnTo>
                  <a:pt x="4926" y="1949"/>
                </a:lnTo>
                <a:lnTo>
                  <a:pt x="4923" y="1944"/>
                </a:lnTo>
                <a:lnTo>
                  <a:pt x="4922" y="1942"/>
                </a:lnTo>
                <a:lnTo>
                  <a:pt x="4920" y="1940"/>
                </a:lnTo>
                <a:lnTo>
                  <a:pt x="4918" y="1939"/>
                </a:lnTo>
                <a:lnTo>
                  <a:pt x="4916" y="1938"/>
                </a:lnTo>
                <a:lnTo>
                  <a:pt x="4912" y="1938"/>
                </a:lnTo>
                <a:lnTo>
                  <a:pt x="4908" y="1936"/>
                </a:lnTo>
                <a:lnTo>
                  <a:pt x="4907" y="1936"/>
                </a:lnTo>
                <a:lnTo>
                  <a:pt x="4906" y="1934"/>
                </a:lnTo>
                <a:lnTo>
                  <a:pt x="4904" y="1932"/>
                </a:lnTo>
                <a:lnTo>
                  <a:pt x="4903" y="1929"/>
                </a:lnTo>
                <a:lnTo>
                  <a:pt x="4902" y="1924"/>
                </a:lnTo>
                <a:lnTo>
                  <a:pt x="4902" y="1918"/>
                </a:lnTo>
                <a:lnTo>
                  <a:pt x="4901" y="1915"/>
                </a:lnTo>
                <a:lnTo>
                  <a:pt x="4900" y="1912"/>
                </a:lnTo>
                <a:lnTo>
                  <a:pt x="4892" y="1912"/>
                </a:lnTo>
                <a:lnTo>
                  <a:pt x="4890" y="1906"/>
                </a:lnTo>
                <a:lnTo>
                  <a:pt x="4889" y="1902"/>
                </a:lnTo>
                <a:lnTo>
                  <a:pt x="4888" y="1899"/>
                </a:lnTo>
                <a:lnTo>
                  <a:pt x="4886" y="1895"/>
                </a:lnTo>
                <a:lnTo>
                  <a:pt x="4883" y="1895"/>
                </a:lnTo>
                <a:lnTo>
                  <a:pt x="4883" y="1891"/>
                </a:lnTo>
                <a:lnTo>
                  <a:pt x="4882" y="1888"/>
                </a:lnTo>
                <a:lnTo>
                  <a:pt x="4883" y="1879"/>
                </a:lnTo>
                <a:lnTo>
                  <a:pt x="4885" y="1870"/>
                </a:lnTo>
                <a:lnTo>
                  <a:pt x="4887" y="1861"/>
                </a:lnTo>
                <a:lnTo>
                  <a:pt x="4893" y="1844"/>
                </a:lnTo>
                <a:lnTo>
                  <a:pt x="4897" y="1830"/>
                </a:lnTo>
                <a:lnTo>
                  <a:pt x="4894" y="1808"/>
                </a:lnTo>
                <a:lnTo>
                  <a:pt x="4894" y="1802"/>
                </a:lnTo>
                <a:lnTo>
                  <a:pt x="4900" y="1801"/>
                </a:lnTo>
                <a:lnTo>
                  <a:pt x="4908" y="1799"/>
                </a:lnTo>
                <a:lnTo>
                  <a:pt x="4909" y="1802"/>
                </a:lnTo>
                <a:lnTo>
                  <a:pt x="4910" y="1802"/>
                </a:lnTo>
                <a:lnTo>
                  <a:pt x="4911" y="1802"/>
                </a:lnTo>
                <a:lnTo>
                  <a:pt x="4914" y="1802"/>
                </a:lnTo>
                <a:lnTo>
                  <a:pt x="4914" y="1807"/>
                </a:lnTo>
                <a:lnTo>
                  <a:pt x="4914" y="1810"/>
                </a:lnTo>
                <a:lnTo>
                  <a:pt x="4915" y="1814"/>
                </a:lnTo>
                <a:lnTo>
                  <a:pt x="4916" y="1815"/>
                </a:lnTo>
                <a:lnTo>
                  <a:pt x="4917" y="1816"/>
                </a:lnTo>
                <a:lnTo>
                  <a:pt x="4918" y="1817"/>
                </a:lnTo>
                <a:lnTo>
                  <a:pt x="4920" y="1817"/>
                </a:lnTo>
                <a:lnTo>
                  <a:pt x="4922" y="1817"/>
                </a:lnTo>
                <a:lnTo>
                  <a:pt x="4924" y="1816"/>
                </a:lnTo>
                <a:lnTo>
                  <a:pt x="4931" y="1813"/>
                </a:lnTo>
                <a:lnTo>
                  <a:pt x="4931" y="1814"/>
                </a:lnTo>
                <a:lnTo>
                  <a:pt x="4931" y="1815"/>
                </a:lnTo>
                <a:lnTo>
                  <a:pt x="4931" y="1817"/>
                </a:lnTo>
                <a:lnTo>
                  <a:pt x="4931" y="1820"/>
                </a:lnTo>
                <a:lnTo>
                  <a:pt x="4931" y="1822"/>
                </a:lnTo>
                <a:lnTo>
                  <a:pt x="4932" y="1823"/>
                </a:lnTo>
                <a:lnTo>
                  <a:pt x="4933" y="1824"/>
                </a:lnTo>
                <a:lnTo>
                  <a:pt x="4936" y="1825"/>
                </a:lnTo>
                <a:lnTo>
                  <a:pt x="4940" y="1826"/>
                </a:lnTo>
                <a:lnTo>
                  <a:pt x="4941" y="1827"/>
                </a:lnTo>
                <a:lnTo>
                  <a:pt x="4942" y="1828"/>
                </a:lnTo>
                <a:lnTo>
                  <a:pt x="4943" y="1829"/>
                </a:lnTo>
                <a:lnTo>
                  <a:pt x="4942" y="1832"/>
                </a:lnTo>
                <a:lnTo>
                  <a:pt x="4942" y="1834"/>
                </a:lnTo>
                <a:lnTo>
                  <a:pt x="4942" y="1836"/>
                </a:lnTo>
                <a:lnTo>
                  <a:pt x="4945" y="1836"/>
                </a:lnTo>
                <a:lnTo>
                  <a:pt x="4950" y="1847"/>
                </a:lnTo>
                <a:lnTo>
                  <a:pt x="4956" y="1858"/>
                </a:lnTo>
                <a:lnTo>
                  <a:pt x="4958" y="1857"/>
                </a:lnTo>
                <a:lnTo>
                  <a:pt x="4960" y="1856"/>
                </a:lnTo>
                <a:lnTo>
                  <a:pt x="4962" y="1855"/>
                </a:lnTo>
                <a:lnTo>
                  <a:pt x="4963" y="1855"/>
                </a:lnTo>
                <a:lnTo>
                  <a:pt x="4965" y="1856"/>
                </a:lnTo>
                <a:lnTo>
                  <a:pt x="4962" y="1864"/>
                </a:lnTo>
                <a:lnTo>
                  <a:pt x="4973" y="1868"/>
                </a:lnTo>
                <a:lnTo>
                  <a:pt x="4976" y="1868"/>
                </a:lnTo>
                <a:lnTo>
                  <a:pt x="4979" y="1870"/>
                </a:lnTo>
                <a:lnTo>
                  <a:pt x="4978" y="1880"/>
                </a:lnTo>
                <a:lnTo>
                  <a:pt x="4977" y="1884"/>
                </a:lnTo>
                <a:lnTo>
                  <a:pt x="4977" y="1889"/>
                </a:lnTo>
                <a:lnTo>
                  <a:pt x="4978" y="1892"/>
                </a:lnTo>
                <a:lnTo>
                  <a:pt x="4979" y="1896"/>
                </a:lnTo>
                <a:lnTo>
                  <a:pt x="4980" y="1897"/>
                </a:lnTo>
                <a:lnTo>
                  <a:pt x="4981" y="1898"/>
                </a:lnTo>
                <a:lnTo>
                  <a:pt x="4982" y="1900"/>
                </a:lnTo>
                <a:lnTo>
                  <a:pt x="4984" y="1901"/>
                </a:lnTo>
                <a:lnTo>
                  <a:pt x="4985" y="1901"/>
                </a:lnTo>
                <a:lnTo>
                  <a:pt x="4985" y="1902"/>
                </a:lnTo>
                <a:lnTo>
                  <a:pt x="4983" y="1903"/>
                </a:lnTo>
                <a:lnTo>
                  <a:pt x="4982" y="1904"/>
                </a:lnTo>
                <a:lnTo>
                  <a:pt x="4981" y="1905"/>
                </a:lnTo>
                <a:lnTo>
                  <a:pt x="4982" y="1906"/>
                </a:lnTo>
                <a:lnTo>
                  <a:pt x="4984" y="1904"/>
                </a:lnTo>
                <a:lnTo>
                  <a:pt x="4987" y="1903"/>
                </a:lnTo>
                <a:lnTo>
                  <a:pt x="4993" y="1901"/>
                </a:lnTo>
                <a:lnTo>
                  <a:pt x="4993" y="1895"/>
                </a:lnTo>
                <a:lnTo>
                  <a:pt x="4995" y="1895"/>
                </a:lnTo>
                <a:lnTo>
                  <a:pt x="4997" y="1895"/>
                </a:lnTo>
                <a:lnTo>
                  <a:pt x="4999" y="1895"/>
                </a:lnTo>
                <a:lnTo>
                  <a:pt x="5000" y="1895"/>
                </a:lnTo>
                <a:lnTo>
                  <a:pt x="5001" y="1895"/>
                </a:lnTo>
                <a:lnTo>
                  <a:pt x="5000" y="1893"/>
                </a:lnTo>
                <a:lnTo>
                  <a:pt x="4998" y="1889"/>
                </a:lnTo>
                <a:lnTo>
                  <a:pt x="4997" y="1884"/>
                </a:lnTo>
                <a:lnTo>
                  <a:pt x="4997" y="1882"/>
                </a:lnTo>
                <a:lnTo>
                  <a:pt x="4998" y="1881"/>
                </a:lnTo>
                <a:lnTo>
                  <a:pt x="5002" y="1884"/>
                </a:lnTo>
                <a:lnTo>
                  <a:pt x="5005" y="1886"/>
                </a:lnTo>
                <a:lnTo>
                  <a:pt x="5007" y="1887"/>
                </a:lnTo>
                <a:lnTo>
                  <a:pt x="5007" y="1885"/>
                </a:lnTo>
                <a:lnTo>
                  <a:pt x="5008" y="1883"/>
                </a:lnTo>
                <a:lnTo>
                  <a:pt x="5010" y="1878"/>
                </a:lnTo>
                <a:lnTo>
                  <a:pt x="5005" y="1876"/>
                </a:lnTo>
                <a:lnTo>
                  <a:pt x="5003" y="1875"/>
                </a:lnTo>
                <a:lnTo>
                  <a:pt x="5001" y="1873"/>
                </a:lnTo>
                <a:lnTo>
                  <a:pt x="4998" y="1868"/>
                </a:lnTo>
                <a:lnTo>
                  <a:pt x="4997" y="1865"/>
                </a:lnTo>
                <a:lnTo>
                  <a:pt x="4999" y="1865"/>
                </a:lnTo>
                <a:lnTo>
                  <a:pt x="5004" y="1867"/>
                </a:lnTo>
                <a:lnTo>
                  <a:pt x="5004" y="1870"/>
                </a:lnTo>
                <a:lnTo>
                  <a:pt x="5016" y="1870"/>
                </a:lnTo>
                <a:lnTo>
                  <a:pt x="5024" y="1870"/>
                </a:lnTo>
                <a:lnTo>
                  <a:pt x="5022" y="1867"/>
                </a:lnTo>
                <a:lnTo>
                  <a:pt x="5021" y="1865"/>
                </a:lnTo>
                <a:lnTo>
                  <a:pt x="5021" y="1864"/>
                </a:lnTo>
                <a:lnTo>
                  <a:pt x="5025" y="1863"/>
                </a:lnTo>
                <a:lnTo>
                  <a:pt x="5027" y="1864"/>
                </a:lnTo>
                <a:lnTo>
                  <a:pt x="5028" y="1864"/>
                </a:lnTo>
                <a:lnTo>
                  <a:pt x="5029" y="1864"/>
                </a:lnTo>
                <a:lnTo>
                  <a:pt x="5035" y="1861"/>
                </a:lnTo>
                <a:lnTo>
                  <a:pt x="5041" y="1858"/>
                </a:lnTo>
                <a:lnTo>
                  <a:pt x="5046" y="1854"/>
                </a:lnTo>
                <a:lnTo>
                  <a:pt x="5051" y="1850"/>
                </a:lnTo>
                <a:lnTo>
                  <a:pt x="5055" y="1846"/>
                </a:lnTo>
                <a:lnTo>
                  <a:pt x="5058" y="1842"/>
                </a:lnTo>
                <a:lnTo>
                  <a:pt x="5061" y="1838"/>
                </a:lnTo>
                <a:lnTo>
                  <a:pt x="5063" y="1833"/>
                </a:lnTo>
                <a:lnTo>
                  <a:pt x="5064" y="1828"/>
                </a:lnTo>
                <a:lnTo>
                  <a:pt x="5065" y="1823"/>
                </a:lnTo>
                <a:lnTo>
                  <a:pt x="5066" y="1818"/>
                </a:lnTo>
                <a:lnTo>
                  <a:pt x="5066" y="1812"/>
                </a:lnTo>
                <a:lnTo>
                  <a:pt x="5065" y="1806"/>
                </a:lnTo>
                <a:lnTo>
                  <a:pt x="5063" y="1794"/>
                </a:lnTo>
                <a:lnTo>
                  <a:pt x="5060" y="1780"/>
                </a:lnTo>
                <a:lnTo>
                  <a:pt x="5055" y="1757"/>
                </a:lnTo>
                <a:lnTo>
                  <a:pt x="5054" y="1756"/>
                </a:lnTo>
                <a:lnTo>
                  <a:pt x="5052" y="1755"/>
                </a:lnTo>
                <a:lnTo>
                  <a:pt x="5049" y="1753"/>
                </a:lnTo>
                <a:lnTo>
                  <a:pt x="5045" y="1751"/>
                </a:lnTo>
                <a:lnTo>
                  <a:pt x="5044" y="1750"/>
                </a:lnTo>
                <a:lnTo>
                  <a:pt x="5043" y="1749"/>
                </a:lnTo>
                <a:lnTo>
                  <a:pt x="5043" y="1746"/>
                </a:lnTo>
                <a:lnTo>
                  <a:pt x="5044" y="1743"/>
                </a:lnTo>
                <a:lnTo>
                  <a:pt x="5044" y="1740"/>
                </a:lnTo>
                <a:lnTo>
                  <a:pt x="5043" y="1738"/>
                </a:lnTo>
                <a:lnTo>
                  <a:pt x="5035" y="1730"/>
                </a:lnTo>
                <a:lnTo>
                  <a:pt x="5030" y="1725"/>
                </a:lnTo>
                <a:lnTo>
                  <a:pt x="5028" y="1722"/>
                </a:lnTo>
                <a:lnTo>
                  <a:pt x="5027" y="1721"/>
                </a:lnTo>
                <a:lnTo>
                  <a:pt x="5026" y="1719"/>
                </a:lnTo>
                <a:lnTo>
                  <a:pt x="5027" y="1716"/>
                </a:lnTo>
                <a:lnTo>
                  <a:pt x="5027" y="1714"/>
                </a:lnTo>
                <a:lnTo>
                  <a:pt x="5027" y="1713"/>
                </a:lnTo>
                <a:lnTo>
                  <a:pt x="5027" y="1712"/>
                </a:lnTo>
                <a:lnTo>
                  <a:pt x="5025" y="1711"/>
                </a:lnTo>
                <a:lnTo>
                  <a:pt x="5024" y="1710"/>
                </a:lnTo>
                <a:lnTo>
                  <a:pt x="5020" y="1709"/>
                </a:lnTo>
                <a:lnTo>
                  <a:pt x="5015" y="1708"/>
                </a:lnTo>
                <a:lnTo>
                  <a:pt x="5012" y="1707"/>
                </a:lnTo>
                <a:lnTo>
                  <a:pt x="5012" y="1705"/>
                </a:lnTo>
                <a:lnTo>
                  <a:pt x="5011" y="1704"/>
                </a:lnTo>
                <a:lnTo>
                  <a:pt x="5011" y="1701"/>
                </a:lnTo>
                <a:lnTo>
                  <a:pt x="5011" y="1698"/>
                </a:lnTo>
                <a:lnTo>
                  <a:pt x="5010" y="1695"/>
                </a:lnTo>
                <a:lnTo>
                  <a:pt x="5008" y="1694"/>
                </a:lnTo>
                <a:lnTo>
                  <a:pt x="5005" y="1692"/>
                </a:lnTo>
                <a:lnTo>
                  <a:pt x="5003" y="1691"/>
                </a:lnTo>
                <a:lnTo>
                  <a:pt x="5001" y="1690"/>
                </a:lnTo>
                <a:lnTo>
                  <a:pt x="4999" y="1686"/>
                </a:lnTo>
                <a:lnTo>
                  <a:pt x="4998" y="1681"/>
                </a:lnTo>
                <a:lnTo>
                  <a:pt x="4997" y="1676"/>
                </a:lnTo>
                <a:lnTo>
                  <a:pt x="4997" y="1671"/>
                </a:lnTo>
                <a:lnTo>
                  <a:pt x="4997" y="1666"/>
                </a:lnTo>
                <a:lnTo>
                  <a:pt x="4998" y="1660"/>
                </a:lnTo>
                <a:lnTo>
                  <a:pt x="4999" y="1655"/>
                </a:lnTo>
                <a:lnTo>
                  <a:pt x="5001" y="1650"/>
                </a:lnTo>
                <a:lnTo>
                  <a:pt x="5003" y="1649"/>
                </a:lnTo>
                <a:lnTo>
                  <a:pt x="5005" y="1649"/>
                </a:lnTo>
                <a:lnTo>
                  <a:pt x="5008" y="1648"/>
                </a:lnTo>
                <a:lnTo>
                  <a:pt x="5010" y="1647"/>
                </a:lnTo>
                <a:lnTo>
                  <a:pt x="5011" y="1645"/>
                </a:lnTo>
                <a:lnTo>
                  <a:pt x="5013" y="1643"/>
                </a:lnTo>
                <a:lnTo>
                  <a:pt x="5015" y="1638"/>
                </a:lnTo>
                <a:lnTo>
                  <a:pt x="5018" y="1632"/>
                </a:lnTo>
                <a:lnTo>
                  <a:pt x="5019" y="1630"/>
                </a:lnTo>
                <a:lnTo>
                  <a:pt x="5021" y="1628"/>
                </a:lnTo>
                <a:lnTo>
                  <a:pt x="5030" y="1619"/>
                </a:lnTo>
                <a:lnTo>
                  <a:pt x="5035" y="1616"/>
                </a:lnTo>
                <a:lnTo>
                  <a:pt x="5040" y="1613"/>
                </a:lnTo>
                <a:lnTo>
                  <a:pt x="5044" y="1612"/>
                </a:lnTo>
                <a:lnTo>
                  <a:pt x="5047" y="1611"/>
                </a:lnTo>
                <a:lnTo>
                  <a:pt x="5054" y="1609"/>
                </a:lnTo>
                <a:lnTo>
                  <a:pt x="5062" y="1608"/>
                </a:lnTo>
                <a:lnTo>
                  <a:pt x="5072" y="1608"/>
                </a:lnTo>
                <a:lnTo>
                  <a:pt x="5069" y="1619"/>
                </a:lnTo>
                <a:lnTo>
                  <a:pt x="5070" y="1626"/>
                </a:lnTo>
                <a:lnTo>
                  <a:pt x="5070" y="1629"/>
                </a:lnTo>
                <a:lnTo>
                  <a:pt x="5072" y="1633"/>
                </a:lnTo>
                <a:lnTo>
                  <a:pt x="5077" y="1642"/>
                </a:lnTo>
                <a:lnTo>
                  <a:pt x="5081" y="1639"/>
                </a:lnTo>
                <a:lnTo>
                  <a:pt x="5083" y="1638"/>
                </a:lnTo>
                <a:lnTo>
                  <a:pt x="5084" y="1638"/>
                </a:lnTo>
                <a:lnTo>
                  <a:pt x="5086" y="1639"/>
                </a:lnTo>
                <a:lnTo>
                  <a:pt x="5085" y="1635"/>
                </a:lnTo>
                <a:lnTo>
                  <a:pt x="5086" y="1631"/>
                </a:lnTo>
                <a:lnTo>
                  <a:pt x="5085" y="1631"/>
                </a:lnTo>
                <a:lnTo>
                  <a:pt x="5084" y="1631"/>
                </a:lnTo>
                <a:lnTo>
                  <a:pt x="5082" y="1629"/>
                </a:lnTo>
                <a:lnTo>
                  <a:pt x="5080" y="1625"/>
                </a:lnTo>
                <a:lnTo>
                  <a:pt x="5084" y="1623"/>
                </a:lnTo>
                <a:lnTo>
                  <a:pt x="5088" y="1621"/>
                </a:lnTo>
                <a:lnTo>
                  <a:pt x="5097" y="1617"/>
                </a:lnTo>
                <a:lnTo>
                  <a:pt x="5098" y="1615"/>
                </a:lnTo>
                <a:lnTo>
                  <a:pt x="5100" y="1612"/>
                </a:lnTo>
                <a:lnTo>
                  <a:pt x="5101" y="1610"/>
                </a:lnTo>
                <a:lnTo>
                  <a:pt x="5102" y="1608"/>
                </a:lnTo>
                <a:lnTo>
                  <a:pt x="5106" y="1607"/>
                </a:lnTo>
                <a:lnTo>
                  <a:pt x="5110" y="1606"/>
                </a:lnTo>
                <a:lnTo>
                  <a:pt x="5117" y="1605"/>
                </a:lnTo>
                <a:lnTo>
                  <a:pt x="5125" y="1605"/>
                </a:lnTo>
                <a:lnTo>
                  <a:pt x="5129" y="1604"/>
                </a:lnTo>
                <a:lnTo>
                  <a:pt x="5133" y="1602"/>
                </a:lnTo>
                <a:lnTo>
                  <a:pt x="5135" y="1601"/>
                </a:lnTo>
                <a:lnTo>
                  <a:pt x="5137" y="1599"/>
                </a:lnTo>
                <a:lnTo>
                  <a:pt x="5140" y="1595"/>
                </a:lnTo>
                <a:lnTo>
                  <a:pt x="5145" y="1586"/>
                </a:lnTo>
                <a:lnTo>
                  <a:pt x="5153" y="1594"/>
                </a:lnTo>
                <a:lnTo>
                  <a:pt x="5155" y="1593"/>
                </a:lnTo>
                <a:lnTo>
                  <a:pt x="5158" y="1591"/>
                </a:lnTo>
                <a:lnTo>
                  <a:pt x="5161" y="1589"/>
                </a:lnTo>
                <a:lnTo>
                  <a:pt x="5162" y="1588"/>
                </a:lnTo>
                <a:lnTo>
                  <a:pt x="5168" y="1587"/>
                </a:lnTo>
                <a:lnTo>
                  <a:pt x="5173" y="1586"/>
                </a:lnTo>
                <a:lnTo>
                  <a:pt x="5178" y="1586"/>
                </a:lnTo>
                <a:lnTo>
                  <a:pt x="5184" y="1586"/>
                </a:lnTo>
                <a:lnTo>
                  <a:pt x="5190" y="1583"/>
                </a:lnTo>
                <a:lnTo>
                  <a:pt x="5190" y="1580"/>
                </a:lnTo>
                <a:lnTo>
                  <a:pt x="5190" y="1576"/>
                </a:lnTo>
                <a:lnTo>
                  <a:pt x="5190" y="1569"/>
                </a:lnTo>
                <a:lnTo>
                  <a:pt x="5204" y="1561"/>
                </a:lnTo>
                <a:lnTo>
                  <a:pt x="5218" y="1555"/>
                </a:lnTo>
                <a:lnTo>
                  <a:pt x="5217" y="1549"/>
                </a:lnTo>
                <a:lnTo>
                  <a:pt x="5218" y="1543"/>
                </a:lnTo>
                <a:lnTo>
                  <a:pt x="5220" y="1542"/>
                </a:lnTo>
                <a:lnTo>
                  <a:pt x="5223" y="1542"/>
                </a:lnTo>
                <a:lnTo>
                  <a:pt x="5228" y="1542"/>
                </a:lnTo>
                <a:lnTo>
                  <a:pt x="5233" y="1542"/>
                </a:lnTo>
                <a:lnTo>
                  <a:pt x="5235" y="1542"/>
                </a:lnTo>
                <a:lnTo>
                  <a:pt x="5237" y="1541"/>
                </a:lnTo>
                <a:lnTo>
                  <a:pt x="5235" y="1532"/>
                </a:lnTo>
                <a:lnTo>
                  <a:pt x="5239" y="1530"/>
                </a:lnTo>
                <a:lnTo>
                  <a:pt x="5241" y="1529"/>
                </a:lnTo>
                <a:lnTo>
                  <a:pt x="5240" y="1529"/>
                </a:lnTo>
                <a:lnTo>
                  <a:pt x="5237" y="1529"/>
                </a:lnTo>
                <a:lnTo>
                  <a:pt x="5237" y="1524"/>
                </a:lnTo>
                <a:lnTo>
                  <a:pt x="5243" y="1524"/>
                </a:lnTo>
                <a:lnTo>
                  <a:pt x="5246" y="1524"/>
                </a:lnTo>
                <a:lnTo>
                  <a:pt x="5249" y="1524"/>
                </a:lnTo>
                <a:lnTo>
                  <a:pt x="5248" y="1517"/>
                </a:lnTo>
                <a:lnTo>
                  <a:pt x="5249" y="1511"/>
                </a:lnTo>
                <a:lnTo>
                  <a:pt x="5249" y="1507"/>
                </a:lnTo>
                <a:lnTo>
                  <a:pt x="5249" y="1504"/>
                </a:lnTo>
                <a:lnTo>
                  <a:pt x="5247" y="1503"/>
                </a:lnTo>
                <a:lnTo>
                  <a:pt x="5245" y="1502"/>
                </a:lnTo>
                <a:lnTo>
                  <a:pt x="5244" y="1501"/>
                </a:lnTo>
                <a:lnTo>
                  <a:pt x="5243" y="1500"/>
                </a:lnTo>
                <a:lnTo>
                  <a:pt x="5243" y="1498"/>
                </a:lnTo>
                <a:lnTo>
                  <a:pt x="5246" y="1498"/>
                </a:lnTo>
                <a:lnTo>
                  <a:pt x="5247" y="1495"/>
                </a:lnTo>
                <a:lnTo>
                  <a:pt x="5247" y="1492"/>
                </a:lnTo>
                <a:lnTo>
                  <a:pt x="5247" y="1488"/>
                </a:lnTo>
                <a:lnTo>
                  <a:pt x="5249" y="1484"/>
                </a:lnTo>
                <a:lnTo>
                  <a:pt x="5250" y="1484"/>
                </a:lnTo>
                <a:lnTo>
                  <a:pt x="5253" y="1484"/>
                </a:lnTo>
                <a:lnTo>
                  <a:pt x="5255" y="1484"/>
                </a:lnTo>
                <a:lnTo>
                  <a:pt x="5257" y="1484"/>
                </a:lnTo>
                <a:lnTo>
                  <a:pt x="5259" y="1482"/>
                </a:lnTo>
                <a:lnTo>
                  <a:pt x="5261" y="1479"/>
                </a:lnTo>
                <a:lnTo>
                  <a:pt x="5263" y="1475"/>
                </a:lnTo>
                <a:lnTo>
                  <a:pt x="5266" y="1473"/>
                </a:lnTo>
                <a:lnTo>
                  <a:pt x="5268" y="1473"/>
                </a:lnTo>
                <a:lnTo>
                  <a:pt x="5269" y="1472"/>
                </a:lnTo>
                <a:lnTo>
                  <a:pt x="5269" y="1471"/>
                </a:lnTo>
                <a:lnTo>
                  <a:pt x="5269" y="1468"/>
                </a:lnTo>
                <a:lnTo>
                  <a:pt x="5268" y="1464"/>
                </a:lnTo>
                <a:lnTo>
                  <a:pt x="5268" y="1462"/>
                </a:lnTo>
                <a:lnTo>
                  <a:pt x="5270" y="1460"/>
                </a:lnTo>
                <a:lnTo>
                  <a:pt x="5272" y="1457"/>
                </a:lnTo>
                <a:lnTo>
                  <a:pt x="5275" y="1454"/>
                </a:lnTo>
                <a:lnTo>
                  <a:pt x="5277" y="1451"/>
                </a:lnTo>
                <a:lnTo>
                  <a:pt x="5280" y="1451"/>
                </a:lnTo>
                <a:lnTo>
                  <a:pt x="5281" y="1452"/>
                </a:lnTo>
                <a:lnTo>
                  <a:pt x="5282" y="1452"/>
                </a:lnTo>
                <a:lnTo>
                  <a:pt x="5285" y="1451"/>
                </a:lnTo>
                <a:lnTo>
                  <a:pt x="5283" y="1443"/>
                </a:lnTo>
                <a:lnTo>
                  <a:pt x="5282" y="1439"/>
                </a:lnTo>
                <a:lnTo>
                  <a:pt x="5283" y="1437"/>
                </a:lnTo>
                <a:lnTo>
                  <a:pt x="5283" y="1434"/>
                </a:lnTo>
                <a:lnTo>
                  <a:pt x="5282" y="1428"/>
                </a:lnTo>
                <a:lnTo>
                  <a:pt x="5291" y="1428"/>
                </a:lnTo>
                <a:lnTo>
                  <a:pt x="5293" y="1423"/>
                </a:lnTo>
                <a:lnTo>
                  <a:pt x="5293" y="1420"/>
                </a:lnTo>
                <a:lnTo>
                  <a:pt x="5293" y="1418"/>
                </a:lnTo>
                <a:lnTo>
                  <a:pt x="5292" y="1418"/>
                </a:lnTo>
                <a:lnTo>
                  <a:pt x="5290" y="1418"/>
                </a:lnTo>
                <a:lnTo>
                  <a:pt x="5288" y="1418"/>
                </a:lnTo>
                <a:lnTo>
                  <a:pt x="5297" y="1411"/>
                </a:lnTo>
                <a:lnTo>
                  <a:pt x="5293" y="1407"/>
                </a:lnTo>
                <a:lnTo>
                  <a:pt x="5290" y="1404"/>
                </a:lnTo>
                <a:lnTo>
                  <a:pt x="5288" y="1403"/>
                </a:lnTo>
                <a:lnTo>
                  <a:pt x="5285" y="1403"/>
                </a:lnTo>
                <a:lnTo>
                  <a:pt x="5280" y="1404"/>
                </a:lnTo>
                <a:lnTo>
                  <a:pt x="5277" y="1405"/>
                </a:lnTo>
                <a:lnTo>
                  <a:pt x="5277" y="1406"/>
                </a:lnTo>
                <a:lnTo>
                  <a:pt x="5276" y="1406"/>
                </a:lnTo>
                <a:lnTo>
                  <a:pt x="5275" y="1406"/>
                </a:lnTo>
                <a:lnTo>
                  <a:pt x="5273" y="1404"/>
                </a:lnTo>
                <a:lnTo>
                  <a:pt x="5272" y="1401"/>
                </a:lnTo>
                <a:lnTo>
                  <a:pt x="5271" y="1400"/>
                </a:lnTo>
                <a:lnTo>
                  <a:pt x="5284" y="1392"/>
                </a:lnTo>
                <a:lnTo>
                  <a:pt x="5286" y="1390"/>
                </a:lnTo>
                <a:lnTo>
                  <a:pt x="5288" y="1389"/>
                </a:lnTo>
                <a:lnTo>
                  <a:pt x="5289" y="1387"/>
                </a:lnTo>
                <a:lnTo>
                  <a:pt x="5289" y="1386"/>
                </a:lnTo>
                <a:lnTo>
                  <a:pt x="5290" y="1385"/>
                </a:lnTo>
                <a:lnTo>
                  <a:pt x="5290" y="1383"/>
                </a:lnTo>
                <a:lnTo>
                  <a:pt x="5290" y="1382"/>
                </a:lnTo>
                <a:lnTo>
                  <a:pt x="5289" y="1380"/>
                </a:lnTo>
                <a:lnTo>
                  <a:pt x="5288" y="1377"/>
                </a:lnTo>
                <a:lnTo>
                  <a:pt x="5284" y="1372"/>
                </a:lnTo>
                <a:lnTo>
                  <a:pt x="5277" y="1366"/>
                </a:lnTo>
                <a:lnTo>
                  <a:pt x="5282" y="1366"/>
                </a:lnTo>
                <a:lnTo>
                  <a:pt x="5282" y="1362"/>
                </a:lnTo>
                <a:lnTo>
                  <a:pt x="5282" y="1358"/>
                </a:lnTo>
                <a:lnTo>
                  <a:pt x="5278" y="1352"/>
                </a:lnTo>
                <a:lnTo>
                  <a:pt x="5272" y="1347"/>
                </a:lnTo>
                <a:lnTo>
                  <a:pt x="5266" y="1341"/>
                </a:lnTo>
                <a:lnTo>
                  <a:pt x="5264" y="1338"/>
                </a:lnTo>
                <a:lnTo>
                  <a:pt x="5263" y="1335"/>
                </a:lnTo>
                <a:lnTo>
                  <a:pt x="5263" y="1333"/>
                </a:lnTo>
                <a:lnTo>
                  <a:pt x="5263" y="1329"/>
                </a:lnTo>
                <a:lnTo>
                  <a:pt x="5263" y="1326"/>
                </a:lnTo>
                <a:lnTo>
                  <a:pt x="5263" y="1325"/>
                </a:lnTo>
                <a:lnTo>
                  <a:pt x="5263" y="1324"/>
                </a:lnTo>
                <a:lnTo>
                  <a:pt x="5262" y="1323"/>
                </a:lnTo>
                <a:lnTo>
                  <a:pt x="5261" y="1323"/>
                </a:lnTo>
                <a:lnTo>
                  <a:pt x="5259" y="1322"/>
                </a:lnTo>
                <a:lnTo>
                  <a:pt x="5256" y="1322"/>
                </a:lnTo>
                <a:lnTo>
                  <a:pt x="5254" y="1321"/>
                </a:lnTo>
                <a:lnTo>
                  <a:pt x="5253" y="1320"/>
                </a:lnTo>
                <a:lnTo>
                  <a:pt x="5254" y="1319"/>
                </a:lnTo>
                <a:lnTo>
                  <a:pt x="5256" y="1318"/>
                </a:lnTo>
                <a:lnTo>
                  <a:pt x="5258" y="1317"/>
                </a:lnTo>
                <a:lnTo>
                  <a:pt x="5258" y="1316"/>
                </a:lnTo>
                <a:lnTo>
                  <a:pt x="5257" y="1315"/>
                </a:lnTo>
                <a:lnTo>
                  <a:pt x="5254" y="1313"/>
                </a:lnTo>
                <a:lnTo>
                  <a:pt x="5252" y="1310"/>
                </a:lnTo>
                <a:lnTo>
                  <a:pt x="5249" y="1307"/>
                </a:lnTo>
                <a:lnTo>
                  <a:pt x="5247" y="1302"/>
                </a:lnTo>
                <a:lnTo>
                  <a:pt x="5246" y="1298"/>
                </a:lnTo>
                <a:lnTo>
                  <a:pt x="5245" y="1293"/>
                </a:lnTo>
                <a:lnTo>
                  <a:pt x="5245" y="1287"/>
                </a:lnTo>
                <a:lnTo>
                  <a:pt x="5246" y="1282"/>
                </a:lnTo>
                <a:lnTo>
                  <a:pt x="5247" y="1280"/>
                </a:lnTo>
                <a:lnTo>
                  <a:pt x="5248" y="1278"/>
                </a:lnTo>
                <a:lnTo>
                  <a:pt x="5252" y="1275"/>
                </a:lnTo>
                <a:lnTo>
                  <a:pt x="5257" y="1273"/>
                </a:lnTo>
                <a:lnTo>
                  <a:pt x="5259" y="1272"/>
                </a:lnTo>
                <a:lnTo>
                  <a:pt x="5260" y="1270"/>
                </a:lnTo>
                <a:lnTo>
                  <a:pt x="5260" y="1269"/>
                </a:lnTo>
                <a:lnTo>
                  <a:pt x="5259" y="1268"/>
                </a:lnTo>
                <a:lnTo>
                  <a:pt x="5257" y="1265"/>
                </a:lnTo>
                <a:lnTo>
                  <a:pt x="5269" y="1253"/>
                </a:lnTo>
                <a:lnTo>
                  <a:pt x="5276" y="1247"/>
                </a:lnTo>
                <a:lnTo>
                  <a:pt x="5282" y="1242"/>
                </a:lnTo>
                <a:lnTo>
                  <a:pt x="5287" y="1241"/>
                </a:lnTo>
                <a:lnTo>
                  <a:pt x="5294" y="1240"/>
                </a:lnTo>
                <a:lnTo>
                  <a:pt x="5301" y="1238"/>
                </a:lnTo>
                <a:lnTo>
                  <a:pt x="5305" y="1237"/>
                </a:lnTo>
                <a:lnTo>
                  <a:pt x="5306" y="1236"/>
                </a:lnTo>
                <a:lnTo>
                  <a:pt x="5306" y="1234"/>
                </a:lnTo>
                <a:lnTo>
                  <a:pt x="5306" y="1230"/>
                </a:lnTo>
                <a:lnTo>
                  <a:pt x="5307" y="1225"/>
                </a:lnTo>
                <a:lnTo>
                  <a:pt x="5307" y="1224"/>
                </a:lnTo>
                <a:lnTo>
                  <a:pt x="5308" y="1223"/>
                </a:lnTo>
                <a:lnTo>
                  <a:pt x="5296" y="1223"/>
                </a:lnTo>
                <a:lnTo>
                  <a:pt x="5289" y="1223"/>
                </a:lnTo>
                <a:lnTo>
                  <a:pt x="5282" y="1223"/>
                </a:lnTo>
                <a:lnTo>
                  <a:pt x="5280" y="1221"/>
                </a:lnTo>
                <a:lnTo>
                  <a:pt x="5279" y="1220"/>
                </a:lnTo>
                <a:lnTo>
                  <a:pt x="5276" y="1219"/>
                </a:lnTo>
                <a:lnTo>
                  <a:pt x="5270" y="1217"/>
                </a:lnTo>
                <a:lnTo>
                  <a:pt x="5267" y="1217"/>
                </a:lnTo>
                <a:lnTo>
                  <a:pt x="5263" y="1217"/>
                </a:lnTo>
                <a:lnTo>
                  <a:pt x="5261" y="1218"/>
                </a:lnTo>
                <a:lnTo>
                  <a:pt x="5259" y="1219"/>
                </a:lnTo>
                <a:lnTo>
                  <a:pt x="5255" y="1224"/>
                </a:lnTo>
                <a:lnTo>
                  <a:pt x="5252" y="1228"/>
                </a:lnTo>
                <a:lnTo>
                  <a:pt x="5249" y="1231"/>
                </a:lnTo>
                <a:lnTo>
                  <a:pt x="5244" y="1232"/>
                </a:lnTo>
                <a:lnTo>
                  <a:pt x="5241" y="1233"/>
                </a:lnTo>
                <a:lnTo>
                  <a:pt x="5238" y="1233"/>
                </a:lnTo>
                <a:lnTo>
                  <a:pt x="5235" y="1234"/>
                </a:lnTo>
                <a:lnTo>
                  <a:pt x="5229" y="1223"/>
                </a:lnTo>
                <a:lnTo>
                  <a:pt x="5223" y="1213"/>
                </a:lnTo>
                <a:lnTo>
                  <a:pt x="5218" y="1202"/>
                </a:lnTo>
                <a:lnTo>
                  <a:pt x="5215" y="1197"/>
                </a:lnTo>
                <a:lnTo>
                  <a:pt x="5212" y="1192"/>
                </a:lnTo>
                <a:lnTo>
                  <a:pt x="5214" y="1191"/>
                </a:lnTo>
                <a:lnTo>
                  <a:pt x="5214" y="1190"/>
                </a:lnTo>
                <a:lnTo>
                  <a:pt x="5215" y="1189"/>
                </a:lnTo>
                <a:lnTo>
                  <a:pt x="5215" y="1187"/>
                </a:lnTo>
                <a:lnTo>
                  <a:pt x="5216" y="1185"/>
                </a:lnTo>
                <a:lnTo>
                  <a:pt x="5217" y="1184"/>
                </a:lnTo>
                <a:lnTo>
                  <a:pt x="5218" y="1183"/>
                </a:lnTo>
                <a:lnTo>
                  <a:pt x="5223" y="1183"/>
                </a:lnTo>
                <a:lnTo>
                  <a:pt x="5228" y="1183"/>
                </a:lnTo>
                <a:lnTo>
                  <a:pt x="5233" y="1184"/>
                </a:lnTo>
                <a:lnTo>
                  <a:pt x="5235" y="1184"/>
                </a:lnTo>
                <a:lnTo>
                  <a:pt x="5237" y="1183"/>
                </a:lnTo>
                <a:lnTo>
                  <a:pt x="5239" y="1181"/>
                </a:lnTo>
                <a:lnTo>
                  <a:pt x="5240" y="1177"/>
                </a:lnTo>
                <a:lnTo>
                  <a:pt x="5242" y="1172"/>
                </a:lnTo>
                <a:lnTo>
                  <a:pt x="5243" y="1169"/>
                </a:lnTo>
                <a:lnTo>
                  <a:pt x="5245" y="1168"/>
                </a:lnTo>
                <a:lnTo>
                  <a:pt x="5247" y="1167"/>
                </a:lnTo>
                <a:lnTo>
                  <a:pt x="5253" y="1165"/>
                </a:lnTo>
                <a:lnTo>
                  <a:pt x="5258" y="1163"/>
                </a:lnTo>
                <a:lnTo>
                  <a:pt x="5263" y="1161"/>
                </a:lnTo>
                <a:lnTo>
                  <a:pt x="5265" y="1159"/>
                </a:lnTo>
                <a:lnTo>
                  <a:pt x="5267" y="1155"/>
                </a:lnTo>
                <a:lnTo>
                  <a:pt x="5272" y="1147"/>
                </a:lnTo>
                <a:lnTo>
                  <a:pt x="5280" y="1133"/>
                </a:lnTo>
                <a:lnTo>
                  <a:pt x="5290" y="1135"/>
                </a:lnTo>
                <a:lnTo>
                  <a:pt x="5296" y="1138"/>
                </a:lnTo>
                <a:lnTo>
                  <a:pt x="5300" y="1140"/>
                </a:lnTo>
                <a:lnTo>
                  <a:pt x="5300" y="1141"/>
                </a:lnTo>
                <a:lnTo>
                  <a:pt x="5301" y="1142"/>
                </a:lnTo>
                <a:lnTo>
                  <a:pt x="5300" y="1145"/>
                </a:lnTo>
                <a:lnTo>
                  <a:pt x="5298" y="1148"/>
                </a:lnTo>
                <a:lnTo>
                  <a:pt x="5294" y="1154"/>
                </a:lnTo>
                <a:lnTo>
                  <a:pt x="5291" y="1161"/>
                </a:lnTo>
                <a:lnTo>
                  <a:pt x="5288" y="1166"/>
                </a:lnTo>
                <a:lnTo>
                  <a:pt x="5285" y="1175"/>
                </a:lnTo>
                <a:lnTo>
                  <a:pt x="5284" y="1179"/>
                </a:lnTo>
                <a:lnTo>
                  <a:pt x="5284" y="1180"/>
                </a:lnTo>
                <a:lnTo>
                  <a:pt x="5284" y="1181"/>
                </a:lnTo>
                <a:lnTo>
                  <a:pt x="5285" y="1181"/>
                </a:lnTo>
                <a:lnTo>
                  <a:pt x="5286" y="1181"/>
                </a:lnTo>
                <a:lnTo>
                  <a:pt x="5291" y="1178"/>
                </a:lnTo>
                <a:lnTo>
                  <a:pt x="5289" y="1180"/>
                </a:lnTo>
                <a:lnTo>
                  <a:pt x="5287" y="1186"/>
                </a:lnTo>
                <a:lnTo>
                  <a:pt x="5286" y="1189"/>
                </a:lnTo>
                <a:lnTo>
                  <a:pt x="5286" y="1191"/>
                </a:lnTo>
                <a:lnTo>
                  <a:pt x="5286" y="1192"/>
                </a:lnTo>
                <a:lnTo>
                  <a:pt x="5288" y="1192"/>
                </a:lnTo>
                <a:lnTo>
                  <a:pt x="5290" y="1191"/>
                </a:lnTo>
                <a:lnTo>
                  <a:pt x="5292" y="1189"/>
                </a:lnTo>
                <a:lnTo>
                  <a:pt x="5297" y="1184"/>
                </a:lnTo>
                <a:lnTo>
                  <a:pt x="5307" y="1173"/>
                </a:lnTo>
                <a:lnTo>
                  <a:pt x="5313" y="1168"/>
                </a:lnTo>
                <a:lnTo>
                  <a:pt x="5317" y="1166"/>
                </a:lnTo>
                <a:lnTo>
                  <a:pt x="5320" y="1164"/>
                </a:lnTo>
                <a:lnTo>
                  <a:pt x="5326" y="1161"/>
                </a:lnTo>
                <a:lnTo>
                  <a:pt x="5330" y="1161"/>
                </a:lnTo>
                <a:lnTo>
                  <a:pt x="5333" y="1161"/>
                </a:lnTo>
                <a:lnTo>
                  <a:pt x="5335" y="1162"/>
                </a:lnTo>
                <a:lnTo>
                  <a:pt x="5337" y="1164"/>
                </a:lnTo>
                <a:lnTo>
                  <a:pt x="5339" y="1165"/>
                </a:lnTo>
                <a:lnTo>
                  <a:pt x="5341" y="1166"/>
                </a:lnTo>
                <a:lnTo>
                  <a:pt x="5344" y="1166"/>
                </a:lnTo>
                <a:lnTo>
                  <a:pt x="5347" y="1165"/>
                </a:lnTo>
                <a:lnTo>
                  <a:pt x="5351" y="1168"/>
                </a:lnTo>
                <a:lnTo>
                  <a:pt x="5354" y="1170"/>
                </a:lnTo>
                <a:lnTo>
                  <a:pt x="5356" y="1172"/>
                </a:lnTo>
                <a:lnTo>
                  <a:pt x="5356" y="1174"/>
                </a:lnTo>
                <a:lnTo>
                  <a:pt x="5356" y="1176"/>
                </a:lnTo>
                <a:lnTo>
                  <a:pt x="5355" y="1179"/>
                </a:lnTo>
                <a:lnTo>
                  <a:pt x="5353" y="1181"/>
                </a:lnTo>
                <a:lnTo>
                  <a:pt x="5353" y="1183"/>
                </a:lnTo>
                <a:lnTo>
                  <a:pt x="5354" y="1185"/>
                </a:lnTo>
                <a:lnTo>
                  <a:pt x="5356" y="1187"/>
                </a:lnTo>
                <a:lnTo>
                  <a:pt x="5358" y="1189"/>
                </a:lnTo>
                <a:lnTo>
                  <a:pt x="5358" y="1191"/>
                </a:lnTo>
                <a:lnTo>
                  <a:pt x="5358" y="1192"/>
                </a:lnTo>
                <a:lnTo>
                  <a:pt x="5350" y="1192"/>
                </a:lnTo>
                <a:lnTo>
                  <a:pt x="5349" y="1195"/>
                </a:lnTo>
                <a:lnTo>
                  <a:pt x="5348" y="1196"/>
                </a:lnTo>
                <a:lnTo>
                  <a:pt x="5347" y="1197"/>
                </a:lnTo>
                <a:lnTo>
                  <a:pt x="5344" y="1197"/>
                </a:lnTo>
                <a:lnTo>
                  <a:pt x="5345" y="1202"/>
                </a:lnTo>
                <a:lnTo>
                  <a:pt x="5344" y="1206"/>
                </a:lnTo>
                <a:lnTo>
                  <a:pt x="5347" y="1207"/>
                </a:lnTo>
                <a:lnTo>
                  <a:pt x="5350" y="1207"/>
                </a:lnTo>
                <a:lnTo>
                  <a:pt x="5353" y="1207"/>
                </a:lnTo>
                <a:lnTo>
                  <a:pt x="5354" y="1208"/>
                </a:lnTo>
                <a:lnTo>
                  <a:pt x="5356" y="1209"/>
                </a:lnTo>
                <a:lnTo>
                  <a:pt x="5353" y="1217"/>
                </a:lnTo>
                <a:lnTo>
                  <a:pt x="5360" y="1218"/>
                </a:lnTo>
                <a:lnTo>
                  <a:pt x="5364" y="1218"/>
                </a:lnTo>
                <a:lnTo>
                  <a:pt x="5365" y="1218"/>
                </a:lnTo>
                <a:lnTo>
                  <a:pt x="5364" y="1217"/>
                </a:lnTo>
                <a:lnTo>
                  <a:pt x="5372" y="1217"/>
                </a:lnTo>
                <a:lnTo>
                  <a:pt x="5381" y="1217"/>
                </a:lnTo>
                <a:lnTo>
                  <a:pt x="5384" y="1226"/>
                </a:lnTo>
                <a:lnTo>
                  <a:pt x="5385" y="1231"/>
                </a:lnTo>
                <a:lnTo>
                  <a:pt x="5385" y="1233"/>
                </a:lnTo>
                <a:lnTo>
                  <a:pt x="5384" y="1235"/>
                </a:lnTo>
                <a:lnTo>
                  <a:pt x="5382" y="1237"/>
                </a:lnTo>
                <a:lnTo>
                  <a:pt x="5378" y="1240"/>
                </a:lnTo>
                <a:lnTo>
                  <a:pt x="5387" y="1248"/>
                </a:lnTo>
                <a:lnTo>
                  <a:pt x="5387" y="1249"/>
                </a:lnTo>
                <a:lnTo>
                  <a:pt x="5386" y="1251"/>
                </a:lnTo>
                <a:lnTo>
                  <a:pt x="5384" y="1254"/>
                </a:lnTo>
                <a:lnTo>
                  <a:pt x="5383" y="1254"/>
                </a:lnTo>
                <a:lnTo>
                  <a:pt x="5383" y="1256"/>
                </a:lnTo>
                <a:lnTo>
                  <a:pt x="5383" y="1259"/>
                </a:lnTo>
                <a:lnTo>
                  <a:pt x="5384" y="1262"/>
                </a:lnTo>
                <a:lnTo>
                  <a:pt x="5384" y="1261"/>
                </a:lnTo>
                <a:lnTo>
                  <a:pt x="5385" y="1262"/>
                </a:lnTo>
                <a:lnTo>
                  <a:pt x="5385" y="1263"/>
                </a:lnTo>
                <a:lnTo>
                  <a:pt x="5386" y="1266"/>
                </a:lnTo>
                <a:lnTo>
                  <a:pt x="5387" y="1273"/>
                </a:lnTo>
                <a:lnTo>
                  <a:pt x="5385" y="1274"/>
                </a:lnTo>
                <a:lnTo>
                  <a:pt x="5382" y="1275"/>
                </a:lnTo>
                <a:lnTo>
                  <a:pt x="5378" y="1276"/>
                </a:lnTo>
                <a:lnTo>
                  <a:pt x="5377" y="1285"/>
                </a:lnTo>
                <a:lnTo>
                  <a:pt x="5377" y="1292"/>
                </a:lnTo>
                <a:lnTo>
                  <a:pt x="5377" y="1299"/>
                </a:lnTo>
                <a:lnTo>
                  <a:pt x="5375" y="1307"/>
                </a:lnTo>
                <a:lnTo>
                  <a:pt x="5378" y="1307"/>
                </a:lnTo>
                <a:lnTo>
                  <a:pt x="5380" y="1307"/>
                </a:lnTo>
                <a:lnTo>
                  <a:pt x="5382" y="1309"/>
                </a:lnTo>
                <a:lnTo>
                  <a:pt x="5384" y="1310"/>
                </a:lnTo>
                <a:lnTo>
                  <a:pt x="5393" y="1301"/>
                </a:lnTo>
                <a:lnTo>
                  <a:pt x="5398" y="1296"/>
                </a:lnTo>
                <a:lnTo>
                  <a:pt x="5403" y="1293"/>
                </a:lnTo>
                <a:lnTo>
                  <a:pt x="5410" y="1291"/>
                </a:lnTo>
                <a:lnTo>
                  <a:pt x="5418" y="1289"/>
                </a:lnTo>
                <a:lnTo>
                  <a:pt x="5421" y="1287"/>
                </a:lnTo>
                <a:lnTo>
                  <a:pt x="5424" y="1286"/>
                </a:lnTo>
                <a:lnTo>
                  <a:pt x="5427" y="1284"/>
                </a:lnTo>
                <a:lnTo>
                  <a:pt x="5429" y="1282"/>
                </a:lnTo>
                <a:lnTo>
                  <a:pt x="5430" y="1279"/>
                </a:lnTo>
                <a:lnTo>
                  <a:pt x="5430" y="1274"/>
                </a:lnTo>
                <a:lnTo>
                  <a:pt x="5432" y="1261"/>
                </a:lnTo>
                <a:lnTo>
                  <a:pt x="5432" y="1247"/>
                </a:lnTo>
                <a:lnTo>
                  <a:pt x="5432" y="1237"/>
                </a:lnTo>
                <a:lnTo>
                  <a:pt x="5430" y="1235"/>
                </a:lnTo>
                <a:lnTo>
                  <a:pt x="5427" y="1233"/>
                </a:lnTo>
                <a:lnTo>
                  <a:pt x="5425" y="1230"/>
                </a:lnTo>
                <a:lnTo>
                  <a:pt x="5423" y="1228"/>
                </a:lnTo>
                <a:lnTo>
                  <a:pt x="5423" y="1226"/>
                </a:lnTo>
                <a:lnTo>
                  <a:pt x="5423" y="1224"/>
                </a:lnTo>
                <a:lnTo>
                  <a:pt x="5423" y="1222"/>
                </a:lnTo>
                <a:lnTo>
                  <a:pt x="5423" y="1220"/>
                </a:lnTo>
                <a:lnTo>
                  <a:pt x="5417" y="1220"/>
                </a:lnTo>
                <a:lnTo>
                  <a:pt x="5417" y="1217"/>
                </a:lnTo>
                <a:lnTo>
                  <a:pt x="5417" y="1214"/>
                </a:lnTo>
                <a:lnTo>
                  <a:pt x="5418" y="1212"/>
                </a:lnTo>
                <a:lnTo>
                  <a:pt x="5417" y="1209"/>
                </a:lnTo>
                <a:lnTo>
                  <a:pt x="5414" y="1206"/>
                </a:lnTo>
                <a:lnTo>
                  <a:pt x="5413" y="1205"/>
                </a:lnTo>
                <a:lnTo>
                  <a:pt x="5411" y="1203"/>
                </a:lnTo>
                <a:lnTo>
                  <a:pt x="5410" y="1202"/>
                </a:lnTo>
                <a:lnTo>
                  <a:pt x="5409" y="1201"/>
                </a:lnTo>
                <a:lnTo>
                  <a:pt x="5409" y="1200"/>
                </a:lnTo>
                <a:lnTo>
                  <a:pt x="5409" y="1198"/>
                </a:lnTo>
                <a:lnTo>
                  <a:pt x="5409" y="1197"/>
                </a:lnTo>
                <a:lnTo>
                  <a:pt x="5411" y="1195"/>
                </a:lnTo>
                <a:lnTo>
                  <a:pt x="5412" y="1193"/>
                </a:lnTo>
                <a:lnTo>
                  <a:pt x="5412" y="1192"/>
                </a:lnTo>
                <a:lnTo>
                  <a:pt x="5410" y="1190"/>
                </a:lnTo>
                <a:lnTo>
                  <a:pt x="5408" y="1188"/>
                </a:lnTo>
                <a:lnTo>
                  <a:pt x="5403" y="1187"/>
                </a:lnTo>
                <a:lnTo>
                  <a:pt x="5398" y="1185"/>
                </a:lnTo>
                <a:lnTo>
                  <a:pt x="5395" y="1184"/>
                </a:lnTo>
                <a:lnTo>
                  <a:pt x="5392" y="1183"/>
                </a:lnTo>
                <a:lnTo>
                  <a:pt x="5395" y="1173"/>
                </a:lnTo>
                <a:lnTo>
                  <a:pt x="5398" y="1164"/>
                </a:lnTo>
                <a:lnTo>
                  <a:pt x="5399" y="1163"/>
                </a:lnTo>
                <a:lnTo>
                  <a:pt x="5400" y="1162"/>
                </a:lnTo>
                <a:lnTo>
                  <a:pt x="5404" y="1161"/>
                </a:lnTo>
                <a:lnTo>
                  <a:pt x="5409" y="1159"/>
                </a:lnTo>
                <a:lnTo>
                  <a:pt x="5412" y="1158"/>
                </a:lnTo>
                <a:lnTo>
                  <a:pt x="5413" y="1156"/>
                </a:lnTo>
                <a:lnTo>
                  <a:pt x="5415" y="1152"/>
                </a:lnTo>
                <a:lnTo>
                  <a:pt x="5416" y="1149"/>
                </a:lnTo>
                <a:lnTo>
                  <a:pt x="5417" y="1147"/>
                </a:lnTo>
                <a:lnTo>
                  <a:pt x="5419" y="1146"/>
                </a:lnTo>
                <a:lnTo>
                  <a:pt x="5420" y="1146"/>
                </a:lnTo>
                <a:lnTo>
                  <a:pt x="5425" y="1145"/>
                </a:lnTo>
                <a:lnTo>
                  <a:pt x="5429" y="1145"/>
                </a:lnTo>
                <a:lnTo>
                  <a:pt x="5431" y="1144"/>
                </a:lnTo>
                <a:lnTo>
                  <a:pt x="5432" y="1144"/>
                </a:lnTo>
                <a:lnTo>
                  <a:pt x="5433" y="1141"/>
                </a:lnTo>
                <a:lnTo>
                  <a:pt x="5434" y="1139"/>
                </a:lnTo>
                <a:lnTo>
                  <a:pt x="5435" y="1134"/>
                </a:lnTo>
                <a:lnTo>
                  <a:pt x="5436" y="1128"/>
                </a:lnTo>
                <a:lnTo>
                  <a:pt x="5437" y="1121"/>
                </a:lnTo>
                <a:lnTo>
                  <a:pt x="5432" y="1121"/>
                </a:lnTo>
                <a:lnTo>
                  <a:pt x="5430" y="1120"/>
                </a:lnTo>
                <a:lnTo>
                  <a:pt x="5429" y="1119"/>
                </a:lnTo>
                <a:lnTo>
                  <a:pt x="5428" y="1116"/>
                </a:lnTo>
                <a:lnTo>
                  <a:pt x="5429" y="1114"/>
                </a:lnTo>
                <a:lnTo>
                  <a:pt x="5429" y="1112"/>
                </a:lnTo>
                <a:lnTo>
                  <a:pt x="5429" y="1111"/>
                </a:lnTo>
                <a:lnTo>
                  <a:pt x="5429" y="1110"/>
                </a:lnTo>
                <a:lnTo>
                  <a:pt x="5442" y="1098"/>
                </a:lnTo>
                <a:lnTo>
                  <a:pt x="5456" y="1087"/>
                </a:lnTo>
                <a:lnTo>
                  <a:pt x="5468" y="1076"/>
                </a:lnTo>
                <a:lnTo>
                  <a:pt x="5470" y="1072"/>
                </a:lnTo>
                <a:lnTo>
                  <a:pt x="5471" y="1068"/>
                </a:lnTo>
                <a:lnTo>
                  <a:pt x="5474" y="1067"/>
                </a:lnTo>
                <a:lnTo>
                  <a:pt x="5479" y="1068"/>
                </a:lnTo>
                <a:lnTo>
                  <a:pt x="5488" y="1068"/>
                </a:lnTo>
                <a:lnTo>
                  <a:pt x="5487" y="1074"/>
                </a:lnTo>
                <a:lnTo>
                  <a:pt x="5485" y="1082"/>
                </a:lnTo>
                <a:lnTo>
                  <a:pt x="5493" y="1087"/>
                </a:lnTo>
                <a:lnTo>
                  <a:pt x="5496" y="1089"/>
                </a:lnTo>
                <a:lnTo>
                  <a:pt x="5500" y="1090"/>
                </a:lnTo>
                <a:lnTo>
                  <a:pt x="5504" y="1091"/>
                </a:lnTo>
                <a:lnTo>
                  <a:pt x="5507" y="1091"/>
                </a:lnTo>
                <a:lnTo>
                  <a:pt x="5512" y="1090"/>
                </a:lnTo>
                <a:lnTo>
                  <a:pt x="5516" y="1088"/>
                </a:lnTo>
                <a:lnTo>
                  <a:pt x="5516" y="1082"/>
                </a:lnTo>
                <a:lnTo>
                  <a:pt x="5520" y="1079"/>
                </a:lnTo>
                <a:lnTo>
                  <a:pt x="5523" y="1076"/>
                </a:lnTo>
                <a:lnTo>
                  <a:pt x="5527" y="1070"/>
                </a:lnTo>
                <a:lnTo>
                  <a:pt x="5530" y="1065"/>
                </a:lnTo>
                <a:lnTo>
                  <a:pt x="5532" y="1063"/>
                </a:lnTo>
                <a:lnTo>
                  <a:pt x="5533" y="1062"/>
                </a:lnTo>
                <a:lnTo>
                  <a:pt x="5538" y="1062"/>
                </a:lnTo>
                <a:lnTo>
                  <a:pt x="5540" y="1060"/>
                </a:lnTo>
                <a:lnTo>
                  <a:pt x="5540" y="1058"/>
                </a:lnTo>
                <a:lnTo>
                  <a:pt x="5541" y="1053"/>
                </a:lnTo>
                <a:lnTo>
                  <a:pt x="5542" y="1049"/>
                </a:lnTo>
                <a:lnTo>
                  <a:pt x="5543" y="1047"/>
                </a:lnTo>
                <a:lnTo>
                  <a:pt x="5544" y="1045"/>
                </a:lnTo>
                <a:lnTo>
                  <a:pt x="5545" y="1044"/>
                </a:lnTo>
                <a:lnTo>
                  <a:pt x="5547" y="1043"/>
                </a:lnTo>
                <a:lnTo>
                  <a:pt x="5551" y="1041"/>
                </a:lnTo>
                <a:lnTo>
                  <a:pt x="5555" y="1039"/>
                </a:lnTo>
                <a:lnTo>
                  <a:pt x="5558" y="1037"/>
                </a:lnTo>
                <a:lnTo>
                  <a:pt x="5559" y="1035"/>
                </a:lnTo>
                <a:lnTo>
                  <a:pt x="5560" y="1033"/>
                </a:lnTo>
                <a:lnTo>
                  <a:pt x="5561" y="1028"/>
                </a:lnTo>
                <a:lnTo>
                  <a:pt x="5562" y="1024"/>
                </a:lnTo>
                <a:lnTo>
                  <a:pt x="5564" y="1020"/>
                </a:lnTo>
                <a:lnTo>
                  <a:pt x="5566" y="1018"/>
                </a:lnTo>
                <a:lnTo>
                  <a:pt x="5569" y="1016"/>
                </a:lnTo>
                <a:lnTo>
                  <a:pt x="5575" y="1011"/>
                </a:lnTo>
                <a:lnTo>
                  <a:pt x="5582" y="1006"/>
                </a:lnTo>
                <a:lnTo>
                  <a:pt x="5584" y="1003"/>
                </a:lnTo>
                <a:lnTo>
                  <a:pt x="5586" y="1000"/>
                </a:lnTo>
                <a:lnTo>
                  <a:pt x="5588" y="997"/>
                </a:lnTo>
                <a:lnTo>
                  <a:pt x="5589" y="992"/>
                </a:lnTo>
                <a:lnTo>
                  <a:pt x="5591" y="983"/>
                </a:lnTo>
                <a:lnTo>
                  <a:pt x="5593" y="974"/>
                </a:lnTo>
                <a:lnTo>
                  <a:pt x="5595" y="970"/>
                </a:lnTo>
                <a:lnTo>
                  <a:pt x="5597" y="967"/>
                </a:lnTo>
                <a:lnTo>
                  <a:pt x="5599" y="966"/>
                </a:lnTo>
                <a:lnTo>
                  <a:pt x="5602" y="965"/>
                </a:lnTo>
                <a:lnTo>
                  <a:pt x="5606" y="964"/>
                </a:lnTo>
                <a:lnTo>
                  <a:pt x="5607" y="962"/>
                </a:lnTo>
                <a:lnTo>
                  <a:pt x="5607" y="960"/>
                </a:lnTo>
                <a:lnTo>
                  <a:pt x="5607" y="957"/>
                </a:lnTo>
                <a:lnTo>
                  <a:pt x="5607" y="953"/>
                </a:lnTo>
                <a:lnTo>
                  <a:pt x="5608" y="951"/>
                </a:lnTo>
                <a:lnTo>
                  <a:pt x="5609" y="950"/>
                </a:lnTo>
                <a:lnTo>
                  <a:pt x="5612" y="946"/>
                </a:lnTo>
                <a:lnTo>
                  <a:pt x="5618" y="943"/>
                </a:lnTo>
                <a:lnTo>
                  <a:pt x="5623" y="939"/>
                </a:lnTo>
                <a:lnTo>
                  <a:pt x="5624" y="938"/>
                </a:lnTo>
                <a:lnTo>
                  <a:pt x="5626" y="936"/>
                </a:lnTo>
                <a:lnTo>
                  <a:pt x="5626" y="933"/>
                </a:lnTo>
                <a:lnTo>
                  <a:pt x="5625" y="930"/>
                </a:lnTo>
                <a:lnTo>
                  <a:pt x="5625" y="927"/>
                </a:lnTo>
                <a:lnTo>
                  <a:pt x="5625" y="926"/>
                </a:lnTo>
                <a:lnTo>
                  <a:pt x="5626" y="924"/>
                </a:lnTo>
                <a:lnTo>
                  <a:pt x="5631" y="924"/>
                </a:lnTo>
                <a:lnTo>
                  <a:pt x="5626" y="916"/>
                </a:lnTo>
                <a:lnTo>
                  <a:pt x="5630" y="909"/>
                </a:lnTo>
                <a:lnTo>
                  <a:pt x="5633" y="905"/>
                </a:lnTo>
                <a:lnTo>
                  <a:pt x="5634" y="903"/>
                </a:lnTo>
                <a:lnTo>
                  <a:pt x="5634" y="902"/>
                </a:lnTo>
                <a:lnTo>
                  <a:pt x="5633" y="897"/>
                </a:lnTo>
                <a:lnTo>
                  <a:pt x="5631" y="891"/>
                </a:lnTo>
                <a:lnTo>
                  <a:pt x="5629" y="885"/>
                </a:lnTo>
                <a:lnTo>
                  <a:pt x="5628" y="882"/>
                </a:lnTo>
                <a:lnTo>
                  <a:pt x="5628" y="879"/>
                </a:lnTo>
                <a:lnTo>
                  <a:pt x="5629" y="878"/>
                </a:lnTo>
                <a:lnTo>
                  <a:pt x="5631" y="876"/>
                </a:lnTo>
                <a:lnTo>
                  <a:pt x="5633" y="873"/>
                </a:lnTo>
                <a:lnTo>
                  <a:pt x="5634" y="871"/>
                </a:lnTo>
                <a:lnTo>
                  <a:pt x="5632" y="865"/>
                </a:lnTo>
                <a:lnTo>
                  <a:pt x="5631" y="863"/>
                </a:lnTo>
                <a:lnTo>
                  <a:pt x="5631" y="862"/>
                </a:lnTo>
                <a:lnTo>
                  <a:pt x="5633" y="860"/>
                </a:lnTo>
                <a:lnTo>
                  <a:pt x="5635" y="859"/>
                </a:lnTo>
                <a:lnTo>
                  <a:pt x="5638" y="857"/>
                </a:lnTo>
                <a:lnTo>
                  <a:pt x="5640" y="856"/>
                </a:lnTo>
                <a:lnTo>
                  <a:pt x="5641" y="854"/>
                </a:lnTo>
                <a:lnTo>
                  <a:pt x="5642" y="852"/>
                </a:lnTo>
                <a:lnTo>
                  <a:pt x="5643" y="848"/>
                </a:lnTo>
                <a:lnTo>
                  <a:pt x="5643" y="844"/>
                </a:lnTo>
                <a:lnTo>
                  <a:pt x="5643" y="840"/>
                </a:lnTo>
                <a:lnTo>
                  <a:pt x="5641" y="832"/>
                </a:lnTo>
                <a:lnTo>
                  <a:pt x="5640" y="822"/>
                </a:lnTo>
                <a:lnTo>
                  <a:pt x="5644" y="822"/>
                </a:lnTo>
                <a:lnTo>
                  <a:pt x="5647" y="822"/>
                </a:lnTo>
                <a:lnTo>
                  <a:pt x="5650" y="822"/>
                </a:lnTo>
                <a:lnTo>
                  <a:pt x="5654" y="822"/>
                </a:lnTo>
                <a:lnTo>
                  <a:pt x="5654" y="819"/>
                </a:lnTo>
                <a:lnTo>
                  <a:pt x="5651" y="818"/>
                </a:lnTo>
                <a:lnTo>
                  <a:pt x="5648" y="818"/>
                </a:lnTo>
                <a:lnTo>
                  <a:pt x="5646" y="817"/>
                </a:lnTo>
                <a:lnTo>
                  <a:pt x="5642" y="817"/>
                </a:lnTo>
                <a:lnTo>
                  <a:pt x="5642" y="811"/>
                </a:lnTo>
                <a:lnTo>
                  <a:pt x="5641" y="811"/>
                </a:lnTo>
                <a:lnTo>
                  <a:pt x="5640" y="811"/>
                </a:lnTo>
                <a:lnTo>
                  <a:pt x="5640" y="812"/>
                </a:lnTo>
                <a:lnTo>
                  <a:pt x="5639" y="813"/>
                </a:lnTo>
                <a:lnTo>
                  <a:pt x="5639" y="814"/>
                </a:lnTo>
                <a:lnTo>
                  <a:pt x="5638" y="814"/>
                </a:lnTo>
                <a:lnTo>
                  <a:pt x="5637" y="814"/>
                </a:lnTo>
                <a:lnTo>
                  <a:pt x="5634" y="811"/>
                </a:lnTo>
                <a:lnTo>
                  <a:pt x="5631" y="808"/>
                </a:lnTo>
                <a:lnTo>
                  <a:pt x="5626" y="800"/>
                </a:lnTo>
                <a:lnTo>
                  <a:pt x="5621" y="793"/>
                </a:lnTo>
                <a:lnTo>
                  <a:pt x="5618" y="790"/>
                </a:lnTo>
                <a:lnTo>
                  <a:pt x="5614" y="788"/>
                </a:lnTo>
                <a:lnTo>
                  <a:pt x="5605" y="786"/>
                </a:lnTo>
                <a:lnTo>
                  <a:pt x="5602" y="785"/>
                </a:lnTo>
                <a:lnTo>
                  <a:pt x="5600" y="785"/>
                </a:lnTo>
                <a:lnTo>
                  <a:pt x="5598" y="786"/>
                </a:lnTo>
                <a:lnTo>
                  <a:pt x="5597" y="787"/>
                </a:lnTo>
                <a:lnTo>
                  <a:pt x="5596" y="788"/>
                </a:lnTo>
                <a:lnTo>
                  <a:pt x="5596" y="790"/>
                </a:lnTo>
                <a:lnTo>
                  <a:pt x="5596" y="793"/>
                </a:lnTo>
                <a:lnTo>
                  <a:pt x="5597" y="796"/>
                </a:lnTo>
                <a:lnTo>
                  <a:pt x="5597" y="798"/>
                </a:lnTo>
                <a:lnTo>
                  <a:pt x="5597" y="800"/>
                </a:lnTo>
                <a:lnTo>
                  <a:pt x="5592" y="800"/>
                </a:lnTo>
                <a:lnTo>
                  <a:pt x="5593" y="798"/>
                </a:lnTo>
                <a:lnTo>
                  <a:pt x="5593" y="797"/>
                </a:lnTo>
                <a:lnTo>
                  <a:pt x="5592" y="797"/>
                </a:lnTo>
                <a:lnTo>
                  <a:pt x="5589" y="797"/>
                </a:lnTo>
                <a:lnTo>
                  <a:pt x="5587" y="800"/>
                </a:lnTo>
                <a:lnTo>
                  <a:pt x="5586" y="803"/>
                </a:lnTo>
                <a:lnTo>
                  <a:pt x="5585" y="805"/>
                </a:lnTo>
                <a:lnTo>
                  <a:pt x="5584" y="806"/>
                </a:lnTo>
                <a:lnTo>
                  <a:pt x="5582" y="807"/>
                </a:lnTo>
                <a:lnTo>
                  <a:pt x="5581" y="808"/>
                </a:lnTo>
                <a:lnTo>
                  <a:pt x="5579" y="808"/>
                </a:lnTo>
                <a:lnTo>
                  <a:pt x="5577" y="808"/>
                </a:lnTo>
                <a:lnTo>
                  <a:pt x="5576" y="807"/>
                </a:lnTo>
                <a:lnTo>
                  <a:pt x="5575" y="806"/>
                </a:lnTo>
                <a:lnTo>
                  <a:pt x="5574" y="805"/>
                </a:lnTo>
                <a:lnTo>
                  <a:pt x="5575" y="804"/>
                </a:lnTo>
                <a:lnTo>
                  <a:pt x="5576" y="803"/>
                </a:lnTo>
                <a:lnTo>
                  <a:pt x="5578" y="802"/>
                </a:lnTo>
                <a:lnTo>
                  <a:pt x="5581" y="794"/>
                </a:lnTo>
                <a:lnTo>
                  <a:pt x="5579" y="794"/>
                </a:lnTo>
                <a:lnTo>
                  <a:pt x="5578" y="794"/>
                </a:lnTo>
                <a:lnTo>
                  <a:pt x="5576" y="791"/>
                </a:lnTo>
                <a:lnTo>
                  <a:pt x="5575" y="789"/>
                </a:lnTo>
                <a:lnTo>
                  <a:pt x="5574" y="788"/>
                </a:lnTo>
                <a:lnTo>
                  <a:pt x="5572" y="788"/>
                </a:lnTo>
                <a:lnTo>
                  <a:pt x="5572" y="794"/>
                </a:lnTo>
                <a:lnTo>
                  <a:pt x="5571" y="794"/>
                </a:lnTo>
                <a:lnTo>
                  <a:pt x="5570" y="794"/>
                </a:lnTo>
                <a:lnTo>
                  <a:pt x="5569" y="794"/>
                </a:lnTo>
                <a:lnTo>
                  <a:pt x="5569" y="795"/>
                </a:lnTo>
                <a:lnTo>
                  <a:pt x="5569" y="800"/>
                </a:lnTo>
                <a:lnTo>
                  <a:pt x="5564" y="800"/>
                </a:lnTo>
                <a:lnTo>
                  <a:pt x="5564" y="772"/>
                </a:lnTo>
                <a:lnTo>
                  <a:pt x="5550" y="772"/>
                </a:lnTo>
                <a:lnTo>
                  <a:pt x="5543" y="772"/>
                </a:lnTo>
                <a:lnTo>
                  <a:pt x="5536" y="772"/>
                </a:lnTo>
                <a:lnTo>
                  <a:pt x="5537" y="768"/>
                </a:lnTo>
                <a:lnTo>
                  <a:pt x="5538" y="764"/>
                </a:lnTo>
                <a:lnTo>
                  <a:pt x="5539" y="761"/>
                </a:lnTo>
                <a:lnTo>
                  <a:pt x="5540" y="759"/>
                </a:lnTo>
                <a:lnTo>
                  <a:pt x="5541" y="757"/>
                </a:lnTo>
                <a:lnTo>
                  <a:pt x="5575" y="726"/>
                </a:lnTo>
                <a:lnTo>
                  <a:pt x="5581" y="726"/>
                </a:lnTo>
                <a:lnTo>
                  <a:pt x="5581" y="725"/>
                </a:lnTo>
                <a:lnTo>
                  <a:pt x="5581" y="722"/>
                </a:lnTo>
                <a:lnTo>
                  <a:pt x="5580" y="720"/>
                </a:lnTo>
                <a:lnTo>
                  <a:pt x="5581" y="718"/>
                </a:lnTo>
                <a:lnTo>
                  <a:pt x="5582" y="717"/>
                </a:lnTo>
                <a:lnTo>
                  <a:pt x="5585" y="717"/>
                </a:lnTo>
                <a:lnTo>
                  <a:pt x="5587" y="716"/>
                </a:lnTo>
                <a:lnTo>
                  <a:pt x="5588" y="716"/>
                </a:lnTo>
                <a:lnTo>
                  <a:pt x="5589" y="715"/>
                </a:lnTo>
                <a:lnTo>
                  <a:pt x="5591" y="712"/>
                </a:lnTo>
                <a:lnTo>
                  <a:pt x="5592" y="709"/>
                </a:lnTo>
                <a:lnTo>
                  <a:pt x="5593" y="706"/>
                </a:lnTo>
                <a:lnTo>
                  <a:pt x="5593" y="703"/>
                </a:lnTo>
                <a:lnTo>
                  <a:pt x="5594" y="697"/>
                </a:lnTo>
                <a:lnTo>
                  <a:pt x="5595" y="693"/>
                </a:lnTo>
                <a:lnTo>
                  <a:pt x="5597" y="695"/>
                </a:lnTo>
                <a:lnTo>
                  <a:pt x="5599" y="696"/>
                </a:lnTo>
                <a:lnTo>
                  <a:pt x="5600" y="696"/>
                </a:lnTo>
                <a:lnTo>
                  <a:pt x="5603" y="693"/>
                </a:lnTo>
                <a:lnTo>
                  <a:pt x="5605" y="690"/>
                </a:lnTo>
                <a:lnTo>
                  <a:pt x="5607" y="687"/>
                </a:lnTo>
                <a:lnTo>
                  <a:pt x="5609" y="684"/>
                </a:lnTo>
                <a:lnTo>
                  <a:pt x="5626" y="676"/>
                </a:lnTo>
                <a:lnTo>
                  <a:pt x="5626" y="671"/>
                </a:lnTo>
                <a:lnTo>
                  <a:pt x="5626" y="667"/>
                </a:lnTo>
                <a:lnTo>
                  <a:pt x="5628" y="667"/>
                </a:lnTo>
                <a:lnTo>
                  <a:pt x="5631" y="668"/>
                </a:lnTo>
                <a:lnTo>
                  <a:pt x="5635" y="668"/>
                </a:lnTo>
                <a:lnTo>
                  <a:pt x="5636" y="668"/>
                </a:lnTo>
                <a:lnTo>
                  <a:pt x="5637" y="667"/>
                </a:lnTo>
                <a:lnTo>
                  <a:pt x="5638" y="664"/>
                </a:lnTo>
                <a:lnTo>
                  <a:pt x="5639" y="659"/>
                </a:lnTo>
                <a:lnTo>
                  <a:pt x="5639" y="655"/>
                </a:lnTo>
                <a:lnTo>
                  <a:pt x="5639" y="653"/>
                </a:lnTo>
                <a:lnTo>
                  <a:pt x="5639" y="652"/>
                </a:lnTo>
                <a:lnTo>
                  <a:pt x="5640" y="651"/>
                </a:lnTo>
                <a:lnTo>
                  <a:pt x="5641" y="648"/>
                </a:lnTo>
                <a:lnTo>
                  <a:pt x="5644" y="644"/>
                </a:lnTo>
                <a:lnTo>
                  <a:pt x="5652" y="635"/>
                </a:lnTo>
                <a:lnTo>
                  <a:pt x="5661" y="627"/>
                </a:lnTo>
                <a:lnTo>
                  <a:pt x="5668" y="622"/>
                </a:lnTo>
                <a:lnTo>
                  <a:pt x="5668" y="620"/>
                </a:lnTo>
                <a:lnTo>
                  <a:pt x="5672" y="620"/>
                </a:lnTo>
                <a:lnTo>
                  <a:pt x="5676" y="620"/>
                </a:lnTo>
                <a:lnTo>
                  <a:pt x="5677" y="619"/>
                </a:lnTo>
                <a:lnTo>
                  <a:pt x="5677" y="618"/>
                </a:lnTo>
                <a:lnTo>
                  <a:pt x="5676" y="615"/>
                </a:lnTo>
                <a:lnTo>
                  <a:pt x="5676" y="613"/>
                </a:lnTo>
                <a:lnTo>
                  <a:pt x="5676" y="612"/>
                </a:lnTo>
                <a:lnTo>
                  <a:pt x="5676" y="611"/>
                </a:lnTo>
                <a:lnTo>
                  <a:pt x="5679" y="611"/>
                </a:lnTo>
                <a:lnTo>
                  <a:pt x="5681" y="612"/>
                </a:lnTo>
                <a:lnTo>
                  <a:pt x="5683" y="613"/>
                </a:lnTo>
                <a:lnTo>
                  <a:pt x="5684" y="615"/>
                </a:lnTo>
                <a:lnTo>
                  <a:pt x="5687" y="618"/>
                </a:lnTo>
                <a:lnTo>
                  <a:pt x="5687" y="620"/>
                </a:lnTo>
                <a:lnTo>
                  <a:pt x="5692" y="620"/>
                </a:lnTo>
                <a:lnTo>
                  <a:pt x="5697" y="620"/>
                </a:lnTo>
                <a:lnTo>
                  <a:pt x="5711" y="620"/>
                </a:lnTo>
                <a:lnTo>
                  <a:pt x="5726" y="619"/>
                </a:lnTo>
                <a:lnTo>
                  <a:pt x="5736" y="620"/>
                </a:lnTo>
                <a:lnTo>
                  <a:pt x="5735" y="621"/>
                </a:lnTo>
                <a:lnTo>
                  <a:pt x="5735" y="622"/>
                </a:lnTo>
                <a:lnTo>
                  <a:pt x="5735" y="625"/>
                </a:lnTo>
                <a:lnTo>
                  <a:pt x="5736" y="631"/>
                </a:lnTo>
                <a:lnTo>
                  <a:pt x="5738" y="630"/>
                </a:lnTo>
                <a:lnTo>
                  <a:pt x="5741" y="629"/>
                </a:lnTo>
                <a:lnTo>
                  <a:pt x="5743" y="629"/>
                </a:lnTo>
                <a:lnTo>
                  <a:pt x="5745" y="628"/>
                </a:lnTo>
                <a:lnTo>
                  <a:pt x="5745" y="627"/>
                </a:lnTo>
                <a:lnTo>
                  <a:pt x="5746" y="626"/>
                </a:lnTo>
                <a:lnTo>
                  <a:pt x="5746" y="624"/>
                </a:lnTo>
                <a:lnTo>
                  <a:pt x="5747" y="621"/>
                </a:lnTo>
                <a:lnTo>
                  <a:pt x="5748" y="620"/>
                </a:lnTo>
                <a:lnTo>
                  <a:pt x="5751" y="622"/>
                </a:lnTo>
                <a:lnTo>
                  <a:pt x="5753" y="624"/>
                </a:lnTo>
                <a:lnTo>
                  <a:pt x="5756" y="627"/>
                </a:lnTo>
                <a:lnTo>
                  <a:pt x="5759" y="628"/>
                </a:lnTo>
                <a:lnTo>
                  <a:pt x="5762" y="629"/>
                </a:lnTo>
                <a:lnTo>
                  <a:pt x="5765" y="628"/>
                </a:lnTo>
                <a:lnTo>
                  <a:pt x="5772" y="627"/>
                </a:lnTo>
                <a:lnTo>
                  <a:pt x="5777" y="626"/>
                </a:lnTo>
                <a:lnTo>
                  <a:pt x="5780" y="625"/>
                </a:lnTo>
                <a:lnTo>
                  <a:pt x="5781" y="625"/>
                </a:lnTo>
                <a:lnTo>
                  <a:pt x="5782" y="626"/>
                </a:lnTo>
                <a:lnTo>
                  <a:pt x="5783" y="627"/>
                </a:lnTo>
                <a:lnTo>
                  <a:pt x="5785" y="629"/>
                </a:lnTo>
                <a:lnTo>
                  <a:pt x="5786" y="630"/>
                </a:lnTo>
                <a:lnTo>
                  <a:pt x="5788" y="631"/>
                </a:lnTo>
                <a:lnTo>
                  <a:pt x="5790" y="631"/>
                </a:lnTo>
                <a:lnTo>
                  <a:pt x="5793" y="631"/>
                </a:lnTo>
                <a:lnTo>
                  <a:pt x="5793" y="611"/>
                </a:lnTo>
                <a:lnTo>
                  <a:pt x="5801" y="613"/>
                </a:lnTo>
                <a:lnTo>
                  <a:pt x="5810" y="613"/>
                </a:lnTo>
                <a:lnTo>
                  <a:pt x="5817" y="613"/>
                </a:lnTo>
                <a:lnTo>
                  <a:pt x="5820" y="613"/>
                </a:lnTo>
                <a:lnTo>
                  <a:pt x="5824" y="614"/>
                </a:lnTo>
                <a:lnTo>
                  <a:pt x="5824" y="615"/>
                </a:lnTo>
                <a:lnTo>
                  <a:pt x="5824" y="618"/>
                </a:lnTo>
                <a:lnTo>
                  <a:pt x="5824" y="619"/>
                </a:lnTo>
                <a:lnTo>
                  <a:pt x="5825" y="620"/>
                </a:lnTo>
                <a:lnTo>
                  <a:pt x="5827" y="620"/>
                </a:lnTo>
                <a:lnTo>
                  <a:pt x="5829" y="620"/>
                </a:lnTo>
                <a:lnTo>
                  <a:pt x="5829" y="614"/>
                </a:lnTo>
                <a:lnTo>
                  <a:pt x="5836" y="613"/>
                </a:lnTo>
                <a:lnTo>
                  <a:pt x="5838" y="612"/>
                </a:lnTo>
                <a:lnTo>
                  <a:pt x="5840" y="611"/>
                </a:lnTo>
                <a:lnTo>
                  <a:pt x="5842" y="614"/>
                </a:lnTo>
                <a:lnTo>
                  <a:pt x="5843" y="618"/>
                </a:lnTo>
                <a:lnTo>
                  <a:pt x="5845" y="622"/>
                </a:lnTo>
                <a:lnTo>
                  <a:pt x="5846" y="625"/>
                </a:lnTo>
                <a:lnTo>
                  <a:pt x="5849" y="625"/>
                </a:lnTo>
                <a:lnTo>
                  <a:pt x="5850" y="625"/>
                </a:lnTo>
                <a:lnTo>
                  <a:pt x="5851" y="626"/>
                </a:lnTo>
                <a:lnTo>
                  <a:pt x="5851" y="627"/>
                </a:lnTo>
                <a:lnTo>
                  <a:pt x="5851" y="629"/>
                </a:lnTo>
                <a:lnTo>
                  <a:pt x="5851" y="630"/>
                </a:lnTo>
                <a:lnTo>
                  <a:pt x="5852" y="631"/>
                </a:lnTo>
                <a:lnTo>
                  <a:pt x="5842" y="630"/>
                </a:lnTo>
                <a:lnTo>
                  <a:pt x="5837" y="630"/>
                </a:lnTo>
                <a:lnTo>
                  <a:pt x="5832" y="631"/>
                </a:lnTo>
                <a:lnTo>
                  <a:pt x="5835" y="645"/>
                </a:lnTo>
                <a:lnTo>
                  <a:pt x="5845" y="644"/>
                </a:lnTo>
                <a:lnTo>
                  <a:pt x="5850" y="644"/>
                </a:lnTo>
                <a:lnTo>
                  <a:pt x="5854" y="645"/>
                </a:lnTo>
                <a:lnTo>
                  <a:pt x="5854" y="644"/>
                </a:lnTo>
                <a:lnTo>
                  <a:pt x="5853" y="644"/>
                </a:lnTo>
                <a:lnTo>
                  <a:pt x="5854" y="642"/>
                </a:lnTo>
                <a:lnTo>
                  <a:pt x="5855" y="641"/>
                </a:lnTo>
                <a:lnTo>
                  <a:pt x="5857" y="636"/>
                </a:lnTo>
                <a:lnTo>
                  <a:pt x="5859" y="638"/>
                </a:lnTo>
                <a:lnTo>
                  <a:pt x="5861" y="640"/>
                </a:lnTo>
                <a:lnTo>
                  <a:pt x="5863" y="641"/>
                </a:lnTo>
                <a:lnTo>
                  <a:pt x="5866" y="642"/>
                </a:lnTo>
                <a:lnTo>
                  <a:pt x="5866" y="641"/>
                </a:lnTo>
                <a:lnTo>
                  <a:pt x="5866" y="640"/>
                </a:lnTo>
                <a:lnTo>
                  <a:pt x="5866" y="638"/>
                </a:lnTo>
                <a:lnTo>
                  <a:pt x="5865" y="636"/>
                </a:lnTo>
                <a:lnTo>
                  <a:pt x="5865" y="635"/>
                </a:lnTo>
                <a:lnTo>
                  <a:pt x="5866" y="634"/>
                </a:lnTo>
                <a:lnTo>
                  <a:pt x="5871" y="634"/>
                </a:lnTo>
                <a:lnTo>
                  <a:pt x="5874" y="625"/>
                </a:lnTo>
                <a:lnTo>
                  <a:pt x="5877" y="626"/>
                </a:lnTo>
                <a:lnTo>
                  <a:pt x="5880" y="626"/>
                </a:lnTo>
                <a:lnTo>
                  <a:pt x="5885" y="625"/>
                </a:lnTo>
                <a:lnTo>
                  <a:pt x="5891" y="625"/>
                </a:lnTo>
                <a:lnTo>
                  <a:pt x="5895" y="625"/>
                </a:lnTo>
                <a:lnTo>
                  <a:pt x="5899" y="625"/>
                </a:lnTo>
                <a:lnTo>
                  <a:pt x="5898" y="624"/>
                </a:lnTo>
                <a:lnTo>
                  <a:pt x="5899" y="623"/>
                </a:lnTo>
                <a:lnTo>
                  <a:pt x="5900" y="623"/>
                </a:lnTo>
                <a:lnTo>
                  <a:pt x="5905" y="622"/>
                </a:lnTo>
                <a:lnTo>
                  <a:pt x="5902" y="614"/>
                </a:lnTo>
                <a:lnTo>
                  <a:pt x="5898" y="614"/>
                </a:lnTo>
                <a:lnTo>
                  <a:pt x="5891" y="614"/>
                </a:lnTo>
                <a:lnTo>
                  <a:pt x="5891" y="617"/>
                </a:lnTo>
                <a:lnTo>
                  <a:pt x="5890" y="617"/>
                </a:lnTo>
                <a:lnTo>
                  <a:pt x="5888" y="617"/>
                </a:lnTo>
                <a:lnTo>
                  <a:pt x="5885" y="617"/>
                </a:lnTo>
                <a:lnTo>
                  <a:pt x="5886" y="607"/>
                </a:lnTo>
                <a:lnTo>
                  <a:pt x="5886" y="602"/>
                </a:lnTo>
                <a:lnTo>
                  <a:pt x="5885" y="597"/>
                </a:lnTo>
                <a:lnTo>
                  <a:pt x="5888" y="599"/>
                </a:lnTo>
                <a:lnTo>
                  <a:pt x="5890" y="600"/>
                </a:lnTo>
                <a:lnTo>
                  <a:pt x="5891" y="600"/>
                </a:lnTo>
                <a:lnTo>
                  <a:pt x="5892" y="598"/>
                </a:lnTo>
                <a:lnTo>
                  <a:pt x="5892" y="596"/>
                </a:lnTo>
                <a:lnTo>
                  <a:pt x="5892" y="592"/>
                </a:lnTo>
                <a:lnTo>
                  <a:pt x="5892" y="589"/>
                </a:lnTo>
                <a:lnTo>
                  <a:pt x="5893" y="587"/>
                </a:lnTo>
                <a:lnTo>
                  <a:pt x="5894" y="586"/>
                </a:lnTo>
                <a:lnTo>
                  <a:pt x="5895" y="585"/>
                </a:lnTo>
                <a:lnTo>
                  <a:pt x="5897" y="583"/>
                </a:lnTo>
                <a:lnTo>
                  <a:pt x="5900" y="582"/>
                </a:lnTo>
                <a:lnTo>
                  <a:pt x="5908" y="579"/>
                </a:lnTo>
                <a:lnTo>
                  <a:pt x="5915" y="576"/>
                </a:lnTo>
                <a:lnTo>
                  <a:pt x="5919" y="574"/>
                </a:lnTo>
                <a:lnTo>
                  <a:pt x="5922" y="572"/>
                </a:lnTo>
                <a:lnTo>
                  <a:pt x="5922" y="570"/>
                </a:lnTo>
                <a:lnTo>
                  <a:pt x="5922" y="568"/>
                </a:lnTo>
                <a:lnTo>
                  <a:pt x="5922" y="565"/>
                </a:lnTo>
                <a:lnTo>
                  <a:pt x="5922" y="563"/>
                </a:lnTo>
                <a:lnTo>
                  <a:pt x="5925" y="563"/>
                </a:lnTo>
                <a:lnTo>
                  <a:pt x="5927" y="561"/>
                </a:lnTo>
                <a:lnTo>
                  <a:pt x="5930" y="557"/>
                </a:lnTo>
                <a:lnTo>
                  <a:pt x="5933" y="552"/>
                </a:lnTo>
                <a:lnTo>
                  <a:pt x="5936" y="550"/>
                </a:lnTo>
                <a:lnTo>
                  <a:pt x="5940" y="549"/>
                </a:lnTo>
                <a:lnTo>
                  <a:pt x="5943" y="548"/>
                </a:lnTo>
                <a:lnTo>
                  <a:pt x="5946" y="548"/>
                </a:lnTo>
                <a:lnTo>
                  <a:pt x="5953" y="547"/>
                </a:lnTo>
                <a:lnTo>
                  <a:pt x="5961" y="546"/>
                </a:lnTo>
                <a:lnTo>
                  <a:pt x="5965" y="545"/>
                </a:lnTo>
                <a:lnTo>
                  <a:pt x="5969" y="543"/>
                </a:lnTo>
                <a:lnTo>
                  <a:pt x="5974" y="541"/>
                </a:lnTo>
                <a:lnTo>
                  <a:pt x="5976" y="541"/>
                </a:lnTo>
                <a:lnTo>
                  <a:pt x="5978" y="541"/>
                </a:lnTo>
                <a:lnTo>
                  <a:pt x="5981" y="549"/>
                </a:lnTo>
                <a:lnTo>
                  <a:pt x="5983" y="550"/>
                </a:lnTo>
                <a:lnTo>
                  <a:pt x="5985" y="551"/>
                </a:lnTo>
                <a:lnTo>
                  <a:pt x="5988" y="551"/>
                </a:lnTo>
                <a:lnTo>
                  <a:pt x="5989" y="552"/>
                </a:lnTo>
                <a:lnTo>
                  <a:pt x="5989" y="549"/>
                </a:lnTo>
                <a:lnTo>
                  <a:pt x="6001" y="544"/>
                </a:lnTo>
                <a:lnTo>
                  <a:pt x="5998" y="550"/>
                </a:lnTo>
                <a:lnTo>
                  <a:pt x="5997" y="557"/>
                </a:lnTo>
                <a:lnTo>
                  <a:pt x="5996" y="559"/>
                </a:lnTo>
                <a:lnTo>
                  <a:pt x="5994" y="562"/>
                </a:lnTo>
                <a:lnTo>
                  <a:pt x="5992" y="564"/>
                </a:lnTo>
                <a:lnTo>
                  <a:pt x="5989" y="566"/>
                </a:lnTo>
                <a:lnTo>
                  <a:pt x="5989" y="567"/>
                </a:lnTo>
                <a:lnTo>
                  <a:pt x="5990" y="568"/>
                </a:lnTo>
                <a:lnTo>
                  <a:pt x="5992" y="570"/>
                </a:lnTo>
                <a:lnTo>
                  <a:pt x="5992" y="571"/>
                </a:lnTo>
                <a:lnTo>
                  <a:pt x="5992" y="572"/>
                </a:lnTo>
                <a:lnTo>
                  <a:pt x="5997" y="570"/>
                </a:lnTo>
                <a:lnTo>
                  <a:pt x="6001" y="569"/>
                </a:lnTo>
                <a:lnTo>
                  <a:pt x="6000" y="570"/>
                </a:lnTo>
                <a:lnTo>
                  <a:pt x="6000" y="571"/>
                </a:lnTo>
                <a:lnTo>
                  <a:pt x="5999" y="575"/>
                </a:lnTo>
                <a:lnTo>
                  <a:pt x="5998" y="583"/>
                </a:lnTo>
                <a:lnTo>
                  <a:pt x="6002" y="579"/>
                </a:lnTo>
                <a:lnTo>
                  <a:pt x="6004" y="576"/>
                </a:lnTo>
                <a:lnTo>
                  <a:pt x="6006" y="575"/>
                </a:lnTo>
                <a:lnTo>
                  <a:pt x="6010" y="572"/>
                </a:lnTo>
                <a:lnTo>
                  <a:pt x="6013" y="568"/>
                </a:lnTo>
                <a:lnTo>
                  <a:pt x="6020" y="561"/>
                </a:lnTo>
                <a:lnTo>
                  <a:pt x="6026" y="553"/>
                </a:lnTo>
                <a:lnTo>
                  <a:pt x="6029" y="551"/>
                </a:lnTo>
                <a:lnTo>
                  <a:pt x="6032" y="549"/>
                </a:lnTo>
                <a:lnTo>
                  <a:pt x="6036" y="548"/>
                </a:lnTo>
                <a:lnTo>
                  <a:pt x="6040" y="547"/>
                </a:lnTo>
                <a:lnTo>
                  <a:pt x="6044" y="548"/>
                </a:lnTo>
                <a:lnTo>
                  <a:pt x="6046" y="548"/>
                </a:lnTo>
                <a:lnTo>
                  <a:pt x="6048" y="550"/>
                </a:lnTo>
                <a:lnTo>
                  <a:pt x="6049" y="551"/>
                </a:lnTo>
                <a:lnTo>
                  <a:pt x="6049" y="552"/>
                </a:lnTo>
                <a:lnTo>
                  <a:pt x="6050" y="551"/>
                </a:lnTo>
                <a:lnTo>
                  <a:pt x="6052" y="550"/>
                </a:lnTo>
                <a:lnTo>
                  <a:pt x="6053" y="549"/>
                </a:lnTo>
                <a:lnTo>
                  <a:pt x="6054" y="549"/>
                </a:lnTo>
                <a:lnTo>
                  <a:pt x="6057" y="549"/>
                </a:lnTo>
                <a:lnTo>
                  <a:pt x="6054" y="542"/>
                </a:lnTo>
                <a:lnTo>
                  <a:pt x="6054" y="540"/>
                </a:lnTo>
                <a:lnTo>
                  <a:pt x="6053" y="538"/>
                </a:lnTo>
                <a:lnTo>
                  <a:pt x="6053" y="536"/>
                </a:lnTo>
                <a:lnTo>
                  <a:pt x="6054" y="535"/>
                </a:lnTo>
                <a:lnTo>
                  <a:pt x="6053" y="536"/>
                </a:lnTo>
                <a:lnTo>
                  <a:pt x="6052" y="537"/>
                </a:lnTo>
                <a:lnTo>
                  <a:pt x="6052" y="536"/>
                </a:lnTo>
                <a:lnTo>
                  <a:pt x="6052" y="534"/>
                </a:lnTo>
                <a:lnTo>
                  <a:pt x="6051" y="530"/>
                </a:lnTo>
                <a:lnTo>
                  <a:pt x="6063" y="520"/>
                </a:lnTo>
                <a:lnTo>
                  <a:pt x="6067" y="518"/>
                </a:lnTo>
                <a:lnTo>
                  <a:pt x="6070" y="517"/>
                </a:lnTo>
                <a:lnTo>
                  <a:pt x="6073" y="518"/>
                </a:lnTo>
                <a:lnTo>
                  <a:pt x="6076" y="519"/>
                </a:lnTo>
                <a:lnTo>
                  <a:pt x="6082" y="521"/>
                </a:lnTo>
                <a:lnTo>
                  <a:pt x="6091" y="524"/>
                </a:lnTo>
                <a:lnTo>
                  <a:pt x="6091" y="527"/>
                </a:lnTo>
                <a:lnTo>
                  <a:pt x="6082" y="527"/>
                </a:lnTo>
                <a:lnTo>
                  <a:pt x="6083" y="526"/>
                </a:lnTo>
                <a:lnTo>
                  <a:pt x="6083" y="525"/>
                </a:lnTo>
                <a:lnTo>
                  <a:pt x="6082" y="525"/>
                </a:lnTo>
                <a:lnTo>
                  <a:pt x="6080" y="524"/>
                </a:lnTo>
                <a:lnTo>
                  <a:pt x="6076" y="524"/>
                </a:lnTo>
                <a:lnTo>
                  <a:pt x="6074" y="524"/>
                </a:lnTo>
                <a:lnTo>
                  <a:pt x="6071" y="530"/>
                </a:lnTo>
                <a:lnTo>
                  <a:pt x="6068" y="530"/>
                </a:lnTo>
                <a:lnTo>
                  <a:pt x="6067" y="545"/>
                </a:lnTo>
                <a:lnTo>
                  <a:pt x="6065" y="558"/>
                </a:lnTo>
                <a:lnTo>
                  <a:pt x="6064" y="562"/>
                </a:lnTo>
                <a:lnTo>
                  <a:pt x="6063" y="566"/>
                </a:lnTo>
                <a:lnTo>
                  <a:pt x="6062" y="569"/>
                </a:lnTo>
                <a:lnTo>
                  <a:pt x="6061" y="572"/>
                </a:lnTo>
                <a:lnTo>
                  <a:pt x="6059" y="573"/>
                </a:lnTo>
                <a:lnTo>
                  <a:pt x="6058" y="575"/>
                </a:lnTo>
                <a:lnTo>
                  <a:pt x="6056" y="576"/>
                </a:lnTo>
                <a:lnTo>
                  <a:pt x="6054" y="576"/>
                </a:lnTo>
                <a:lnTo>
                  <a:pt x="6049" y="577"/>
                </a:lnTo>
                <a:lnTo>
                  <a:pt x="6042" y="577"/>
                </a:lnTo>
                <a:lnTo>
                  <a:pt x="6035" y="578"/>
                </a:lnTo>
                <a:lnTo>
                  <a:pt x="6026" y="580"/>
                </a:lnTo>
                <a:lnTo>
                  <a:pt x="6026" y="583"/>
                </a:lnTo>
                <a:lnTo>
                  <a:pt x="6027" y="586"/>
                </a:lnTo>
                <a:lnTo>
                  <a:pt x="6027" y="590"/>
                </a:lnTo>
                <a:lnTo>
                  <a:pt x="6027" y="592"/>
                </a:lnTo>
                <a:lnTo>
                  <a:pt x="6026" y="594"/>
                </a:lnTo>
                <a:lnTo>
                  <a:pt x="6025" y="595"/>
                </a:lnTo>
                <a:lnTo>
                  <a:pt x="6022" y="596"/>
                </a:lnTo>
                <a:lnTo>
                  <a:pt x="6019" y="596"/>
                </a:lnTo>
                <a:lnTo>
                  <a:pt x="6018" y="597"/>
                </a:lnTo>
                <a:lnTo>
                  <a:pt x="6017" y="599"/>
                </a:lnTo>
                <a:lnTo>
                  <a:pt x="6017" y="601"/>
                </a:lnTo>
                <a:lnTo>
                  <a:pt x="6018" y="604"/>
                </a:lnTo>
                <a:lnTo>
                  <a:pt x="6018" y="606"/>
                </a:lnTo>
                <a:lnTo>
                  <a:pt x="6016" y="607"/>
                </a:lnTo>
                <a:lnTo>
                  <a:pt x="6014" y="609"/>
                </a:lnTo>
                <a:lnTo>
                  <a:pt x="6006" y="615"/>
                </a:lnTo>
                <a:lnTo>
                  <a:pt x="5997" y="621"/>
                </a:lnTo>
                <a:lnTo>
                  <a:pt x="5994" y="623"/>
                </a:lnTo>
                <a:lnTo>
                  <a:pt x="5992" y="625"/>
                </a:lnTo>
                <a:lnTo>
                  <a:pt x="5986" y="635"/>
                </a:lnTo>
                <a:lnTo>
                  <a:pt x="5980" y="644"/>
                </a:lnTo>
                <a:lnTo>
                  <a:pt x="5977" y="648"/>
                </a:lnTo>
                <a:lnTo>
                  <a:pt x="5973" y="652"/>
                </a:lnTo>
                <a:lnTo>
                  <a:pt x="5969" y="656"/>
                </a:lnTo>
                <a:lnTo>
                  <a:pt x="5967" y="657"/>
                </a:lnTo>
                <a:lnTo>
                  <a:pt x="5964" y="659"/>
                </a:lnTo>
                <a:lnTo>
                  <a:pt x="5964" y="662"/>
                </a:lnTo>
                <a:lnTo>
                  <a:pt x="5962" y="663"/>
                </a:lnTo>
                <a:lnTo>
                  <a:pt x="5961" y="663"/>
                </a:lnTo>
                <a:lnTo>
                  <a:pt x="5959" y="661"/>
                </a:lnTo>
                <a:lnTo>
                  <a:pt x="5958" y="660"/>
                </a:lnTo>
                <a:lnTo>
                  <a:pt x="5957" y="659"/>
                </a:lnTo>
                <a:lnTo>
                  <a:pt x="5956" y="659"/>
                </a:lnTo>
                <a:lnTo>
                  <a:pt x="5955" y="659"/>
                </a:lnTo>
                <a:lnTo>
                  <a:pt x="5954" y="660"/>
                </a:lnTo>
                <a:lnTo>
                  <a:pt x="5953" y="663"/>
                </a:lnTo>
                <a:lnTo>
                  <a:pt x="5951" y="666"/>
                </a:lnTo>
                <a:lnTo>
                  <a:pt x="5951" y="667"/>
                </a:lnTo>
                <a:lnTo>
                  <a:pt x="5950" y="667"/>
                </a:lnTo>
                <a:lnTo>
                  <a:pt x="5948" y="668"/>
                </a:lnTo>
                <a:lnTo>
                  <a:pt x="5946" y="668"/>
                </a:lnTo>
                <a:lnTo>
                  <a:pt x="5942" y="668"/>
                </a:lnTo>
                <a:lnTo>
                  <a:pt x="5937" y="667"/>
                </a:lnTo>
                <a:lnTo>
                  <a:pt x="5933" y="667"/>
                </a:lnTo>
                <a:lnTo>
                  <a:pt x="5934" y="671"/>
                </a:lnTo>
                <a:lnTo>
                  <a:pt x="5934" y="672"/>
                </a:lnTo>
                <a:lnTo>
                  <a:pt x="5936" y="672"/>
                </a:lnTo>
                <a:lnTo>
                  <a:pt x="5939" y="673"/>
                </a:lnTo>
                <a:lnTo>
                  <a:pt x="5937" y="681"/>
                </a:lnTo>
                <a:lnTo>
                  <a:pt x="5936" y="687"/>
                </a:lnTo>
                <a:lnTo>
                  <a:pt x="5935" y="690"/>
                </a:lnTo>
                <a:lnTo>
                  <a:pt x="5933" y="692"/>
                </a:lnTo>
                <a:lnTo>
                  <a:pt x="5931" y="694"/>
                </a:lnTo>
                <a:lnTo>
                  <a:pt x="5928" y="696"/>
                </a:lnTo>
                <a:lnTo>
                  <a:pt x="5925" y="696"/>
                </a:lnTo>
                <a:lnTo>
                  <a:pt x="5923" y="696"/>
                </a:lnTo>
                <a:lnTo>
                  <a:pt x="5921" y="697"/>
                </a:lnTo>
                <a:lnTo>
                  <a:pt x="5919" y="698"/>
                </a:lnTo>
                <a:lnTo>
                  <a:pt x="5917" y="701"/>
                </a:lnTo>
                <a:lnTo>
                  <a:pt x="5916" y="705"/>
                </a:lnTo>
                <a:lnTo>
                  <a:pt x="5914" y="713"/>
                </a:lnTo>
                <a:lnTo>
                  <a:pt x="5913" y="722"/>
                </a:lnTo>
                <a:lnTo>
                  <a:pt x="5912" y="732"/>
                </a:lnTo>
                <a:lnTo>
                  <a:pt x="5913" y="743"/>
                </a:lnTo>
                <a:lnTo>
                  <a:pt x="5914" y="755"/>
                </a:lnTo>
                <a:lnTo>
                  <a:pt x="5915" y="767"/>
                </a:lnTo>
                <a:lnTo>
                  <a:pt x="5917" y="780"/>
                </a:lnTo>
                <a:lnTo>
                  <a:pt x="5921" y="805"/>
                </a:lnTo>
                <a:lnTo>
                  <a:pt x="5926" y="828"/>
                </a:lnTo>
                <a:lnTo>
                  <a:pt x="5930" y="850"/>
                </a:lnTo>
                <a:lnTo>
                  <a:pt x="5933" y="868"/>
                </a:lnTo>
                <a:lnTo>
                  <a:pt x="5950" y="855"/>
                </a:lnTo>
                <a:lnTo>
                  <a:pt x="5959" y="847"/>
                </a:lnTo>
                <a:lnTo>
                  <a:pt x="5963" y="844"/>
                </a:lnTo>
                <a:lnTo>
                  <a:pt x="5964" y="842"/>
                </a:lnTo>
                <a:lnTo>
                  <a:pt x="5967" y="833"/>
                </a:lnTo>
                <a:lnTo>
                  <a:pt x="5967" y="829"/>
                </a:lnTo>
                <a:lnTo>
                  <a:pt x="5967" y="826"/>
                </a:lnTo>
                <a:lnTo>
                  <a:pt x="5966" y="819"/>
                </a:lnTo>
                <a:lnTo>
                  <a:pt x="5966" y="818"/>
                </a:lnTo>
                <a:lnTo>
                  <a:pt x="5967" y="817"/>
                </a:lnTo>
                <a:lnTo>
                  <a:pt x="5970" y="816"/>
                </a:lnTo>
                <a:lnTo>
                  <a:pt x="5987" y="811"/>
                </a:lnTo>
                <a:lnTo>
                  <a:pt x="5986" y="801"/>
                </a:lnTo>
                <a:lnTo>
                  <a:pt x="5985" y="797"/>
                </a:lnTo>
                <a:lnTo>
                  <a:pt x="5985" y="793"/>
                </a:lnTo>
                <a:lnTo>
                  <a:pt x="5986" y="790"/>
                </a:lnTo>
                <a:lnTo>
                  <a:pt x="5987" y="786"/>
                </a:lnTo>
                <a:lnTo>
                  <a:pt x="5989" y="783"/>
                </a:lnTo>
                <a:lnTo>
                  <a:pt x="5992" y="780"/>
                </a:lnTo>
                <a:lnTo>
                  <a:pt x="5998" y="777"/>
                </a:lnTo>
                <a:lnTo>
                  <a:pt x="5998" y="772"/>
                </a:lnTo>
                <a:lnTo>
                  <a:pt x="6003" y="769"/>
                </a:lnTo>
                <a:lnTo>
                  <a:pt x="6006" y="768"/>
                </a:lnTo>
                <a:lnTo>
                  <a:pt x="6009" y="768"/>
                </a:lnTo>
                <a:lnTo>
                  <a:pt x="6012" y="768"/>
                </a:lnTo>
                <a:lnTo>
                  <a:pt x="6016" y="771"/>
                </a:lnTo>
                <a:lnTo>
                  <a:pt x="6018" y="771"/>
                </a:lnTo>
                <a:lnTo>
                  <a:pt x="6020" y="772"/>
                </a:lnTo>
                <a:lnTo>
                  <a:pt x="6026" y="766"/>
                </a:lnTo>
                <a:lnTo>
                  <a:pt x="6032" y="760"/>
                </a:lnTo>
                <a:lnTo>
                  <a:pt x="6025" y="751"/>
                </a:lnTo>
                <a:lnTo>
                  <a:pt x="6023" y="747"/>
                </a:lnTo>
                <a:lnTo>
                  <a:pt x="6022" y="743"/>
                </a:lnTo>
                <a:lnTo>
                  <a:pt x="6021" y="739"/>
                </a:lnTo>
                <a:lnTo>
                  <a:pt x="6021" y="735"/>
                </a:lnTo>
                <a:lnTo>
                  <a:pt x="6021" y="732"/>
                </a:lnTo>
                <a:lnTo>
                  <a:pt x="6022" y="728"/>
                </a:lnTo>
                <a:lnTo>
                  <a:pt x="6024" y="726"/>
                </a:lnTo>
                <a:lnTo>
                  <a:pt x="6026" y="723"/>
                </a:lnTo>
                <a:lnTo>
                  <a:pt x="6029" y="721"/>
                </a:lnTo>
                <a:lnTo>
                  <a:pt x="6032" y="719"/>
                </a:lnTo>
                <a:lnTo>
                  <a:pt x="6036" y="718"/>
                </a:lnTo>
                <a:lnTo>
                  <a:pt x="6040" y="716"/>
                </a:lnTo>
                <a:lnTo>
                  <a:pt x="6046" y="716"/>
                </a:lnTo>
                <a:lnTo>
                  <a:pt x="6051" y="715"/>
                </a:lnTo>
                <a:lnTo>
                  <a:pt x="6051" y="710"/>
                </a:lnTo>
                <a:lnTo>
                  <a:pt x="6051" y="704"/>
                </a:lnTo>
                <a:lnTo>
                  <a:pt x="6050" y="704"/>
                </a:lnTo>
                <a:lnTo>
                  <a:pt x="6049" y="704"/>
                </a:lnTo>
                <a:lnTo>
                  <a:pt x="6046" y="704"/>
                </a:lnTo>
                <a:lnTo>
                  <a:pt x="6040" y="707"/>
                </a:lnTo>
                <a:lnTo>
                  <a:pt x="6038" y="702"/>
                </a:lnTo>
                <a:lnTo>
                  <a:pt x="6036" y="697"/>
                </a:lnTo>
                <a:lnTo>
                  <a:pt x="6034" y="693"/>
                </a:lnTo>
                <a:lnTo>
                  <a:pt x="6034" y="687"/>
                </a:lnTo>
                <a:lnTo>
                  <a:pt x="6037" y="687"/>
                </a:lnTo>
                <a:lnTo>
                  <a:pt x="6040" y="679"/>
                </a:lnTo>
                <a:lnTo>
                  <a:pt x="6046" y="679"/>
                </a:lnTo>
                <a:lnTo>
                  <a:pt x="6046" y="678"/>
                </a:lnTo>
                <a:lnTo>
                  <a:pt x="6046" y="676"/>
                </a:lnTo>
                <a:lnTo>
                  <a:pt x="6045" y="674"/>
                </a:lnTo>
                <a:lnTo>
                  <a:pt x="6045" y="672"/>
                </a:lnTo>
                <a:lnTo>
                  <a:pt x="6046" y="670"/>
                </a:lnTo>
                <a:lnTo>
                  <a:pt x="6047" y="671"/>
                </a:lnTo>
                <a:lnTo>
                  <a:pt x="6048" y="670"/>
                </a:lnTo>
                <a:lnTo>
                  <a:pt x="6049" y="669"/>
                </a:lnTo>
                <a:lnTo>
                  <a:pt x="6048" y="667"/>
                </a:lnTo>
                <a:lnTo>
                  <a:pt x="6049" y="665"/>
                </a:lnTo>
                <a:lnTo>
                  <a:pt x="6044" y="665"/>
                </a:lnTo>
                <a:lnTo>
                  <a:pt x="6040" y="665"/>
                </a:lnTo>
                <a:lnTo>
                  <a:pt x="6035" y="663"/>
                </a:lnTo>
                <a:lnTo>
                  <a:pt x="6029" y="662"/>
                </a:lnTo>
                <a:lnTo>
                  <a:pt x="6028" y="652"/>
                </a:lnTo>
                <a:lnTo>
                  <a:pt x="6028" y="647"/>
                </a:lnTo>
                <a:lnTo>
                  <a:pt x="6028" y="644"/>
                </a:lnTo>
                <a:lnTo>
                  <a:pt x="6029" y="642"/>
                </a:lnTo>
                <a:lnTo>
                  <a:pt x="6039" y="633"/>
                </a:lnTo>
                <a:lnTo>
                  <a:pt x="6049" y="625"/>
                </a:lnTo>
                <a:lnTo>
                  <a:pt x="6049" y="624"/>
                </a:lnTo>
                <a:lnTo>
                  <a:pt x="6049" y="623"/>
                </a:lnTo>
                <a:lnTo>
                  <a:pt x="6049" y="621"/>
                </a:lnTo>
                <a:lnTo>
                  <a:pt x="6048" y="619"/>
                </a:lnTo>
                <a:lnTo>
                  <a:pt x="6048" y="618"/>
                </a:lnTo>
                <a:lnTo>
                  <a:pt x="6049" y="617"/>
                </a:lnTo>
                <a:lnTo>
                  <a:pt x="6054" y="617"/>
                </a:lnTo>
                <a:lnTo>
                  <a:pt x="6054" y="613"/>
                </a:lnTo>
                <a:lnTo>
                  <a:pt x="6054" y="612"/>
                </a:lnTo>
                <a:lnTo>
                  <a:pt x="6053" y="612"/>
                </a:lnTo>
                <a:lnTo>
                  <a:pt x="6052" y="611"/>
                </a:lnTo>
                <a:lnTo>
                  <a:pt x="6051" y="610"/>
                </a:lnTo>
                <a:lnTo>
                  <a:pt x="6051" y="608"/>
                </a:lnTo>
                <a:lnTo>
                  <a:pt x="6052" y="607"/>
                </a:lnTo>
                <a:lnTo>
                  <a:pt x="6054" y="605"/>
                </a:lnTo>
                <a:lnTo>
                  <a:pt x="6056" y="603"/>
                </a:lnTo>
                <a:lnTo>
                  <a:pt x="6057" y="600"/>
                </a:lnTo>
                <a:lnTo>
                  <a:pt x="6085" y="603"/>
                </a:lnTo>
                <a:lnTo>
                  <a:pt x="6085" y="601"/>
                </a:lnTo>
                <a:lnTo>
                  <a:pt x="6085" y="599"/>
                </a:lnTo>
                <a:lnTo>
                  <a:pt x="6085" y="596"/>
                </a:lnTo>
                <a:lnTo>
                  <a:pt x="6085" y="594"/>
                </a:lnTo>
                <a:lnTo>
                  <a:pt x="6105" y="583"/>
                </a:lnTo>
                <a:lnTo>
                  <a:pt x="6103" y="589"/>
                </a:lnTo>
                <a:lnTo>
                  <a:pt x="6102" y="597"/>
                </a:lnTo>
                <a:lnTo>
                  <a:pt x="6102" y="601"/>
                </a:lnTo>
                <a:lnTo>
                  <a:pt x="6102" y="602"/>
                </a:lnTo>
                <a:lnTo>
                  <a:pt x="6102" y="603"/>
                </a:lnTo>
                <a:lnTo>
                  <a:pt x="6103" y="605"/>
                </a:lnTo>
                <a:lnTo>
                  <a:pt x="6104" y="605"/>
                </a:lnTo>
                <a:lnTo>
                  <a:pt x="6106" y="606"/>
                </a:lnTo>
                <a:lnTo>
                  <a:pt x="6108" y="606"/>
                </a:lnTo>
                <a:lnTo>
                  <a:pt x="6109" y="603"/>
                </a:lnTo>
                <a:lnTo>
                  <a:pt x="6110" y="603"/>
                </a:lnTo>
                <a:lnTo>
                  <a:pt x="6111" y="602"/>
                </a:lnTo>
                <a:lnTo>
                  <a:pt x="6112" y="602"/>
                </a:lnTo>
                <a:lnTo>
                  <a:pt x="6113" y="603"/>
                </a:lnTo>
                <a:lnTo>
                  <a:pt x="6115" y="600"/>
                </a:lnTo>
                <a:lnTo>
                  <a:pt x="6116" y="598"/>
                </a:lnTo>
                <a:lnTo>
                  <a:pt x="6119" y="592"/>
                </a:lnTo>
                <a:lnTo>
                  <a:pt x="6121" y="587"/>
                </a:lnTo>
                <a:lnTo>
                  <a:pt x="6123" y="585"/>
                </a:lnTo>
                <a:lnTo>
                  <a:pt x="6124" y="583"/>
                </a:lnTo>
                <a:lnTo>
                  <a:pt x="6130" y="579"/>
                </a:lnTo>
                <a:lnTo>
                  <a:pt x="6135" y="577"/>
                </a:lnTo>
                <a:lnTo>
                  <a:pt x="6139" y="576"/>
                </a:lnTo>
                <a:lnTo>
                  <a:pt x="6144" y="577"/>
                </a:lnTo>
                <a:lnTo>
                  <a:pt x="6149" y="578"/>
                </a:lnTo>
                <a:lnTo>
                  <a:pt x="6153" y="580"/>
                </a:lnTo>
                <a:lnTo>
                  <a:pt x="6164" y="586"/>
                </a:lnTo>
                <a:lnTo>
                  <a:pt x="6164" y="590"/>
                </a:lnTo>
                <a:lnTo>
                  <a:pt x="6164" y="594"/>
                </a:lnTo>
                <a:lnTo>
                  <a:pt x="6168" y="597"/>
                </a:lnTo>
                <a:lnTo>
                  <a:pt x="6172" y="599"/>
                </a:lnTo>
                <a:lnTo>
                  <a:pt x="6177" y="600"/>
                </a:lnTo>
                <a:lnTo>
                  <a:pt x="6181" y="603"/>
                </a:lnTo>
                <a:lnTo>
                  <a:pt x="6184" y="595"/>
                </a:lnTo>
                <a:lnTo>
                  <a:pt x="6187" y="588"/>
                </a:lnTo>
                <a:lnTo>
                  <a:pt x="6191" y="582"/>
                </a:lnTo>
                <a:lnTo>
                  <a:pt x="6193" y="580"/>
                </a:lnTo>
                <a:lnTo>
                  <a:pt x="6195" y="578"/>
                </a:lnTo>
                <a:lnTo>
                  <a:pt x="6200" y="574"/>
                </a:lnTo>
                <a:lnTo>
                  <a:pt x="6206" y="570"/>
                </a:lnTo>
                <a:lnTo>
                  <a:pt x="6212" y="567"/>
                </a:lnTo>
                <a:lnTo>
                  <a:pt x="6220" y="563"/>
                </a:lnTo>
                <a:lnTo>
                  <a:pt x="6220" y="559"/>
                </a:lnTo>
                <a:lnTo>
                  <a:pt x="6220" y="557"/>
                </a:lnTo>
                <a:lnTo>
                  <a:pt x="6219" y="557"/>
                </a:lnTo>
                <a:lnTo>
                  <a:pt x="6217" y="558"/>
                </a:lnTo>
                <a:lnTo>
                  <a:pt x="6217" y="555"/>
                </a:lnTo>
                <a:lnTo>
                  <a:pt x="6220" y="554"/>
                </a:lnTo>
                <a:lnTo>
                  <a:pt x="6222" y="555"/>
                </a:lnTo>
                <a:lnTo>
                  <a:pt x="6225" y="556"/>
                </a:lnTo>
                <a:lnTo>
                  <a:pt x="6228" y="558"/>
                </a:lnTo>
                <a:lnTo>
                  <a:pt x="6229" y="558"/>
                </a:lnTo>
                <a:lnTo>
                  <a:pt x="6231" y="558"/>
                </a:lnTo>
                <a:lnTo>
                  <a:pt x="6232" y="557"/>
                </a:lnTo>
                <a:lnTo>
                  <a:pt x="6233" y="555"/>
                </a:lnTo>
                <a:lnTo>
                  <a:pt x="6234" y="552"/>
                </a:lnTo>
                <a:lnTo>
                  <a:pt x="6233" y="548"/>
                </a:lnTo>
                <a:lnTo>
                  <a:pt x="6232" y="547"/>
                </a:lnTo>
                <a:lnTo>
                  <a:pt x="6231" y="546"/>
                </a:lnTo>
                <a:lnTo>
                  <a:pt x="6233" y="546"/>
                </a:lnTo>
                <a:lnTo>
                  <a:pt x="6235" y="546"/>
                </a:lnTo>
                <a:lnTo>
                  <a:pt x="6237" y="548"/>
                </a:lnTo>
                <a:lnTo>
                  <a:pt x="6239" y="549"/>
                </a:lnTo>
                <a:lnTo>
                  <a:pt x="6240" y="550"/>
                </a:lnTo>
                <a:lnTo>
                  <a:pt x="6243" y="549"/>
                </a:lnTo>
                <a:lnTo>
                  <a:pt x="6245" y="545"/>
                </a:lnTo>
                <a:lnTo>
                  <a:pt x="6247" y="542"/>
                </a:lnTo>
                <a:lnTo>
                  <a:pt x="6248" y="541"/>
                </a:lnTo>
                <a:lnTo>
                  <a:pt x="6252" y="539"/>
                </a:lnTo>
                <a:lnTo>
                  <a:pt x="6256" y="539"/>
                </a:lnTo>
                <a:lnTo>
                  <a:pt x="6261" y="539"/>
                </a:lnTo>
                <a:lnTo>
                  <a:pt x="6263" y="539"/>
                </a:lnTo>
                <a:lnTo>
                  <a:pt x="6265" y="538"/>
                </a:lnTo>
                <a:lnTo>
                  <a:pt x="6268" y="537"/>
                </a:lnTo>
                <a:lnTo>
                  <a:pt x="6271" y="535"/>
                </a:lnTo>
                <a:lnTo>
                  <a:pt x="6277" y="530"/>
                </a:lnTo>
                <a:lnTo>
                  <a:pt x="6284" y="526"/>
                </a:lnTo>
                <a:lnTo>
                  <a:pt x="6287" y="525"/>
                </a:lnTo>
                <a:lnTo>
                  <a:pt x="6290" y="524"/>
                </a:lnTo>
                <a:lnTo>
                  <a:pt x="6294" y="523"/>
                </a:lnTo>
                <a:lnTo>
                  <a:pt x="6297" y="523"/>
                </a:lnTo>
                <a:lnTo>
                  <a:pt x="6303" y="524"/>
                </a:lnTo>
                <a:lnTo>
                  <a:pt x="6308" y="525"/>
                </a:lnTo>
                <a:lnTo>
                  <a:pt x="6314" y="526"/>
                </a:lnTo>
                <a:lnTo>
                  <a:pt x="6324" y="529"/>
                </a:lnTo>
                <a:lnTo>
                  <a:pt x="6329" y="530"/>
                </a:lnTo>
                <a:lnTo>
                  <a:pt x="6333" y="530"/>
                </a:lnTo>
                <a:lnTo>
                  <a:pt x="6338" y="524"/>
                </a:lnTo>
                <a:lnTo>
                  <a:pt x="6341" y="521"/>
                </a:lnTo>
                <a:lnTo>
                  <a:pt x="6339" y="516"/>
                </a:lnTo>
                <a:lnTo>
                  <a:pt x="6339" y="512"/>
                </a:lnTo>
                <a:lnTo>
                  <a:pt x="6340" y="511"/>
                </a:lnTo>
                <a:lnTo>
                  <a:pt x="6341" y="510"/>
                </a:lnTo>
                <a:lnTo>
                  <a:pt x="6340" y="509"/>
                </a:lnTo>
                <a:lnTo>
                  <a:pt x="6339" y="509"/>
                </a:lnTo>
                <a:lnTo>
                  <a:pt x="6337" y="508"/>
                </a:lnTo>
                <a:lnTo>
                  <a:pt x="6335" y="508"/>
                </a:lnTo>
                <a:lnTo>
                  <a:pt x="6333" y="507"/>
                </a:lnTo>
                <a:lnTo>
                  <a:pt x="6331" y="502"/>
                </a:lnTo>
                <a:lnTo>
                  <a:pt x="6327" y="492"/>
                </a:lnTo>
                <a:lnTo>
                  <a:pt x="6321" y="476"/>
                </a:lnTo>
                <a:lnTo>
                  <a:pt x="6319" y="476"/>
                </a:lnTo>
                <a:lnTo>
                  <a:pt x="6318" y="475"/>
                </a:lnTo>
                <a:lnTo>
                  <a:pt x="6319" y="473"/>
                </a:lnTo>
                <a:lnTo>
                  <a:pt x="6319" y="470"/>
                </a:lnTo>
                <a:lnTo>
                  <a:pt x="6315" y="471"/>
                </a:lnTo>
                <a:lnTo>
                  <a:pt x="6310" y="473"/>
                </a:lnTo>
                <a:lnTo>
                  <a:pt x="6311" y="474"/>
                </a:lnTo>
                <a:lnTo>
                  <a:pt x="6309" y="475"/>
                </a:lnTo>
                <a:lnTo>
                  <a:pt x="6304" y="476"/>
                </a:lnTo>
                <a:lnTo>
                  <a:pt x="6304" y="470"/>
                </a:lnTo>
                <a:lnTo>
                  <a:pt x="6307" y="468"/>
                </a:lnTo>
                <a:lnTo>
                  <a:pt x="6310" y="462"/>
                </a:lnTo>
                <a:lnTo>
                  <a:pt x="6304" y="462"/>
                </a:lnTo>
                <a:lnTo>
                  <a:pt x="6297" y="462"/>
                </a:lnTo>
                <a:lnTo>
                  <a:pt x="6291" y="462"/>
                </a:lnTo>
                <a:lnTo>
                  <a:pt x="6285" y="462"/>
                </a:lnTo>
                <a:lnTo>
                  <a:pt x="6285" y="456"/>
                </a:lnTo>
                <a:lnTo>
                  <a:pt x="6298" y="455"/>
                </a:lnTo>
                <a:lnTo>
                  <a:pt x="6304" y="454"/>
                </a:lnTo>
                <a:lnTo>
                  <a:pt x="6307" y="454"/>
                </a:lnTo>
                <a:lnTo>
                  <a:pt x="6313" y="459"/>
                </a:lnTo>
                <a:lnTo>
                  <a:pt x="6316" y="460"/>
                </a:lnTo>
                <a:lnTo>
                  <a:pt x="6321" y="461"/>
                </a:lnTo>
                <a:lnTo>
                  <a:pt x="6332" y="461"/>
                </a:lnTo>
                <a:lnTo>
                  <a:pt x="6347" y="462"/>
                </a:lnTo>
                <a:lnTo>
                  <a:pt x="6358" y="454"/>
                </a:lnTo>
                <a:lnTo>
                  <a:pt x="6360" y="451"/>
                </a:lnTo>
                <a:lnTo>
                  <a:pt x="6361" y="448"/>
                </a:lnTo>
                <a:lnTo>
                  <a:pt x="6362" y="442"/>
                </a:lnTo>
                <a:lnTo>
                  <a:pt x="6363" y="436"/>
                </a:lnTo>
                <a:lnTo>
                  <a:pt x="6364" y="431"/>
                </a:lnTo>
                <a:lnTo>
                  <a:pt x="6355" y="428"/>
                </a:lnTo>
                <a:lnTo>
                  <a:pt x="6355" y="427"/>
                </a:lnTo>
                <a:lnTo>
                  <a:pt x="6355" y="426"/>
                </a:lnTo>
                <a:lnTo>
                  <a:pt x="6355" y="422"/>
                </a:lnTo>
                <a:lnTo>
                  <a:pt x="6356" y="421"/>
                </a:lnTo>
                <a:lnTo>
                  <a:pt x="6356" y="419"/>
                </a:lnTo>
                <a:lnTo>
                  <a:pt x="6357" y="419"/>
                </a:lnTo>
                <a:lnTo>
                  <a:pt x="6358" y="420"/>
                </a:lnTo>
                <a:lnTo>
                  <a:pt x="6358" y="418"/>
                </a:lnTo>
                <a:lnTo>
                  <a:pt x="6358" y="414"/>
                </a:lnTo>
                <a:lnTo>
                  <a:pt x="6358" y="409"/>
                </a:lnTo>
                <a:lnTo>
                  <a:pt x="6363" y="407"/>
                </a:lnTo>
                <a:lnTo>
                  <a:pt x="6367" y="407"/>
                </a:lnTo>
                <a:lnTo>
                  <a:pt x="6369" y="406"/>
                </a:lnTo>
                <a:lnTo>
                  <a:pt x="6366" y="414"/>
                </a:lnTo>
                <a:lnTo>
                  <a:pt x="6367" y="413"/>
                </a:lnTo>
                <a:lnTo>
                  <a:pt x="6368" y="413"/>
                </a:lnTo>
                <a:lnTo>
                  <a:pt x="6369" y="414"/>
                </a:lnTo>
                <a:lnTo>
                  <a:pt x="6372" y="417"/>
                </a:lnTo>
                <a:lnTo>
                  <a:pt x="6369" y="418"/>
                </a:lnTo>
                <a:lnTo>
                  <a:pt x="6367" y="420"/>
                </a:lnTo>
                <a:lnTo>
                  <a:pt x="6366" y="421"/>
                </a:lnTo>
                <a:lnTo>
                  <a:pt x="6366" y="423"/>
                </a:lnTo>
                <a:lnTo>
                  <a:pt x="6366" y="425"/>
                </a:lnTo>
                <a:lnTo>
                  <a:pt x="6367" y="427"/>
                </a:lnTo>
                <a:lnTo>
                  <a:pt x="6368" y="429"/>
                </a:lnTo>
                <a:lnTo>
                  <a:pt x="6370" y="431"/>
                </a:lnTo>
                <a:lnTo>
                  <a:pt x="6373" y="435"/>
                </a:lnTo>
                <a:lnTo>
                  <a:pt x="6377" y="438"/>
                </a:lnTo>
                <a:lnTo>
                  <a:pt x="6383" y="442"/>
                </a:lnTo>
                <a:lnTo>
                  <a:pt x="6385" y="441"/>
                </a:lnTo>
                <a:lnTo>
                  <a:pt x="6385" y="440"/>
                </a:lnTo>
                <a:lnTo>
                  <a:pt x="6385" y="439"/>
                </a:lnTo>
                <a:lnTo>
                  <a:pt x="6385" y="438"/>
                </a:lnTo>
                <a:lnTo>
                  <a:pt x="6383" y="437"/>
                </a:lnTo>
                <a:lnTo>
                  <a:pt x="6395" y="431"/>
                </a:lnTo>
                <a:lnTo>
                  <a:pt x="6400" y="430"/>
                </a:lnTo>
                <a:lnTo>
                  <a:pt x="6404" y="429"/>
                </a:lnTo>
                <a:lnTo>
                  <a:pt x="6408" y="430"/>
                </a:lnTo>
                <a:lnTo>
                  <a:pt x="6412" y="431"/>
                </a:lnTo>
                <a:lnTo>
                  <a:pt x="6416" y="435"/>
                </a:lnTo>
                <a:lnTo>
                  <a:pt x="6420" y="440"/>
                </a:lnTo>
                <a:lnTo>
                  <a:pt x="6424" y="442"/>
                </a:lnTo>
                <a:lnTo>
                  <a:pt x="6427" y="444"/>
                </a:lnTo>
                <a:lnTo>
                  <a:pt x="6428" y="445"/>
                </a:lnTo>
                <a:lnTo>
                  <a:pt x="6428" y="449"/>
                </a:lnTo>
                <a:lnTo>
                  <a:pt x="6427" y="452"/>
                </a:lnTo>
                <a:lnTo>
                  <a:pt x="6426" y="455"/>
                </a:lnTo>
                <a:lnTo>
                  <a:pt x="6425" y="456"/>
                </a:lnTo>
                <a:lnTo>
                  <a:pt x="6426" y="457"/>
                </a:lnTo>
                <a:lnTo>
                  <a:pt x="6428" y="458"/>
                </a:lnTo>
                <a:lnTo>
                  <a:pt x="6432" y="460"/>
                </a:lnTo>
                <a:lnTo>
                  <a:pt x="6437" y="462"/>
                </a:lnTo>
                <a:lnTo>
                  <a:pt x="6443" y="464"/>
                </a:lnTo>
                <a:lnTo>
                  <a:pt x="6455" y="467"/>
                </a:lnTo>
                <a:lnTo>
                  <a:pt x="6465" y="470"/>
                </a:lnTo>
                <a:lnTo>
                  <a:pt x="6465" y="476"/>
                </a:lnTo>
                <a:lnTo>
                  <a:pt x="6472" y="473"/>
                </a:lnTo>
                <a:lnTo>
                  <a:pt x="6479" y="470"/>
                </a:lnTo>
                <a:lnTo>
                  <a:pt x="6479" y="476"/>
                </a:lnTo>
                <a:lnTo>
                  <a:pt x="6486" y="476"/>
                </a:lnTo>
                <a:lnTo>
                  <a:pt x="6491" y="476"/>
                </a:lnTo>
                <a:lnTo>
                  <a:pt x="6494" y="476"/>
                </a:lnTo>
                <a:lnTo>
                  <a:pt x="6496" y="476"/>
                </a:lnTo>
                <a:lnTo>
                  <a:pt x="6496" y="475"/>
                </a:lnTo>
                <a:lnTo>
                  <a:pt x="6495" y="472"/>
                </a:lnTo>
                <a:lnTo>
                  <a:pt x="6492" y="468"/>
                </a:lnTo>
                <a:lnTo>
                  <a:pt x="6487" y="462"/>
                </a:lnTo>
                <a:lnTo>
                  <a:pt x="6487" y="456"/>
                </a:lnTo>
                <a:lnTo>
                  <a:pt x="6493" y="457"/>
                </a:lnTo>
                <a:lnTo>
                  <a:pt x="6499" y="456"/>
                </a:lnTo>
                <a:lnTo>
                  <a:pt x="6498" y="451"/>
                </a:lnTo>
                <a:lnTo>
                  <a:pt x="6499" y="445"/>
                </a:lnTo>
                <a:lnTo>
                  <a:pt x="6494" y="447"/>
                </a:lnTo>
                <a:lnTo>
                  <a:pt x="6492" y="448"/>
                </a:lnTo>
                <a:lnTo>
                  <a:pt x="6490" y="448"/>
                </a:lnTo>
                <a:lnTo>
                  <a:pt x="6490" y="440"/>
                </a:lnTo>
                <a:lnTo>
                  <a:pt x="6487" y="437"/>
                </a:lnTo>
                <a:lnTo>
                  <a:pt x="6499" y="437"/>
                </a:lnTo>
                <a:lnTo>
                  <a:pt x="6499" y="440"/>
                </a:lnTo>
                <a:lnTo>
                  <a:pt x="6501" y="440"/>
                </a:lnTo>
                <a:lnTo>
                  <a:pt x="6505" y="439"/>
                </a:lnTo>
                <a:lnTo>
                  <a:pt x="6510" y="440"/>
                </a:lnTo>
                <a:lnTo>
                  <a:pt x="6518" y="442"/>
                </a:lnTo>
                <a:lnTo>
                  <a:pt x="6517" y="443"/>
                </a:lnTo>
                <a:lnTo>
                  <a:pt x="6518" y="445"/>
                </a:lnTo>
                <a:lnTo>
                  <a:pt x="6519" y="445"/>
                </a:lnTo>
                <a:lnTo>
                  <a:pt x="6520" y="445"/>
                </a:lnTo>
                <a:lnTo>
                  <a:pt x="6521" y="445"/>
                </a:lnTo>
                <a:lnTo>
                  <a:pt x="6521" y="443"/>
                </a:lnTo>
                <a:lnTo>
                  <a:pt x="6520" y="440"/>
                </a:lnTo>
                <a:lnTo>
                  <a:pt x="6518" y="434"/>
                </a:lnTo>
                <a:lnTo>
                  <a:pt x="6524" y="434"/>
                </a:lnTo>
                <a:lnTo>
                  <a:pt x="6525" y="431"/>
                </a:lnTo>
                <a:lnTo>
                  <a:pt x="6525" y="428"/>
                </a:lnTo>
                <a:lnTo>
                  <a:pt x="6527" y="423"/>
                </a:lnTo>
                <a:lnTo>
                  <a:pt x="6532" y="423"/>
                </a:lnTo>
                <a:lnTo>
                  <a:pt x="6521" y="417"/>
                </a:lnTo>
                <a:lnTo>
                  <a:pt x="6515" y="415"/>
                </a:lnTo>
                <a:lnTo>
                  <a:pt x="6510" y="411"/>
                </a:lnTo>
                <a:lnTo>
                  <a:pt x="6507" y="409"/>
                </a:lnTo>
                <a:lnTo>
                  <a:pt x="6504" y="405"/>
                </a:lnTo>
                <a:lnTo>
                  <a:pt x="6498" y="398"/>
                </a:lnTo>
                <a:lnTo>
                  <a:pt x="6492" y="390"/>
                </a:lnTo>
                <a:lnTo>
                  <a:pt x="6488" y="388"/>
                </a:lnTo>
                <a:lnTo>
                  <a:pt x="6484" y="386"/>
                </a:lnTo>
                <a:lnTo>
                  <a:pt x="6477" y="385"/>
                </a:lnTo>
                <a:lnTo>
                  <a:pt x="6469" y="385"/>
                </a:lnTo>
                <a:lnTo>
                  <a:pt x="6454" y="386"/>
                </a:lnTo>
                <a:lnTo>
                  <a:pt x="6454" y="387"/>
                </a:lnTo>
                <a:lnTo>
                  <a:pt x="6453" y="387"/>
                </a:lnTo>
                <a:lnTo>
                  <a:pt x="6451" y="389"/>
                </a:lnTo>
                <a:lnTo>
                  <a:pt x="6448" y="392"/>
                </a:lnTo>
                <a:lnTo>
                  <a:pt x="6450" y="393"/>
                </a:lnTo>
                <a:lnTo>
                  <a:pt x="6451" y="394"/>
                </a:lnTo>
                <a:lnTo>
                  <a:pt x="6451" y="397"/>
                </a:lnTo>
                <a:lnTo>
                  <a:pt x="6451" y="400"/>
                </a:lnTo>
                <a:lnTo>
                  <a:pt x="6453" y="401"/>
                </a:lnTo>
                <a:lnTo>
                  <a:pt x="6451" y="400"/>
                </a:lnTo>
                <a:lnTo>
                  <a:pt x="6446" y="400"/>
                </a:lnTo>
                <a:lnTo>
                  <a:pt x="6442" y="400"/>
                </a:lnTo>
                <a:lnTo>
                  <a:pt x="6444" y="400"/>
                </a:lnTo>
                <a:lnTo>
                  <a:pt x="6446" y="399"/>
                </a:lnTo>
                <a:lnTo>
                  <a:pt x="6447" y="397"/>
                </a:lnTo>
                <a:lnTo>
                  <a:pt x="6447" y="395"/>
                </a:lnTo>
                <a:lnTo>
                  <a:pt x="6446" y="389"/>
                </a:lnTo>
                <a:lnTo>
                  <a:pt x="6443" y="383"/>
                </a:lnTo>
                <a:lnTo>
                  <a:pt x="6440" y="377"/>
                </a:lnTo>
                <a:lnTo>
                  <a:pt x="6437" y="372"/>
                </a:lnTo>
                <a:lnTo>
                  <a:pt x="6434" y="366"/>
                </a:lnTo>
                <a:lnTo>
                  <a:pt x="6431" y="368"/>
                </a:lnTo>
                <a:lnTo>
                  <a:pt x="6430" y="369"/>
                </a:lnTo>
                <a:lnTo>
                  <a:pt x="6428" y="369"/>
                </a:lnTo>
                <a:lnTo>
                  <a:pt x="6425" y="365"/>
                </a:lnTo>
                <a:lnTo>
                  <a:pt x="6423" y="361"/>
                </a:lnTo>
                <a:lnTo>
                  <a:pt x="6421" y="360"/>
                </a:lnTo>
                <a:lnTo>
                  <a:pt x="6419" y="360"/>
                </a:lnTo>
                <a:lnTo>
                  <a:pt x="6414" y="361"/>
                </a:lnTo>
                <a:lnTo>
                  <a:pt x="6409" y="362"/>
                </a:lnTo>
                <a:lnTo>
                  <a:pt x="6407" y="361"/>
                </a:lnTo>
                <a:lnTo>
                  <a:pt x="6406" y="361"/>
                </a:lnTo>
                <a:lnTo>
                  <a:pt x="6405" y="359"/>
                </a:lnTo>
                <a:lnTo>
                  <a:pt x="6405" y="357"/>
                </a:lnTo>
                <a:lnTo>
                  <a:pt x="6406" y="354"/>
                </a:lnTo>
                <a:lnTo>
                  <a:pt x="6406" y="352"/>
                </a:lnTo>
                <a:lnTo>
                  <a:pt x="6405" y="351"/>
                </a:lnTo>
                <a:lnTo>
                  <a:pt x="6404" y="351"/>
                </a:lnTo>
                <a:lnTo>
                  <a:pt x="6402" y="350"/>
                </a:lnTo>
                <a:lnTo>
                  <a:pt x="6397" y="349"/>
                </a:lnTo>
                <a:lnTo>
                  <a:pt x="6397" y="344"/>
                </a:lnTo>
                <a:lnTo>
                  <a:pt x="6394" y="343"/>
                </a:lnTo>
                <a:lnTo>
                  <a:pt x="6390" y="343"/>
                </a:lnTo>
                <a:lnTo>
                  <a:pt x="6387" y="343"/>
                </a:lnTo>
                <a:lnTo>
                  <a:pt x="6385" y="342"/>
                </a:lnTo>
                <a:lnTo>
                  <a:pt x="6383" y="341"/>
                </a:lnTo>
                <a:lnTo>
                  <a:pt x="6380" y="337"/>
                </a:lnTo>
                <a:lnTo>
                  <a:pt x="6377" y="332"/>
                </a:lnTo>
                <a:lnTo>
                  <a:pt x="6375" y="330"/>
                </a:lnTo>
                <a:lnTo>
                  <a:pt x="6373" y="327"/>
                </a:lnTo>
                <a:lnTo>
                  <a:pt x="6371" y="325"/>
                </a:lnTo>
                <a:lnTo>
                  <a:pt x="6369" y="324"/>
                </a:lnTo>
                <a:lnTo>
                  <a:pt x="6367" y="324"/>
                </a:lnTo>
                <a:lnTo>
                  <a:pt x="6363" y="324"/>
                </a:lnTo>
                <a:lnTo>
                  <a:pt x="6360" y="325"/>
                </a:lnTo>
                <a:lnTo>
                  <a:pt x="6359" y="325"/>
                </a:lnTo>
                <a:lnTo>
                  <a:pt x="6358" y="324"/>
                </a:lnTo>
                <a:lnTo>
                  <a:pt x="6348" y="316"/>
                </a:lnTo>
                <a:lnTo>
                  <a:pt x="6338" y="307"/>
                </a:lnTo>
                <a:lnTo>
                  <a:pt x="6337" y="305"/>
                </a:lnTo>
                <a:lnTo>
                  <a:pt x="6337" y="303"/>
                </a:lnTo>
                <a:lnTo>
                  <a:pt x="6337" y="301"/>
                </a:lnTo>
                <a:lnTo>
                  <a:pt x="6336" y="300"/>
                </a:lnTo>
                <a:lnTo>
                  <a:pt x="6335" y="299"/>
                </a:lnTo>
                <a:lnTo>
                  <a:pt x="6330" y="296"/>
                </a:lnTo>
                <a:lnTo>
                  <a:pt x="6325" y="295"/>
                </a:lnTo>
                <a:lnTo>
                  <a:pt x="6321" y="295"/>
                </a:lnTo>
                <a:lnTo>
                  <a:pt x="6317" y="296"/>
                </a:lnTo>
                <a:lnTo>
                  <a:pt x="6311" y="298"/>
                </a:lnTo>
                <a:lnTo>
                  <a:pt x="6309" y="299"/>
                </a:lnTo>
                <a:lnTo>
                  <a:pt x="6307" y="299"/>
                </a:lnTo>
                <a:lnTo>
                  <a:pt x="6304" y="298"/>
                </a:lnTo>
                <a:lnTo>
                  <a:pt x="6302" y="296"/>
                </a:lnTo>
                <a:lnTo>
                  <a:pt x="6299" y="292"/>
                </a:lnTo>
                <a:lnTo>
                  <a:pt x="6296" y="288"/>
                </a:lnTo>
                <a:lnTo>
                  <a:pt x="6295" y="286"/>
                </a:lnTo>
                <a:lnTo>
                  <a:pt x="6293" y="285"/>
                </a:lnTo>
                <a:lnTo>
                  <a:pt x="6289" y="283"/>
                </a:lnTo>
                <a:lnTo>
                  <a:pt x="6285" y="283"/>
                </a:lnTo>
                <a:lnTo>
                  <a:pt x="6281" y="283"/>
                </a:lnTo>
                <a:lnTo>
                  <a:pt x="6276" y="282"/>
                </a:lnTo>
                <a:lnTo>
                  <a:pt x="6275" y="280"/>
                </a:lnTo>
                <a:lnTo>
                  <a:pt x="6273" y="278"/>
                </a:lnTo>
                <a:lnTo>
                  <a:pt x="6272" y="275"/>
                </a:lnTo>
                <a:lnTo>
                  <a:pt x="6271" y="274"/>
                </a:lnTo>
                <a:lnTo>
                  <a:pt x="6265" y="273"/>
                </a:lnTo>
                <a:lnTo>
                  <a:pt x="6259" y="273"/>
                </a:lnTo>
                <a:lnTo>
                  <a:pt x="6246" y="274"/>
                </a:lnTo>
                <a:lnTo>
                  <a:pt x="6234" y="276"/>
                </a:lnTo>
                <a:lnTo>
                  <a:pt x="6228" y="276"/>
                </a:lnTo>
                <a:lnTo>
                  <a:pt x="6223" y="276"/>
                </a:lnTo>
                <a:lnTo>
                  <a:pt x="6220" y="271"/>
                </a:lnTo>
                <a:lnTo>
                  <a:pt x="6215" y="272"/>
                </a:lnTo>
                <a:lnTo>
                  <a:pt x="6209" y="273"/>
                </a:lnTo>
                <a:lnTo>
                  <a:pt x="6202" y="274"/>
                </a:lnTo>
                <a:lnTo>
                  <a:pt x="6198" y="274"/>
                </a:lnTo>
                <a:lnTo>
                  <a:pt x="6195" y="274"/>
                </a:lnTo>
                <a:lnTo>
                  <a:pt x="6191" y="270"/>
                </a:lnTo>
                <a:lnTo>
                  <a:pt x="6189" y="268"/>
                </a:lnTo>
                <a:lnTo>
                  <a:pt x="6187" y="268"/>
                </a:lnTo>
                <a:lnTo>
                  <a:pt x="6186" y="268"/>
                </a:lnTo>
                <a:lnTo>
                  <a:pt x="6184" y="285"/>
                </a:lnTo>
                <a:lnTo>
                  <a:pt x="6184" y="286"/>
                </a:lnTo>
                <a:lnTo>
                  <a:pt x="6185" y="287"/>
                </a:lnTo>
                <a:lnTo>
                  <a:pt x="6188" y="290"/>
                </a:lnTo>
                <a:lnTo>
                  <a:pt x="6195" y="293"/>
                </a:lnTo>
                <a:lnTo>
                  <a:pt x="6193" y="296"/>
                </a:lnTo>
                <a:lnTo>
                  <a:pt x="6192" y="298"/>
                </a:lnTo>
                <a:lnTo>
                  <a:pt x="6192" y="299"/>
                </a:lnTo>
                <a:lnTo>
                  <a:pt x="6195" y="307"/>
                </a:lnTo>
                <a:lnTo>
                  <a:pt x="6192" y="308"/>
                </a:lnTo>
                <a:lnTo>
                  <a:pt x="6191" y="308"/>
                </a:lnTo>
                <a:lnTo>
                  <a:pt x="6189" y="310"/>
                </a:lnTo>
                <a:lnTo>
                  <a:pt x="6185" y="315"/>
                </a:lnTo>
                <a:lnTo>
                  <a:pt x="6181" y="321"/>
                </a:lnTo>
                <a:lnTo>
                  <a:pt x="6176" y="319"/>
                </a:lnTo>
                <a:lnTo>
                  <a:pt x="6172" y="319"/>
                </a:lnTo>
                <a:lnTo>
                  <a:pt x="6169" y="324"/>
                </a:lnTo>
                <a:lnTo>
                  <a:pt x="6162" y="324"/>
                </a:lnTo>
                <a:lnTo>
                  <a:pt x="6159" y="324"/>
                </a:lnTo>
                <a:lnTo>
                  <a:pt x="6155" y="324"/>
                </a:lnTo>
                <a:lnTo>
                  <a:pt x="6155" y="321"/>
                </a:lnTo>
                <a:lnTo>
                  <a:pt x="6154" y="319"/>
                </a:lnTo>
                <a:lnTo>
                  <a:pt x="6154" y="314"/>
                </a:lnTo>
                <a:lnTo>
                  <a:pt x="6154" y="309"/>
                </a:lnTo>
                <a:lnTo>
                  <a:pt x="6153" y="307"/>
                </a:lnTo>
                <a:lnTo>
                  <a:pt x="6153" y="304"/>
                </a:lnTo>
                <a:lnTo>
                  <a:pt x="6144" y="302"/>
                </a:lnTo>
                <a:lnTo>
                  <a:pt x="6145" y="301"/>
                </a:lnTo>
                <a:lnTo>
                  <a:pt x="6145" y="300"/>
                </a:lnTo>
                <a:lnTo>
                  <a:pt x="6145" y="296"/>
                </a:lnTo>
                <a:lnTo>
                  <a:pt x="6144" y="288"/>
                </a:lnTo>
                <a:lnTo>
                  <a:pt x="6133" y="294"/>
                </a:lnTo>
                <a:lnTo>
                  <a:pt x="6127" y="297"/>
                </a:lnTo>
                <a:lnTo>
                  <a:pt x="6124" y="298"/>
                </a:lnTo>
                <a:lnTo>
                  <a:pt x="6122" y="299"/>
                </a:lnTo>
                <a:lnTo>
                  <a:pt x="6119" y="299"/>
                </a:lnTo>
                <a:lnTo>
                  <a:pt x="6116" y="298"/>
                </a:lnTo>
                <a:lnTo>
                  <a:pt x="6115" y="298"/>
                </a:lnTo>
                <a:lnTo>
                  <a:pt x="6114" y="296"/>
                </a:lnTo>
                <a:lnTo>
                  <a:pt x="6114" y="294"/>
                </a:lnTo>
                <a:lnTo>
                  <a:pt x="6115" y="294"/>
                </a:lnTo>
                <a:lnTo>
                  <a:pt x="6116" y="293"/>
                </a:lnTo>
                <a:lnTo>
                  <a:pt x="6109" y="292"/>
                </a:lnTo>
                <a:lnTo>
                  <a:pt x="6102" y="290"/>
                </a:lnTo>
                <a:lnTo>
                  <a:pt x="6095" y="290"/>
                </a:lnTo>
                <a:lnTo>
                  <a:pt x="6092" y="290"/>
                </a:lnTo>
                <a:lnTo>
                  <a:pt x="6088" y="290"/>
                </a:lnTo>
                <a:lnTo>
                  <a:pt x="6086" y="291"/>
                </a:lnTo>
                <a:lnTo>
                  <a:pt x="6084" y="293"/>
                </a:lnTo>
                <a:lnTo>
                  <a:pt x="6082" y="295"/>
                </a:lnTo>
                <a:lnTo>
                  <a:pt x="6079" y="296"/>
                </a:lnTo>
                <a:lnTo>
                  <a:pt x="6078" y="295"/>
                </a:lnTo>
                <a:lnTo>
                  <a:pt x="6078" y="293"/>
                </a:lnTo>
                <a:lnTo>
                  <a:pt x="6077" y="288"/>
                </a:lnTo>
                <a:lnTo>
                  <a:pt x="6051" y="288"/>
                </a:lnTo>
                <a:lnTo>
                  <a:pt x="6046" y="288"/>
                </a:lnTo>
                <a:lnTo>
                  <a:pt x="6041" y="288"/>
                </a:lnTo>
                <a:lnTo>
                  <a:pt x="6036" y="289"/>
                </a:lnTo>
                <a:lnTo>
                  <a:pt x="6032" y="290"/>
                </a:lnTo>
                <a:lnTo>
                  <a:pt x="6028" y="292"/>
                </a:lnTo>
                <a:lnTo>
                  <a:pt x="6025" y="294"/>
                </a:lnTo>
                <a:lnTo>
                  <a:pt x="6022" y="296"/>
                </a:lnTo>
                <a:lnTo>
                  <a:pt x="6019" y="299"/>
                </a:lnTo>
                <a:lnTo>
                  <a:pt x="6017" y="303"/>
                </a:lnTo>
                <a:lnTo>
                  <a:pt x="6015" y="307"/>
                </a:lnTo>
                <a:lnTo>
                  <a:pt x="6013" y="313"/>
                </a:lnTo>
                <a:lnTo>
                  <a:pt x="6012" y="319"/>
                </a:lnTo>
                <a:lnTo>
                  <a:pt x="6008" y="306"/>
                </a:lnTo>
                <a:lnTo>
                  <a:pt x="6004" y="293"/>
                </a:lnTo>
                <a:lnTo>
                  <a:pt x="5999" y="293"/>
                </a:lnTo>
                <a:lnTo>
                  <a:pt x="5997" y="292"/>
                </a:lnTo>
                <a:lnTo>
                  <a:pt x="5996" y="292"/>
                </a:lnTo>
                <a:lnTo>
                  <a:pt x="5995" y="292"/>
                </a:lnTo>
                <a:lnTo>
                  <a:pt x="5992" y="290"/>
                </a:lnTo>
                <a:lnTo>
                  <a:pt x="5993" y="288"/>
                </a:lnTo>
                <a:lnTo>
                  <a:pt x="5994" y="284"/>
                </a:lnTo>
                <a:lnTo>
                  <a:pt x="5995" y="281"/>
                </a:lnTo>
                <a:lnTo>
                  <a:pt x="5994" y="279"/>
                </a:lnTo>
                <a:lnTo>
                  <a:pt x="5994" y="278"/>
                </a:lnTo>
                <a:lnTo>
                  <a:pt x="5992" y="276"/>
                </a:lnTo>
                <a:lnTo>
                  <a:pt x="5995" y="276"/>
                </a:lnTo>
                <a:lnTo>
                  <a:pt x="5996" y="276"/>
                </a:lnTo>
                <a:lnTo>
                  <a:pt x="5997" y="276"/>
                </a:lnTo>
                <a:lnTo>
                  <a:pt x="5998" y="274"/>
                </a:lnTo>
                <a:lnTo>
                  <a:pt x="5990" y="268"/>
                </a:lnTo>
                <a:lnTo>
                  <a:pt x="5986" y="265"/>
                </a:lnTo>
                <a:lnTo>
                  <a:pt x="5981" y="262"/>
                </a:lnTo>
                <a:lnTo>
                  <a:pt x="5980" y="261"/>
                </a:lnTo>
                <a:lnTo>
                  <a:pt x="5979" y="258"/>
                </a:lnTo>
                <a:lnTo>
                  <a:pt x="5979" y="255"/>
                </a:lnTo>
                <a:lnTo>
                  <a:pt x="5978" y="254"/>
                </a:lnTo>
                <a:lnTo>
                  <a:pt x="5974" y="252"/>
                </a:lnTo>
                <a:lnTo>
                  <a:pt x="5970" y="252"/>
                </a:lnTo>
                <a:lnTo>
                  <a:pt x="5966" y="252"/>
                </a:lnTo>
                <a:lnTo>
                  <a:pt x="5964" y="252"/>
                </a:lnTo>
                <a:lnTo>
                  <a:pt x="5961" y="251"/>
                </a:lnTo>
                <a:lnTo>
                  <a:pt x="5956" y="245"/>
                </a:lnTo>
                <a:lnTo>
                  <a:pt x="5943" y="249"/>
                </a:lnTo>
                <a:lnTo>
                  <a:pt x="5934" y="252"/>
                </a:lnTo>
                <a:lnTo>
                  <a:pt x="5930" y="253"/>
                </a:lnTo>
                <a:lnTo>
                  <a:pt x="5928" y="254"/>
                </a:lnTo>
                <a:lnTo>
                  <a:pt x="5926" y="254"/>
                </a:lnTo>
                <a:lnTo>
                  <a:pt x="5925" y="253"/>
                </a:lnTo>
                <a:lnTo>
                  <a:pt x="5924" y="251"/>
                </a:lnTo>
                <a:lnTo>
                  <a:pt x="5923" y="249"/>
                </a:lnTo>
                <a:lnTo>
                  <a:pt x="5922" y="249"/>
                </a:lnTo>
                <a:lnTo>
                  <a:pt x="5922" y="248"/>
                </a:lnTo>
                <a:lnTo>
                  <a:pt x="5917" y="248"/>
                </a:lnTo>
                <a:lnTo>
                  <a:pt x="5911" y="248"/>
                </a:lnTo>
                <a:lnTo>
                  <a:pt x="5897" y="248"/>
                </a:lnTo>
                <a:lnTo>
                  <a:pt x="5888" y="254"/>
                </a:lnTo>
                <a:lnTo>
                  <a:pt x="5884" y="254"/>
                </a:lnTo>
                <a:lnTo>
                  <a:pt x="5881" y="254"/>
                </a:lnTo>
                <a:lnTo>
                  <a:pt x="5875" y="253"/>
                </a:lnTo>
                <a:lnTo>
                  <a:pt x="5873" y="252"/>
                </a:lnTo>
                <a:lnTo>
                  <a:pt x="5870" y="251"/>
                </a:lnTo>
                <a:lnTo>
                  <a:pt x="5866" y="251"/>
                </a:lnTo>
                <a:lnTo>
                  <a:pt x="5863" y="251"/>
                </a:lnTo>
                <a:lnTo>
                  <a:pt x="5857" y="257"/>
                </a:lnTo>
                <a:lnTo>
                  <a:pt x="5848" y="259"/>
                </a:lnTo>
                <a:lnTo>
                  <a:pt x="5837" y="260"/>
                </a:lnTo>
                <a:lnTo>
                  <a:pt x="5816" y="259"/>
                </a:lnTo>
                <a:lnTo>
                  <a:pt x="5807" y="259"/>
                </a:lnTo>
                <a:lnTo>
                  <a:pt x="5798" y="258"/>
                </a:lnTo>
                <a:lnTo>
                  <a:pt x="5784" y="257"/>
                </a:lnTo>
                <a:lnTo>
                  <a:pt x="5785" y="256"/>
                </a:lnTo>
                <a:lnTo>
                  <a:pt x="5786" y="256"/>
                </a:lnTo>
                <a:lnTo>
                  <a:pt x="5788" y="254"/>
                </a:lnTo>
                <a:lnTo>
                  <a:pt x="5790" y="251"/>
                </a:lnTo>
                <a:lnTo>
                  <a:pt x="5791" y="251"/>
                </a:lnTo>
                <a:lnTo>
                  <a:pt x="5792" y="251"/>
                </a:lnTo>
                <a:lnTo>
                  <a:pt x="5794" y="253"/>
                </a:lnTo>
                <a:lnTo>
                  <a:pt x="5797" y="254"/>
                </a:lnTo>
                <a:lnTo>
                  <a:pt x="5799" y="254"/>
                </a:lnTo>
                <a:lnTo>
                  <a:pt x="5801" y="254"/>
                </a:lnTo>
                <a:lnTo>
                  <a:pt x="5805" y="251"/>
                </a:lnTo>
                <a:lnTo>
                  <a:pt x="5811" y="245"/>
                </a:lnTo>
                <a:lnTo>
                  <a:pt x="5817" y="238"/>
                </a:lnTo>
                <a:lnTo>
                  <a:pt x="5821" y="234"/>
                </a:lnTo>
                <a:lnTo>
                  <a:pt x="5823" y="231"/>
                </a:lnTo>
                <a:lnTo>
                  <a:pt x="5824" y="228"/>
                </a:lnTo>
                <a:lnTo>
                  <a:pt x="5824" y="226"/>
                </a:lnTo>
                <a:lnTo>
                  <a:pt x="5824" y="225"/>
                </a:lnTo>
                <a:lnTo>
                  <a:pt x="5823" y="225"/>
                </a:lnTo>
                <a:lnTo>
                  <a:pt x="5820" y="227"/>
                </a:lnTo>
                <a:lnTo>
                  <a:pt x="5813" y="233"/>
                </a:lnTo>
                <a:lnTo>
                  <a:pt x="5809" y="237"/>
                </a:lnTo>
                <a:lnTo>
                  <a:pt x="5809" y="240"/>
                </a:lnTo>
                <a:lnTo>
                  <a:pt x="5807" y="240"/>
                </a:lnTo>
                <a:lnTo>
                  <a:pt x="5805" y="240"/>
                </a:lnTo>
                <a:lnTo>
                  <a:pt x="5803" y="239"/>
                </a:lnTo>
                <a:lnTo>
                  <a:pt x="5801" y="240"/>
                </a:lnTo>
                <a:lnTo>
                  <a:pt x="5796" y="237"/>
                </a:lnTo>
                <a:lnTo>
                  <a:pt x="5790" y="234"/>
                </a:lnTo>
                <a:lnTo>
                  <a:pt x="5790" y="232"/>
                </a:lnTo>
                <a:lnTo>
                  <a:pt x="5789" y="230"/>
                </a:lnTo>
                <a:lnTo>
                  <a:pt x="5790" y="229"/>
                </a:lnTo>
                <a:lnTo>
                  <a:pt x="5790" y="228"/>
                </a:lnTo>
                <a:lnTo>
                  <a:pt x="5791" y="228"/>
                </a:lnTo>
                <a:lnTo>
                  <a:pt x="5793" y="229"/>
                </a:lnTo>
                <a:lnTo>
                  <a:pt x="5795" y="229"/>
                </a:lnTo>
                <a:lnTo>
                  <a:pt x="5798" y="229"/>
                </a:lnTo>
                <a:lnTo>
                  <a:pt x="5804" y="231"/>
                </a:lnTo>
                <a:lnTo>
                  <a:pt x="5806" y="224"/>
                </a:lnTo>
                <a:lnTo>
                  <a:pt x="5809" y="217"/>
                </a:lnTo>
                <a:lnTo>
                  <a:pt x="5793" y="209"/>
                </a:lnTo>
                <a:lnTo>
                  <a:pt x="5784" y="205"/>
                </a:lnTo>
                <a:lnTo>
                  <a:pt x="5780" y="204"/>
                </a:lnTo>
                <a:lnTo>
                  <a:pt x="5776" y="203"/>
                </a:lnTo>
                <a:lnTo>
                  <a:pt x="5771" y="204"/>
                </a:lnTo>
                <a:lnTo>
                  <a:pt x="5769" y="205"/>
                </a:lnTo>
                <a:lnTo>
                  <a:pt x="5769" y="206"/>
                </a:lnTo>
                <a:lnTo>
                  <a:pt x="5770" y="206"/>
                </a:lnTo>
                <a:lnTo>
                  <a:pt x="5764" y="206"/>
                </a:lnTo>
                <a:lnTo>
                  <a:pt x="5759" y="205"/>
                </a:lnTo>
                <a:lnTo>
                  <a:pt x="5756" y="205"/>
                </a:lnTo>
                <a:lnTo>
                  <a:pt x="5753" y="206"/>
                </a:lnTo>
                <a:lnTo>
                  <a:pt x="5750" y="207"/>
                </a:lnTo>
                <a:lnTo>
                  <a:pt x="5748" y="209"/>
                </a:lnTo>
                <a:lnTo>
                  <a:pt x="5747" y="210"/>
                </a:lnTo>
                <a:lnTo>
                  <a:pt x="5747" y="213"/>
                </a:lnTo>
                <a:lnTo>
                  <a:pt x="5748" y="217"/>
                </a:lnTo>
                <a:lnTo>
                  <a:pt x="5746" y="221"/>
                </a:lnTo>
                <a:lnTo>
                  <a:pt x="5745" y="224"/>
                </a:lnTo>
                <a:lnTo>
                  <a:pt x="5743" y="228"/>
                </a:lnTo>
                <a:lnTo>
                  <a:pt x="5740" y="231"/>
                </a:lnTo>
                <a:lnTo>
                  <a:pt x="5738" y="234"/>
                </a:lnTo>
                <a:lnTo>
                  <a:pt x="5735" y="237"/>
                </a:lnTo>
                <a:lnTo>
                  <a:pt x="5731" y="239"/>
                </a:lnTo>
                <a:lnTo>
                  <a:pt x="5728" y="240"/>
                </a:lnTo>
                <a:lnTo>
                  <a:pt x="5721" y="241"/>
                </a:lnTo>
                <a:lnTo>
                  <a:pt x="5718" y="241"/>
                </a:lnTo>
                <a:lnTo>
                  <a:pt x="5717" y="241"/>
                </a:lnTo>
                <a:lnTo>
                  <a:pt x="5716" y="240"/>
                </a:lnTo>
                <a:lnTo>
                  <a:pt x="5716" y="239"/>
                </a:lnTo>
                <a:lnTo>
                  <a:pt x="5717" y="238"/>
                </a:lnTo>
                <a:lnTo>
                  <a:pt x="5719" y="237"/>
                </a:lnTo>
                <a:lnTo>
                  <a:pt x="5721" y="235"/>
                </a:lnTo>
                <a:lnTo>
                  <a:pt x="5725" y="231"/>
                </a:lnTo>
                <a:lnTo>
                  <a:pt x="5725" y="230"/>
                </a:lnTo>
                <a:lnTo>
                  <a:pt x="5723" y="228"/>
                </a:lnTo>
                <a:lnTo>
                  <a:pt x="5719" y="226"/>
                </a:lnTo>
                <a:lnTo>
                  <a:pt x="5727" y="220"/>
                </a:lnTo>
                <a:lnTo>
                  <a:pt x="5730" y="216"/>
                </a:lnTo>
                <a:lnTo>
                  <a:pt x="5734" y="214"/>
                </a:lnTo>
                <a:lnTo>
                  <a:pt x="5734" y="212"/>
                </a:lnTo>
                <a:lnTo>
                  <a:pt x="5735" y="214"/>
                </a:lnTo>
                <a:lnTo>
                  <a:pt x="5736" y="217"/>
                </a:lnTo>
                <a:lnTo>
                  <a:pt x="5738" y="219"/>
                </a:lnTo>
                <a:lnTo>
                  <a:pt x="5742" y="220"/>
                </a:lnTo>
                <a:lnTo>
                  <a:pt x="5741" y="219"/>
                </a:lnTo>
                <a:lnTo>
                  <a:pt x="5741" y="218"/>
                </a:lnTo>
                <a:lnTo>
                  <a:pt x="5742" y="214"/>
                </a:lnTo>
                <a:lnTo>
                  <a:pt x="5745" y="209"/>
                </a:lnTo>
                <a:lnTo>
                  <a:pt x="5734" y="209"/>
                </a:lnTo>
                <a:lnTo>
                  <a:pt x="5724" y="210"/>
                </a:lnTo>
                <a:lnTo>
                  <a:pt x="5704" y="212"/>
                </a:lnTo>
                <a:lnTo>
                  <a:pt x="5702" y="200"/>
                </a:lnTo>
                <a:lnTo>
                  <a:pt x="5711" y="200"/>
                </a:lnTo>
                <a:lnTo>
                  <a:pt x="5721" y="200"/>
                </a:lnTo>
                <a:lnTo>
                  <a:pt x="5724" y="200"/>
                </a:lnTo>
                <a:lnTo>
                  <a:pt x="5724" y="199"/>
                </a:lnTo>
                <a:lnTo>
                  <a:pt x="5721" y="197"/>
                </a:lnTo>
                <a:lnTo>
                  <a:pt x="5713" y="195"/>
                </a:lnTo>
                <a:lnTo>
                  <a:pt x="5705" y="193"/>
                </a:lnTo>
                <a:lnTo>
                  <a:pt x="5697" y="192"/>
                </a:lnTo>
                <a:lnTo>
                  <a:pt x="5680" y="191"/>
                </a:lnTo>
                <a:lnTo>
                  <a:pt x="5663" y="190"/>
                </a:lnTo>
                <a:lnTo>
                  <a:pt x="5659" y="190"/>
                </a:lnTo>
                <a:lnTo>
                  <a:pt x="5655" y="189"/>
                </a:lnTo>
                <a:lnTo>
                  <a:pt x="5648" y="186"/>
                </a:lnTo>
                <a:lnTo>
                  <a:pt x="5645" y="182"/>
                </a:lnTo>
                <a:lnTo>
                  <a:pt x="5644" y="179"/>
                </a:lnTo>
                <a:lnTo>
                  <a:pt x="5642" y="178"/>
                </a:lnTo>
                <a:lnTo>
                  <a:pt x="5640" y="178"/>
                </a:lnTo>
                <a:lnTo>
                  <a:pt x="5637" y="178"/>
                </a:lnTo>
                <a:lnTo>
                  <a:pt x="5634" y="178"/>
                </a:lnTo>
                <a:lnTo>
                  <a:pt x="5632" y="178"/>
                </a:lnTo>
                <a:lnTo>
                  <a:pt x="5631" y="178"/>
                </a:lnTo>
                <a:lnTo>
                  <a:pt x="5631" y="184"/>
                </a:lnTo>
                <a:lnTo>
                  <a:pt x="5634" y="183"/>
                </a:lnTo>
                <a:lnTo>
                  <a:pt x="5636" y="184"/>
                </a:lnTo>
                <a:lnTo>
                  <a:pt x="5637" y="185"/>
                </a:lnTo>
                <a:lnTo>
                  <a:pt x="5638" y="186"/>
                </a:lnTo>
                <a:lnTo>
                  <a:pt x="5638" y="189"/>
                </a:lnTo>
                <a:lnTo>
                  <a:pt x="5639" y="191"/>
                </a:lnTo>
                <a:lnTo>
                  <a:pt x="5640" y="192"/>
                </a:lnTo>
                <a:lnTo>
                  <a:pt x="5633" y="192"/>
                </a:lnTo>
                <a:lnTo>
                  <a:pt x="5629" y="192"/>
                </a:lnTo>
                <a:lnTo>
                  <a:pt x="5625" y="192"/>
                </a:lnTo>
                <a:lnTo>
                  <a:pt x="5620" y="192"/>
                </a:lnTo>
                <a:lnTo>
                  <a:pt x="5617" y="200"/>
                </a:lnTo>
                <a:lnTo>
                  <a:pt x="5618" y="200"/>
                </a:lnTo>
                <a:lnTo>
                  <a:pt x="5620" y="200"/>
                </a:lnTo>
                <a:lnTo>
                  <a:pt x="5622" y="201"/>
                </a:lnTo>
                <a:lnTo>
                  <a:pt x="5624" y="202"/>
                </a:lnTo>
                <a:lnTo>
                  <a:pt x="5625" y="203"/>
                </a:lnTo>
                <a:lnTo>
                  <a:pt x="5625" y="204"/>
                </a:lnTo>
                <a:lnTo>
                  <a:pt x="5624" y="206"/>
                </a:lnTo>
                <a:lnTo>
                  <a:pt x="5621" y="206"/>
                </a:lnTo>
                <a:lnTo>
                  <a:pt x="5617" y="206"/>
                </a:lnTo>
                <a:lnTo>
                  <a:pt x="5616" y="213"/>
                </a:lnTo>
                <a:lnTo>
                  <a:pt x="5615" y="217"/>
                </a:lnTo>
                <a:lnTo>
                  <a:pt x="5616" y="218"/>
                </a:lnTo>
                <a:lnTo>
                  <a:pt x="5617" y="217"/>
                </a:lnTo>
                <a:lnTo>
                  <a:pt x="5619" y="221"/>
                </a:lnTo>
                <a:lnTo>
                  <a:pt x="5620" y="224"/>
                </a:lnTo>
                <a:lnTo>
                  <a:pt x="5622" y="226"/>
                </a:lnTo>
                <a:lnTo>
                  <a:pt x="5623" y="229"/>
                </a:lnTo>
                <a:lnTo>
                  <a:pt x="5623" y="230"/>
                </a:lnTo>
                <a:lnTo>
                  <a:pt x="5623" y="231"/>
                </a:lnTo>
                <a:lnTo>
                  <a:pt x="5622" y="232"/>
                </a:lnTo>
                <a:lnTo>
                  <a:pt x="5621" y="234"/>
                </a:lnTo>
                <a:lnTo>
                  <a:pt x="5619" y="235"/>
                </a:lnTo>
                <a:lnTo>
                  <a:pt x="5616" y="236"/>
                </a:lnTo>
                <a:lnTo>
                  <a:pt x="5612" y="237"/>
                </a:lnTo>
                <a:lnTo>
                  <a:pt x="5609" y="234"/>
                </a:lnTo>
                <a:lnTo>
                  <a:pt x="5610" y="235"/>
                </a:lnTo>
                <a:lnTo>
                  <a:pt x="5610" y="236"/>
                </a:lnTo>
                <a:lnTo>
                  <a:pt x="5609" y="237"/>
                </a:lnTo>
                <a:lnTo>
                  <a:pt x="5608" y="237"/>
                </a:lnTo>
                <a:lnTo>
                  <a:pt x="5603" y="237"/>
                </a:lnTo>
                <a:lnTo>
                  <a:pt x="5603" y="226"/>
                </a:lnTo>
                <a:lnTo>
                  <a:pt x="5599" y="225"/>
                </a:lnTo>
                <a:lnTo>
                  <a:pt x="5596" y="225"/>
                </a:lnTo>
                <a:lnTo>
                  <a:pt x="5594" y="226"/>
                </a:lnTo>
                <a:lnTo>
                  <a:pt x="5593" y="227"/>
                </a:lnTo>
                <a:lnTo>
                  <a:pt x="5592" y="229"/>
                </a:lnTo>
                <a:lnTo>
                  <a:pt x="5592" y="231"/>
                </a:lnTo>
                <a:lnTo>
                  <a:pt x="5592" y="235"/>
                </a:lnTo>
                <a:lnTo>
                  <a:pt x="5592" y="239"/>
                </a:lnTo>
                <a:lnTo>
                  <a:pt x="5591" y="241"/>
                </a:lnTo>
                <a:lnTo>
                  <a:pt x="5590" y="243"/>
                </a:lnTo>
                <a:lnTo>
                  <a:pt x="5588" y="244"/>
                </a:lnTo>
                <a:lnTo>
                  <a:pt x="5586" y="245"/>
                </a:lnTo>
                <a:lnTo>
                  <a:pt x="5582" y="245"/>
                </a:lnTo>
                <a:lnTo>
                  <a:pt x="5578" y="245"/>
                </a:lnTo>
                <a:lnTo>
                  <a:pt x="5575" y="245"/>
                </a:lnTo>
                <a:lnTo>
                  <a:pt x="5573" y="243"/>
                </a:lnTo>
                <a:lnTo>
                  <a:pt x="5567" y="239"/>
                </a:lnTo>
                <a:lnTo>
                  <a:pt x="5562" y="234"/>
                </a:lnTo>
                <a:lnTo>
                  <a:pt x="5558" y="231"/>
                </a:lnTo>
                <a:lnTo>
                  <a:pt x="5553" y="229"/>
                </a:lnTo>
                <a:lnTo>
                  <a:pt x="5548" y="228"/>
                </a:lnTo>
                <a:lnTo>
                  <a:pt x="5544" y="227"/>
                </a:lnTo>
                <a:lnTo>
                  <a:pt x="5538" y="226"/>
                </a:lnTo>
                <a:lnTo>
                  <a:pt x="5538" y="225"/>
                </a:lnTo>
                <a:lnTo>
                  <a:pt x="5537" y="223"/>
                </a:lnTo>
                <a:lnTo>
                  <a:pt x="5536" y="221"/>
                </a:lnTo>
                <a:lnTo>
                  <a:pt x="5536" y="220"/>
                </a:lnTo>
                <a:lnTo>
                  <a:pt x="5534" y="220"/>
                </a:lnTo>
                <a:lnTo>
                  <a:pt x="5531" y="220"/>
                </a:lnTo>
                <a:lnTo>
                  <a:pt x="5527" y="220"/>
                </a:lnTo>
                <a:lnTo>
                  <a:pt x="5526" y="221"/>
                </a:lnTo>
                <a:lnTo>
                  <a:pt x="5525" y="222"/>
                </a:lnTo>
                <a:lnTo>
                  <a:pt x="5522" y="225"/>
                </a:lnTo>
                <a:lnTo>
                  <a:pt x="5518" y="229"/>
                </a:lnTo>
                <a:lnTo>
                  <a:pt x="5516" y="231"/>
                </a:lnTo>
                <a:lnTo>
                  <a:pt x="5514" y="232"/>
                </a:lnTo>
                <a:lnTo>
                  <a:pt x="5511" y="233"/>
                </a:lnTo>
                <a:lnTo>
                  <a:pt x="5506" y="234"/>
                </a:lnTo>
                <a:lnTo>
                  <a:pt x="5501" y="235"/>
                </a:lnTo>
                <a:lnTo>
                  <a:pt x="5496" y="237"/>
                </a:lnTo>
                <a:lnTo>
                  <a:pt x="5496" y="234"/>
                </a:lnTo>
                <a:lnTo>
                  <a:pt x="5497" y="233"/>
                </a:lnTo>
                <a:lnTo>
                  <a:pt x="5498" y="230"/>
                </a:lnTo>
                <a:lnTo>
                  <a:pt x="5499" y="229"/>
                </a:lnTo>
                <a:lnTo>
                  <a:pt x="5499" y="228"/>
                </a:lnTo>
                <a:lnTo>
                  <a:pt x="5500" y="226"/>
                </a:lnTo>
                <a:lnTo>
                  <a:pt x="5499" y="223"/>
                </a:lnTo>
                <a:lnTo>
                  <a:pt x="5493" y="223"/>
                </a:lnTo>
                <a:lnTo>
                  <a:pt x="5491" y="217"/>
                </a:lnTo>
                <a:lnTo>
                  <a:pt x="5488" y="212"/>
                </a:lnTo>
                <a:lnTo>
                  <a:pt x="5485" y="225"/>
                </a:lnTo>
                <a:lnTo>
                  <a:pt x="5481" y="241"/>
                </a:lnTo>
                <a:lnTo>
                  <a:pt x="5479" y="249"/>
                </a:lnTo>
                <a:lnTo>
                  <a:pt x="5477" y="253"/>
                </a:lnTo>
                <a:lnTo>
                  <a:pt x="5476" y="256"/>
                </a:lnTo>
                <a:lnTo>
                  <a:pt x="5474" y="259"/>
                </a:lnTo>
                <a:lnTo>
                  <a:pt x="5472" y="262"/>
                </a:lnTo>
                <a:lnTo>
                  <a:pt x="5470" y="264"/>
                </a:lnTo>
                <a:lnTo>
                  <a:pt x="5468" y="265"/>
                </a:lnTo>
                <a:lnTo>
                  <a:pt x="5464" y="266"/>
                </a:lnTo>
                <a:lnTo>
                  <a:pt x="5462" y="266"/>
                </a:lnTo>
                <a:lnTo>
                  <a:pt x="5461" y="264"/>
                </a:lnTo>
                <a:lnTo>
                  <a:pt x="5461" y="262"/>
                </a:lnTo>
                <a:lnTo>
                  <a:pt x="5462" y="257"/>
                </a:lnTo>
                <a:lnTo>
                  <a:pt x="5463" y="255"/>
                </a:lnTo>
                <a:lnTo>
                  <a:pt x="5462" y="254"/>
                </a:lnTo>
                <a:lnTo>
                  <a:pt x="5465" y="254"/>
                </a:lnTo>
                <a:lnTo>
                  <a:pt x="5465" y="253"/>
                </a:lnTo>
                <a:lnTo>
                  <a:pt x="5466" y="253"/>
                </a:lnTo>
                <a:lnTo>
                  <a:pt x="5465" y="250"/>
                </a:lnTo>
                <a:lnTo>
                  <a:pt x="5465" y="248"/>
                </a:lnTo>
                <a:lnTo>
                  <a:pt x="5463" y="248"/>
                </a:lnTo>
                <a:lnTo>
                  <a:pt x="5462" y="250"/>
                </a:lnTo>
                <a:lnTo>
                  <a:pt x="5460" y="251"/>
                </a:lnTo>
                <a:lnTo>
                  <a:pt x="5459" y="251"/>
                </a:lnTo>
                <a:lnTo>
                  <a:pt x="5457" y="251"/>
                </a:lnTo>
                <a:lnTo>
                  <a:pt x="5456" y="251"/>
                </a:lnTo>
                <a:lnTo>
                  <a:pt x="5455" y="250"/>
                </a:lnTo>
                <a:lnTo>
                  <a:pt x="5452" y="247"/>
                </a:lnTo>
                <a:lnTo>
                  <a:pt x="5448" y="243"/>
                </a:lnTo>
                <a:lnTo>
                  <a:pt x="5446" y="242"/>
                </a:lnTo>
                <a:lnTo>
                  <a:pt x="5443" y="243"/>
                </a:lnTo>
                <a:lnTo>
                  <a:pt x="5440" y="243"/>
                </a:lnTo>
                <a:lnTo>
                  <a:pt x="5437" y="243"/>
                </a:lnTo>
                <a:lnTo>
                  <a:pt x="5438" y="244"/>
                </a:lnTo>
                <a:lnTo>
                  <a:pt x="5437" y="243"/>
                </a:lnTo>
                <a:lnTo>
                  <a:pt x="5434" y="240"/>
                </a:lnTo>
                <a:lnTo>
                  <a:pt x="5426" y="231"/>
                </a:lnTo>
                <a:lnTo>
                  <a:pt x="5424" y="232"/>
                </a:lnTo>
                <a:lnTo>
                  <a:pt x="5422" y="234"/>
                </a:lnTo>
                <a:lnTo>
                  <a:pt x="5420" y="235"/>
                </a:lnTo>
                <a:lnTo>
                  <a:pt x="5419" y="235"/>
                </a:lnTo>
                <a:lnTo>
                  <a:pt x="5417" y="234"/>
                </a:lnTo>
                <a:lnTo>
                  <a:pt x="5417" y="226"/>
                </a:lnTo>
                <a:lnTo>
                  <a:pt x="5419" y="226"/>
                </a:lnTo>
                <a:lnTo>
                  <a:pt x="5422" y="226"/>
                </a:lnTo>
                <a:lnTo>
                  <a:pt x="5424" y="226"/>
                </a:lnTo>
                <a:lnTo>
                  <a:pt x="5426" y="226"/>
                </a:lnTo>
                <a:lnTo>
                  <a:pt x="5427" y="225"/>
                </a:lnTo>
                <a:lnTo>
                  <a:pt x="5427" y="224"/>
                </a:lnTo>
                <a:lnTo>
                  <a:pt x="5427" y="223"/>
                </a:lnTo>
                <a:lnTo>
                  <a:pt x="5426" y="222"/>
                </a:lnTo>
                <a:lnTo>
                  <a:pt x="5423" y="220"/>
                </a:lnTo>
                <a:lnTo>
                  <a:pt x="5424" y="219"/>
                </a:lnTo>
                <a:lnTo>
                  <a:pt x="5421" y="221"/>
                </a:lnTo>
                <a:lnTo>
                  <a:pt x="5415" y="222"/>
                </a:lnTo>
                <a:lnTo>
                  <a:pt x="5413" y="223"/>
                </a:lnTo>
                <a:lnTo>
                  <a:pt x="5412" y="223"/>
                </a:lnTo>
                <a:lnTo>
                  <a:pt x="5411" y="222"/>
                </a:lnTo>
                <a:lnTo>
                  <a:pt x="5411" y="221"/>
                </a:lnTo>
                <a:lnTo>
                  <a:pt x="5410" y="217"/>
                </a:lnTo>
                <a:lnTo>
                  <a:pt x="5410" y="214"/>
                </a:lnTo>
                <a:lnTo>
                  <a:pt x="5409" y="212"/>
                </a:lnTo>
                <a:lnTo>
                  <a:pt x="5404" y="208"/>
                </a:lnTo>
                <a:lnTo>
                  <a:pt x="5398" y="206"/>
                </a:lnTo>
                <a:lnTo>
                  <a:pt x="5392" y="203"/>
                </a:lnTo>
                <a:lnTo>
                  <a:pt x="5389" y="202"/>
                </a:lnTo>
                <a:lnTo>
                  <a:pt x="5387" y="200"/>
                </a:lnTo>
                <a:lnTo>
                  <a:pt x="5384" y="214"/>
                </a:lnTo>
                <a:lnTo>
                  <a:pt x="5381" y="213"/>
                </a:lnTo>
                <a:lnTo>
                  <a:pt x="5380" y="211"/>
                </a:lnTo>
                <a:lnTo>
                  <a:pt x="5380" y="210"/>
                </a:lnTo>
                <a:lnTo>
                  <a:pt x="5380" y="208"/>
                </a:lnTo>
                <a:lnTo>
                  <a:pt x="5380" y="205"/>
                </a:lnTo>
                <a:lnTo>
                  <a:pt x="5381" y="200"/>
                </a:lnTo>
                <a:lnTo>
                  <a:pt x="5381" y="195"/>
                </a:lnTo>
                <a:lnTo>
                  <a:pt x="5379" y="195"/>
                </a:lnTo>
                <a:lnTo>
                  <a:pt x="5378" y="195"/>
                </a:lnTo>
                <a:lnTo>
                  <a:pt x="5377" y="196"/>
                </a:lnTo>
                <a:lnTo>
                  <a:pt x="5377" y="197"/>
                </a:lnTo>
                <a:lnTo>
                  <a:pt x="5376" y="200"/>
                </a:lnTo>
                <a:lnTo>
                  <a:pt x="5375" y="203"/>
                </a:lnTo>
                <a:lnTo>
                  <a:pt x="5370" y="203"/>
                </a:lnTo>
                <a:lnTo>
                  <a:pt x="5366" y="203"/>
                </a:lnTo>
                <a:lnTo>
                  <a:pt x="5364" y="203"/>
                </a:lnTo>
                <a:lnTo>
                  <a:pt x="5366" y="203"/>
                </a:lnTo>
                <a:lnTo>
                  <a:pt x="5368" y="201"/>
                </a:lnTo>
                <a:lnTo>
                  <a:pt x="5369" y="199"/>
                </a:lnTo>
                <a:lnTo>
                  <a:pt x="5370" y="197"/>
                </a:lnTo>
                <a:lnTo>
                  <a:pt x="5370" y="195"/>
                </a:lnTo>
                <a:lnTo>
                  <a:pt x="5370" y="194"/>
                </a:lnTo>
                <a:lnTo>
                  <a:pt x="5369" y="193"/>
                </a:lnTo>
                <a:lnTo>
                  <a:pt x="5368" y="193"/>
                </a:lnTo>
                <a:lnTo>
                  <a:pt x="5367" y="192"/>
                </a:lnTo>
                <a:lnTo>
                  <a:pt x="5364" y="192"/>
                </a:lnTo>
                <a:lnTo>
                  <a:pt x="5359" y="193"/>
                </a:lnTo>
                <a:lnTo>
                  <a:pt x="5356" y="194"/>
                </a:lnTo>
                <a:lnTo>
                  <a:pt x="5354" y="195"/>
                </a:lnTo>
                <a:lnTo>
                  <a:pt x="5350" y="198"/>
                </a:lnTo>
                <a:lnTo>
                  <a:pt x="5346" y="192"/>
                </a:lnTo>
                <a:lnTo>
                  <a:pt x="5345" y="189"/>
                </a:lnTo>
                <a:lnTo>
                  <a:pt x="5347" y="189"/>
                </a:lnTo>
                <a:lnTo>
                  <a:pt x="5345" y="188"/>
                </a:lnTo>
                <a:lnTo>
                  <a:pt x="5345" y="187"/>
                </a:lnTo>
                <a:lnTo>
                  <a:pt x="5346" y="187"/>
                </a:lnTo>
                <a:lnTo>
                  <a:pt x="5350" y="186"/>
                </a:lnTo>
                <a:lnTo>
                  <a:pt x="5342" y="185"/>
                </a:lnTo>
                <a:lnTo>
                  <a:pt x="5341" y="184"/>
                </a:lnTo>
                <a:lnTo>
                  <a:pt x="5341" y="183"/>
                </a:lnTo>
                <a:lnTo>
                  <a:pt x="5342" y="182"/>
                </a:lnTo>
                <a:lnTo>
                  <a:pt x="5344" y="181"/>
                </a:lnTo>
                <a:lnTo>
                  <a:pt x="5344" y="175"/>
                </a:lnTo>
                <a:lnTo>
                  <a:pt x="5349" y="174"/>
                </a:lnTo>
                <a:lnTo>
                  <a:pt x="5354" y="173"/>
                </a:lnTo>
                <a:lnTo>
                  <a:pt x="5359" y="172"/>
                </a:lnTo>
                <a:lnTo>
                  <a:pt x="5362" y="171"/>
                </a:lnTo>
                <a:lnTo>
                  <a:pt x="5364" y="169"/>
                </a:lnTo>
                <a:lnTo>
                  <a:pt x="5366" y="168"/>
                </a:lnTo>
                <a:lnTo>
                  <a:pt x="5367" y="166"/>
                </a:lnTo>
                <a:lnTo>
                  <a:pt x="5370" y="162"/>
                </a:lnTo>
                <a:lnTo>
                  <a:pt x="5373" y="157"/>
                </a:lnTo>
                <a:lnTo>
                  <a:pt x="5375" y="153"/>
                </a:lnTo>
                <a:lnTo>
                  <a:pt x="5369" y="151"/>
                </a:lnTo>
                <a:lnTo>
                  <a:pt x="5364" y="150"/>
                </a:lnTo>
                <a:lnTo>
                  <a:pt x="5360" y="149"/>
                </a:lnTo>
                <a:lnTo>
                  <a:pt x="5358" y="148"/>
                </a:lnTo>
                <a:lnTo>
                  <a:pt x="5356" y="147"/>
                </a:lnTo>
                <a:lnTo>
                  <a:pt x="5353" y="144"/>
                </a:lnTo>
                <a:lnTo>
                  <a:pt x="5349" y="141"/>
                </a:lnTo>
                <a:lnTo>
                  <a:pt x="5345" y="137"/>
                </a:lnTo>
                <a:lnTo>
                  <a:pt x="5343" y="136"/>
                </a:lnTo>
                <a:lnTo>
                  <a:pt x="5342" y="136"/>
                </a:lnTo>
                <a:lnTo>
                  <a:pt x="5338" y="135"/>
                </a:lnTo>
                <a:lnTo>
                  <a:pt x="5334" y="135"/>
                </a:lnTo>
                <a:lnTo>
                  <a:pt x="5331" y="136"/>
                </a:lnTo>
                <a:lnTo>
                  <a:pt x="5328" y="137"/>
                </a:lnTo>
                <a:lnTo>
                  <a:pt x="5323" y="139"/>
                </a:lnTo>
                <a:lnTo>
                  <a:pt x="5319" y="141"/>
                </a:lnTo>
                <a:lnTo>
                  <a:pt x="5317" y="142"/>
                </a:lnTo>
                <a:lnTo>
                  <a:pt x="5315" y="141"/>
                </a:lnTo>
                <a:lnTo>
                  <a:pt x="5313" y="141"/>
                </a:lnTo>
                <a:lnTo>
                  <a:pt x="5311" y="141"/>
                </a:lnTo>
                <a:lnTo>
                  <a:pt x="5310" y="143"/>
                </a:lnTo>
                <a:lnTo>
                  <a:pt x="5309" y="147"/>
                </a:lnTo>
                <a:lnTo>
                  <a:pt x="5308" y="151"/>
                </a:lnTo>
                <a:lnTo>
                  <a:pt x="5308" y="153"/>
                </a:lnTo>
                <a:lnTo>
                  <a:pt x="5310" y="156"/>
                </a:lnTo>
                <a:lnTo>
                  <a:pt x="5313" y="159"/>
                </a:lnTo>
                <a:lnTo>
                  <a:pt x="5316" y="161"/>
                </a:lnTo>
                <a:lnTo>
                  <a:pt x="5316" y="167"/>
                </a:lnTo>
                <a:lnTo>
                  <a:pt x="5319" y="167"/>
                </a:lnTo>
                <a:lnTo>
                  <a:pt x="5321" y="168"/>
                </a:lnTo>
                <a:lnTo>
                  <a:pt x="5326" y="169"/>
                </a:lnTo>
                <a:lnTo>
                  <a:pt x="5332" y="169"/>
                </a:lnTo>
                <a:lnTo>
                  <a:pt x="5336" y="169"/>
                </a:lnTo>
                <a:lnTo>
                  <a:pt x="5335" y="170"/>
                </a:lnTo>
                <a:lnTo>
                  <a:pt x="5335" y="171"/>
                </a:lnTo>
                <a:lnTo>
                  <a:pt x="5335" y="174"/>
                </a:lnTo>
                <a:lnTo>
                  <a:pt x="5335" y="175"/>
                </a:lnTo>
                <a:lnTo>
                  <a:pt x="5334" y="176"/>
                </a:lnTo>
                <a:lnTo>
                  <a:pt x="5333" y="176"/>
                </a:lnTo>
                <a:lnTo>
                  <a:pt x="5330" y="175"/>
                </a:lnTo>
                <a:lnTo>
                  <a:pt x="5333" y="181"/>
                </a:lnTo>
                <a:lnTo>
                  <a:pt x="5334" y="182"/>
                </a:lnTo>
                <a:lnTo>
                  <a:pt x="5334" y="183"/>
                </a:lnTo>
                <a:lnTo>
                  <a:pt x="5332" y="183"/>
                </a:lnTo>
                <a:lnTo>
                  <a:pt x="5328" y="182"/>
                </a:lnTo>
                <a:lnTo>
                  <a:pt x="5325" y="181"/>
                </a:lnTo>
                <a:lnTo>
                  <a:pt x="5322" y="181"/>
                </a:lnTo>
                <a:lnTo>
                  <a:pt x="5325" y="189"/>
                </a:lnTo>
                <a:lnTo>
                  <a:pt x="5318" y="189"/>
                </a:lnTo>
                <a:lnTo>
                  <a:pt x="5313" y="189"/>
                </a:lnTo>
                <a:lnTo>
                  <a:pt x="5308" y="187"/>
                </a:lnTo>
                <a:lnTo>
                  <a:pt x="5303" y="185"/>
                </a:lnTo>
                <a:lnTo>
                  <a:pt x="5295" y="181"/>
                </a:lnTo>
                <a:lnTo>
                  <a:pt x="5290" y="179"/>
                </a:lnTo>
                <a:lnTo>
                  <a:pt x="5285" y="178"/>
                </a:lnTo>
                <a:lnTo>
                  <a:pt x="5280" y="177"/>
                </a:lnTo>
                <a:lnTo>
                  <a:pt x="5276" y="178"/>
                </a:lnTo>
                <a:lnTo>
                  <a:pt x="5272" y="178"/>
                </a:lnTo>
                <a:lnTo>
                  <a:pt x="5268" y="179"/>
                </a:lnTo>
                <a:lnTo>
                  <a:pt x="5261" y="181"/>
                </a:lnTo>
                <a:lnTo>
                  <a:pt x="5257" y="181"/>
                </a:lnTo>
                <a:lnTo>
                  <a:pt x="5252" y="181"/>
                </a:lnTo>
                <a:lnTo>
                  <a:pt x="5249" y="175"/>
                </a:lnTo>
                <a:lnTo>
                  <a:pt x="5241" y="174"/>
                </a:lnTo>
                <a:lnTo>
                  <a:pt x="5235" y="174"/>
                </a:lnTo>
                <a:lnTo>
                  <a:pt x="5229" y="172"/>
                </a:lnTo>
                <a:lnTo>
                  <a:pt x="5230" y="172"/>
                </a:lnTo>
                <a:lnTo>
                  <a:pt x="5229" y="171"/>
                </a:lnTo>
                <a:lnTo>
                  <a:pt x="5227" y="169"/>
                </a:lnTo>
                <a:lnTo>
                  <a:pt x="5223" y="167"/>
                </a:lnTo>
                <a:lnTo>
                  <a:pt x="5224" y="165"/>
                </a:lnTo>
                <a:lnTo>
                  <a:pt x="5226" y="163"/>
                </a:lnTo>
                <a:lnTo>
                  <a:pt x="5226" y="161"/>
                </a:lnTo>
                <a:lnTo>
                  <a:pt x="5226" y="158"/>
                </a:lnTo>
                <a:lnTo>
                  <a:pt x="5228" y="159"/>
                </a:lnTo>
                <a:lnTo>
                  <a:pt x="5228" y="158"/>
                </a:lnTo>
                <a:lnTo>
                  <a:pt x="5227" y="154"/>
                </a:lnTo>
                <a:lnTo>
                  <a:pt x="5223" y="147"/>
                </a:lnTo>
                <a:lnTo>
                  <a:pt x="5218" y="147"/>
                </a:lnTo>
                <a:lnTo>
                  <a:pt x="5211" y="149"/>
                </a:lnTo>
                <a:lnTo>
                  <a:pt x="5203" y="150"/>
                </a:lnTo>
                <a:lnTo>
                  <a:pt x="5195" y="150"/>
                </a:lnTo>
                <a:lnTo>
                  <a:pt x="5192" y="144"/>
                </a:lnTo>
                <a:lnTo>
                  <a:pt x="5191" y="144"/>
                </a:lnTo>
                <a:lnTo>
                  <a:pt x="5190" y="144"/>
                </a:lnTo>
                <a:lnTo>
                  <a:pt x="5188" y="146"/>
                </a:lnTo>
                <a:lnTo>
                  <a:pt x="5185" y="147"/>
                </a:lnTo>
                <a:lnTo>
                  <a:pt x="5183" y="147"/>
                </a:lnTo>
                <a:lnTo>
                  <a:pt x="5181" y="147"/>
                </a:lnTo>
                <a:lnTo>
                  <a:pt x="5173" y="141"/>
                </a:lnTo>
                <a:lnTo>
                  <a:pt x="5168" y="142"/>
                </a:lnTo>
                <a:lnTo>
                  <a:pt x="5162" y="144"/>
                </a:lnTo>
                <a:lnTo>
                  <a:pt x="5156" y="147"/>
                </a:lnTo>
                <a:lnTo>
                  <a:pt x="5150" y="150"/>
                </a:lnTo>
                <a:lnTo>
                  <a:pt x="5144" y="154"/>
                </a:lnTo>
                <a:lnTo>
                  <a:pt x="5139" y="158"/>
                </a:lnTo>
                <a:lnTo>
                  <a:pt x="5135" y="161"/>
                </a:lnTo>
                <a:lnTo>
                  <a:pt x="5133" y="164"/>
                </a:lnTo>
                <a:lnTo>
                  <a:pt x="5133" y="166"/>
                </a:lnTo>
                <a:lnTo>
                  <a:pt x="5134" y="168"/>
                </a:lnTo>
                <a:lnTo>
                  <a:pt x="5134" y="171"/>
                </a:lnTo>
                <a:lnTo>
                  <a:pt x="5134" y="172"/>
                </a:lnTo>
                <a:lnTo>
                  <a:pt x="5133" y="172"/>
                </a:lnTo>
                <a:lnTo>
                  <a:pt x="5133" y="173"/>
                </a:lnTo>
                <a:lnTo>
                  <a:pt x="5132" y="173"/>
                </a:lnTo>
                <a:lnTo>
                  <a:pt x="5131" y="172"/>
                </a:lnTo>
                <a:lnTo>
                  <a:pt x="5131" y="171"/>
                </a:lnTo>
                <a:lnTo>
                  <a:pt x="5130" y="168"/>
                </a:lnTo>
                <a:lnTo>
                  <a:pt x="5130" y="164"/>
                </a:lnTo>
                <a:lnTo>
                  <a:pt x="5130" y="155"/>
                </a:lnTo>
                <a:lnTo>
                  <a:pt x="5131" y="150"/>
                </a:lnTo>
                <a:lnTo>
                  <a:pt x="5129" y="151"/>
                </a:lnTo>
                <a:lnTo>
                  <a:pt x="5127" y="151"/>
                </a:lnTo>
                <a:lnTo>
                  <a:pt x="5126" y="150"/>
                </a:lnTo>
                <a:lnTo>
                  <a:pt x="5126" y="149"/>
                </a:lnTo>
                <a:lnTo>
                  <a:pt x="5125" y="147"/>
                </a:lnTo>
                <a:lnTo>
                  <a:pt x="5124" y="147"/>
                </a:lnTo>
                <a:lnTo>
                  <a:pt x="5122" y="147"/>
                </a:lnTo>
                <a:lnTo>
                  <a:pt x="5122" y="152"/>
                </a:lnTo>
                <a:lnTo>
                  <a:pt x="5122" y="158"/>
                </a:lnTo>
                <a:lnTo>
                  <a:pt x="5108" y="157"/>
                </a:lnTo>
                <a:lnTo>
                  <a:pt x="5104" y="156"/>
                </a:lnTo>
                <a:lnTo>
                  <a:pt x="5101" y="155"/>
                </a:lnTo>
                <a:lnTo>
                  <a:pt x="5099" y="154"/>
                </a:lnTo>
                <a:lnTo>
                  <a:pt x="5096" y="151"/>
                </a:lnTo>
                <a:lnTo>
                  <a:pt x="5091" y="141"/>
                </a:lnTo>
                <a:lnTo>
                  <a:pt x="5092" y="142"/>
                </a:lnTo>
                <a:lnTo>
                  <a:pt x="5092" y="143"/>
                </a:lnTo>
                <a:lnTo>
                  <a:pt x="5091" y="146"/>
                </a:lnTo>
                <a:lnTo>
                  <a:pt x="5088" y="150"/>
                </a:lnTo>
                <a:lnTo>
                  <a:pt x="5083" y="147"/>
                </a:lnTo>
                <a:lnTo>
                  <a:pt x="5077" y="144"/>
                </a:lnTo>
                <a:lnTo>
                  <a:pt x="5073" y="151"/>
                </a:lnTo>
                <a:lnTo>
                  <a:pt x="5071" y="154"/>
                </a:lnTo>
                <a:lnTo>
                  <a:pt x="5069" y="157"/>
                </a:lnTo>
                <a:lnTo>
                  <a:pt x="5069" y="160"/>
                </a:lnTo>
                <a:lnTo>
                  <a:pt x="5069" y="161"/>
                </a:lnTo>
                <a:lnTo>
                  <a:pt x="5069" y="163"/>
                </a:lnTo>
                <a:lnTo>
                  <a:pt x="5072" y="165"/>
                </a:lnTo>
                <a:lnTo>
                  <a:pt x="5074" y="166"/>
                </a:lnTo>
                <a:lnTo>
                  <a:pt x="5077" y="167"/>
                </a:lnTo>
                <a:lnTo>
                  <a:pt x="5075" y="169"/>
                </a:lnTo>
                <a:lnTo>
                  <a:pt x="5074" y="171"/>
                </a:lnTo>
                <a:lnTo>
                  <a:pt x="5074" y="172"/>
                </a:lnTo>
                <a:lnTo>
                  <a:pt x="5066" y="169"/>
                </a:lnTo>
                <a:lnTo>
                  <a:pt x="5060" y="167"/>
                </a:lnTo>
                <a:lnTo>
                  <a:pt x="5061" y="169"/>
                </a:lnTo>
                <a:lnTo>
                  <a:pt x="5062" y="172"/>
                </a:lnTo>
                <a:lnTo>
                  <a:pt x="5062" y="173"/>
                </a:lnTo>
                <a:lnTo>
                  <a:pt x="5062" y="175"/>
                </a:lnTo>
                <a:lnTo>
                  <a:pt x="5062" y="176"/>
                </a:lnTo>
                <a:lnTo>
                  <a:pt x="5060" y="178"/>
                </a:lnTo>
                <a:lnTo>
                  <a:pt x="5056" y="180"/>
                </a:lnTo>
                <a:lnTo>
                  <a:pt x="5051" y="182"/>
                </a:lnTo>
                <a:lnTo>
                  <a:pt x="5046" y="182"/>
                </a:lnTo>
                <a:lnTo>
                  <a:pt x="5041" y="182"/>
                </a:lnTo>
                <a:lnTo>
                  <a:pt x="5030" y="182"/>
                </a:lnTo>
                <a:lnTo>
                  <a:pt x="5024" y="182"/>
                </a:lnTo>
                <a:lnTo>
                  <a:pt x="5018" y="184"/>
                </a:lnTo>
                <a:lnTo>
                  <a:pt x="5015" y="192"/>
                </a:lnTo>
                <a:lnTo>
                  <a:pt x="4999" y="194"/>
                </a:lnTo>
                <a:lnTo>
                  <a:pt x="4982" y="195"/>
                </a:lnTo>
                <a:lnTo>
                  <a:pt x="4997" y="192"/>
                </a:lnTo>
                <a:lnTo>
                  <a:pt x="5006" y="189"/>
                </a:lnTo>
                <a:lnTo>
                  <a:pt x="5010" y="188"/>
                </a:lnTo>
                <a:lnTo>
                  <a:pt x="5012" y="186"/>
                </a:lnTo>
                <a:lnTo>
                  <a:pt x="5013" y="184"/>
                </a:lnTo>
                <a:lnTo>
                  <a:pt x="5014" y="181"/>
                </a:lnTo>
                <a:lnTo>
                  <a:pt x="5014" y="177"/>
                </a:lnTo>
                <a:lnTo>
                  <a:pt x="5015" y="175"/>
                </a:lnTo>
                <a:lnTo>
                  <a:pt x="5019" y="173"/>
                </a:lnTo>
                <a:lnTo>
                  <a:pt x="5023" y="173"/>
                </a:lnTo>
                <a:lnTo>
                  <a:pt x="5028" y="173"/>
                </a:lnTo>
                <a:lnTo>
                  <a:pt x="5032" y="172"/>
                </a:lnTo>
                <a:lnTo>
                  <a:pt x="5039" y="169"/>
                </a:lnTo>
                <a:lnTo>
                  <a:pt x="5042" y="168"/>
                </a:lnTo>
                <a:lnTo>
                  <a:pt x="5045" y="166"/>
                </a:lnTo>
                <a:lnTo>
                  <a:pt x="5047" y="164"/>
                </a:lnTo>
                <a:lnTo>
                  <a:pt x="5050" y="161"/>
                </a:lnTo>
                <a:lnTo>
                  <a:pt x="5052" y="159"/>
                </a:lnTo>
                <a:lnTo>
                  <a:pt x="5054" y="156"/>
                </a:lnTo>
                <a:lnTo>
                  <a:pt x="5058" y="150"/>
                </a:lnTo>
                <a:lnTo>
                  <a:pt x="5061" y="144"/>
                </a:lnTo>
                <a:lnTo>
                  <a:pt x="5064" y="137"/>
                </a:lnTo>
                <a:lnTo>
                  <a:pt x="5066" y="130"/>
                </a:lnTo>
                <a:lnTo>
                  <a:pt x="5087" y="125"/>
                </a:lnTo>
                <a:lnTo>
                  <a:pt x="5108" y="120"/>
                </a:lnTo>
                <a:lnTo>
                  <a:pt x="5118" y="117"/>
                </a:lnTo>
                <a:lnTo>
                  <a:pt x="5128" y="114"/>
                </a:lnTo>
                <a:lnTo>
                  <a:pt x="5147" y="108"/>
                </a:lnTo>
                <a:lnTo>
                  <a:pt x="5147" y="106"/>
                </a:lnTo>
                <a:lnTo>
                  <a:pt x="5146" y="104"/>
                </a:lnTo>
                <a:lnTo>
                  <a:pt x="5146" y="100"/>
                </a:lnTo>
                <a:lnTo>
                  <a:pt x="5146" y="96"/>
                </a:lnTo>
                <a:lnTo>
                  <a:pt x="5145" y="93"/>
                </a:lnTo>
                <a:lnTo>
                  <a:pt x="5142" y="93"/>
                </a:lnTo>
                <a:lnTo>
                  <a:pt x="5138" y="91"/>
                </a:lnTo>
                <a:lnTo>
                  <a:pt x="5135" y="88"/>
                </a:lnTo>
                <a:lnTo>
                  <a:pt x="5134" y="86"/>
                </a:lnTo>
                <a:lnTo>
                  <a:pt x="5133" y="84"/>
                </a:lnTo>
                <a:lnTo>
                  <a:pt x="5133" y="83"/>
                </a:lnTo>
                <a:lnTo>
                  <a:pt x="5136" y="83"/>
                </a:lnTo>
                <a:lnTo>
                  <a:pt x="5142" y="85"/>
                </a:lnTo>
                <a:lnTo>
                  <a:pt x="5141" y="86"/>
                </a:lnTo>
                <a:lnTo>
                  <a:pt x="5143" y="85"/>
                </a:lnTo>
                <a:lnTo>
                  <a:pt x="5147" y="82"/>
                </a:lnTo>
                <a:lnTo>
                  <a:pt x="5147" y="78"/>
                </a:lnTo>
                <a:lnTo>
                  <a:pt x="5147" y="74"/>
                </a:lnTo>
                <a:lnTo>
                  <a:pt x="5145" y="72"/>
                </a:lnTo>
                <a:lnTo>
                  <a:pt x="5141" y="69"/>
                </a:lnTo>
                <a:lnTo>
                  <a:pt x="5138" y="67"/>
                </a:lnTo>
                <a:lnTo>
                  <a:pt x="5136" y="65"/>
                </a:lnTo>
                <a:lnTo>
                  <a:pt x="5136" y="63"/>
                </a:lnTo>
                <a:lnTo>
                  <a:pt x="5136" y="59"/>
                </a:lnTo>
                <a:lnTo>
                  <a:pt x="5137" y="56"/>
                </a:lnTo>
                <a:lnTo>
                  <a:pt x="5137" y="55"/>
                </a:lnTo>
                <a:lnTo>
                  <a:pt x="5136" y="54"/>
                </a:lnTo>
                <a:lnTo>
                  <a:pt x="5135" y="53"/>
                </a:lnTo>
                <a:lnTo>
                  <a:pt x="5132" y="53"/>
                </a:lnTo>
                <a:lnTo>
                  <a:pt x="5128" y="53"/>
                </a:lnTo>
                <a:lnTo>
                  <a:pt x="5123" y="53"/>
                </a:lnTo>
                <a:lnTo>
                  <a:pt x="5121" y="52"/>
                </a:lnTo>
                <a:lnTo>
                  <a:pt x="5119" y="51"/>
                </a:lnTo>
                <a:lnTo>
                  <a:pt x="5118" y="50"/>
                </a:lnTo>
                <a:lnTo>
                  <a:pt x="5116" y="47"/>
                </a:lnTo>
                <a:lnTo>
                  <a:pt x="5114" y="42"/>
                </a:lnTo>
                <a:lnTo>
                  <a:pt x="5111" y="32"/>
                </a:lnTo>
                <a:lnTo>
                  <a:pt x="5109" y="32"/>
                </a:lnTo>
                <a:lnTo>
                  <a:pt x="5107" y="31"/>
                </a:lnTo>
                <a:lnTo>
                  <a:pt x="5106" y="30"/>
                </a:lnTo>
                <a:lnTo>
                  <a:pt x="5105" y="29"/>
                </a:lnTo>
                <a:lnTo>
                  <a:pt x="5102" y="29"/>
                </a:lnTo>
                <a:lnTo>
                  <a:pt x="5098" y="30"/>
                </a:lnTo>
                <a:lnTo>
                  <a:pt x="5092" y="33"/>
                </a:lnTo>
                <a:lnTo>
                  <a:pt x="5087" y="36"/>
                </a:lnTo>
                <a:lnTo>
                  <a:pt x="5083" y="37"/>
                </a:lnTo>
                <a:lnTo>
                  <a:pt x="5080" y="32"/>
                </a:lnTo>
                <a:lnTo>
                  <a:pt x="5074" y="32"/>
                </a:lnTo>
                <a:lnTo>
                  <a:pt x="5069" y="33"/>
                </a:lnTo>
                <a:lnTo>
                  <a:pt x="5063" y="33"/>
                </a:lnTo>
                <a:lnTo>
                  <a:pt x="5057" y="34"/>
                </a:lnTo>
                <a:lnTo>
                  <a:pt x="5054" y="36"/>
                </a:lnTo>
                <a:lnTo>
                  <a:pt x="5050" y="38"/>
                </a:lnTo>
                <a:lnTo>
                  <a:pt x="5047" y="41"/>
                </a:lnTo>
                <a:lnTo>
                  <a:pt x="5045" y="44"/>
                </a:lnTo>
                <a:lnTo>
                  <a:pt x="5040" y="49"/>
                </a:lnTo>
                <a:lnTo>
                  <a:pt x="5038" y="51"/>
                </a:lnTo>
                <a:lnTo>
                  <a:pt x="5034" y="52"/>
                </a:lnTo>
                <a:lnTo>
                  <a:pt x="5031" y="51"/>
                </a:lnTo>
                <a:lnTo>
                  <a:pt x="5027" y="51"/>
                </a:lnTo>
                <a:lnTo>
                  <a:pt x="5025" y="51"/>
                </a:lnTo>
                <a:lnTo>
                  <a:pt x="5024" y="51"/>
                </a:lnTo>
                <a:lnTo>
                  <a:pt x="5032" y="32"/>
                </a:lnTo>
                <a:lnTo>
                  <a:pt x="5022" y="29"/>
                </a:lnTo>
                <a:lnTo>
                  <a:pt x="5014" y="27"/>
                </a:lnTo>
                <a:lnTo>
                  <a:pt x="5005" y="27"/>
                </a:lnTo>
                <a:lnTo>
                  <a:pt x="4996" y="26"/>
                </a:lnTo>
                <a:lnTo>
                  <a:pt x="4999" y="18"/>
                </a:lnTo>
                <a:lnTo>
                  <a:pt x="5001" y="15"/>
                </a:lnTo>
                <a:lnTo>
                  <a:pt x="5004" y="12"/>
                </a:lnTo>
                <a:lnTo>
                  <a:pt x="4996" y="8"/>
                </a:lnTo>
                <a:lnTo>
                  <a:pt x="4987" y="4"/>
                </a:lnTo>
                <a:lnTo>
                  <a:pt x="4977" y="1"/>
                </a:lnTo>
                <a:lnTo>
                  <a:pt x="4972" y="0"/>
                </a:lnTo>
                <a:lnTo>
                  <a:pt x="4967" y="1"/>
                </a:lnTo>
                <a:lnTo>
                  <a:pt x="4965" y="9"/>
                </a:lnTo>
                <a:lnTo>
                  <a:pt x="4954" y="9"/>
                </a:lnTo>
                <a:lnTo>
                  <a:pt x="4947" y="9"/>
                </a:lnTo>
                <a:lnTo>
                  <a:pt x="4942" y="9"/>
                </a:lnTo>
                <a:lnTo>
                  <a:pt x="4939" y="11"/>
                </a:lnTo>
                <a:lnTo>
                  <a:pt x="4933" y="16"/>
                </a:lnTo>
                <a:lnTo>
                  <a:pt x="4929" y="19"/>
                </a:lnTo>
                <a:lnTo>
                  <a:pt x="4922" y="23"/>
                </a:lnTo>
                <a:lnTo>
                  <a:pt x="4922" y="29"/>
                </a:lnTo>
                <a:lnTo>
                  <a:pt x="4920" y="30"/>
                </a:lnTo>
                <a:lnTo>
                  <a:pt x="4918" y="30"/>
                </a:lnTo>
                <a:lnTo>
                  <a:pt x="4915" y="30"/>
                </a:lnTo>
                <a:lnTo>
                  <a:pt x="4914" y="32"/>
                </a:lnTo>
                <a:lnTo>
                  <a:pt x="4914" y="34"/>
                </a:lnTo>
                <a:lnTo>
                  <a:pt x="4914" y="36"/>
                </a:lnTo>
                <a:lnTo>
                  <a:pt x="4915" y="38"/>
                </a:lnTo>
                <a:lnTo>
                  <a:pt x="4914" y="40"/>
                </a:lnTo>
                <a:lnTo>
                  <a:pt x="4920" y="45"/>
                </a:lnTo>
                <a:lnTo>
                  <a:pt x="4925" y="51"/>
                </a:lnTo>
                <a:lnTo>
                  <a:pt x="4919" y="50"/>
                </a:lnTo>
                <a:lnTo>
                  <a:pt x="4913" y="48"/>
                </a:lnTo>
                <a:lnTo>
                  <a:pt x="4903" y="47"/>
                </a:lnTo>
                <a:lnTo>
                  <a:pt x="4893" y="46"/>
                </a:lnTo>
                <a:lnTo>
                  <a:pt x="4880" y="46"/>
                </a:lnTo>
                <a:lnTo>
                  <a:pt x="4883" y="54"/>
                </a:lnTo>
                <a:lnTo>
                  <a:pt x="4886" y="57"/>
                </a:lnTo>
                <a:lnTo>
                  <a:pt x="4881" y="57"/>
                </a:lnTo>
                <a:lnTo>
                  <a:pt x="4876" y="57"/>
                </a:lnTo>
                <a:lnTo>
                  <a:pt x="4873" y="58"/>
                </a:lnTo>
                <a:lnTo>
                  <a:pt x="4871" y="59"/>
                </a:lnTo>
                <a:lnTo>
                  <a:pt x="4869" y="60"/>
                </a:lnTo>
                <a:lnTo>
                  <a:pt x="4869" y="64"/>
                </a:lnTo>
                <a:lnTo>
                  <a:pt x="4869" y="68"/>
                </a:lnTo>
                <a:lnTo>
                  <a:pt x="4860" y="73"/>
                </a:lnTo>
                <a:lnTo>
                  <a:pt x="4856" y="75"/>
                </a:lnTo>
                <a:lnTo>
                  <a:pt x="4852" y="77"/>
                </a:lnTo>
                <a:lnTo>
                  <a:pt x="4850" y="77"/>
                </a:lnTo>
                <a:lnTo>
                  <a:pt x="4849" y="76"/>
                </a:lnTo>
                <a:lnTo>
                  <a:pt x="4849" y="75"/>
                </a:lnTo>
                <a:lnTo>
                  <a:pt x="4849" y="73"/>
                </a:lnTo>
                <a:lnTo>
                  <a:pt x="4849" y="71"/>
                </a:lnTo>
                <a:lnTo>
                  <a:pt x="4843" y="74"/>
                </a:lnTo>
                <a:lnTo>
                  <a:pt x="4840" y="75"/>
                </a:lnTo>
                <a:lnTo>
                  <a:pt x="4835" y="77"/>
                </a:lnTo>
                <a:lnTo>
                  <a:pt x="4830" y="82"/>
                </a:lnTo>
                <a:lnTo>
                  <a:pt x="4828" y="82"/>
                </a:lnTo>
                <a:lnTo>
                  <a:pt x="4827" y="81"/>
                </a:lnTo>
                <a:lnTo>
                  <a:pt x="4826" y="80"/>
                </a:lnTo>
                <a:lnTo>
                  <a:pt x="4827" y="79"/>
                </a:lnTo>
                <a:lnTo>
                  <a:pt x="4828" y="75"/>
                </a:lnTo>
                <a:lnTo>
                  <a:pt x="4830" y="74"/>
                </a:lnTo>
                <a:lnTo>
                  <a:pt x="4833" y="71"/>
                </a:lnTo>
                <a:lnTo>
                  <a:pt x="4836" y="69"/>
                </a:lnTo>
                <a:lnTo>
                  <a:pt x="4841" y="66"/>
                </a:lnTo>
                <a:lnTo>
                  <a:pt x="4842" y="64"/>
                </a:lnTo>
                <a:lnTo>
                  <a:pt x="4842" y="63"/>
                </a:lnTo>
                <a:lnTo>
                  <a:pt x="4842" y="62"/>
                </a:lnTo>
                <a:lnTo>
                  <a:pt x="4840" y="60"/>
                </a:lnTo>
                <a:lnTo>
                  <a:pt x="4835" y="57"/>
                </a:lnTo>
                <a:lnTo>
                  <a:pt x="4837" y="57"/>
                </a:lnTo>
                <a:lnTo>
                  <a:pt x="4839" y="57"/>
                </a:lnTo>
                <a:lnTo>
                  <a:pt x="4844" y="57"/>
                </a:lnTo>
                <a:lnTo>
                  <a:pt x="4847" y="48"/>
                </a:lnTo>
                <a:lnTo>
                  <a:pt x="4824" y="48"/>
                </a:lnTo>
                <a:lnTo>
                  <a:pt x="4824" y="53"/>
                </a:lnTo>
                <a:lnTo>
                  <a:pt x="4824" y="57"/>
                </a:lnTo>
                <a:lnTo>
                  <a:pt x="4828" y="57"/>
                </a:lnTo>
                <a:lnTo>
                  <a:pt x="4832" y="57"/>
                </a:lnTo>
                <a:lnTo>
                  <a:pt x="4830" y="60"/>
                </a:lnTo>
                <a:lnTo>
                  <a:pt x="4829" y="61"/>
                </a:lnTo>
                <a:lnTo>
                  <a:pt x="4829" y="62"/>
                </a:lnTo>
                <a:lnTo>
                  <a:pt x="4830" y="63"/>
                </a:lnTo>
                <a:lnTo>
                  <a:pt x="4820" y="62"/>
                </a:lnTo>
                <a:lnTo>
                  <a:pt x="4810" y="63"/>
                </a:lnTo>
                <a:lnTo>
                  <a:pt x="4801" y="63"/>
                </a:lnTo>
                <a:lnTo>
                  <a:pt x="4796" y="63"/>
                </a:lnTo>
                <a:lnTo>
                  <a:pt x="4790" y="63"/>
                </a:lnTo>
                <a:lnTo>
                  <a:pt x="4789" y="62"/>
                </a:lnTo>
                <a:lnTo>
                  <a:pt x="4788" y="60"/>
                </a:lnTo>
                <a:lnTo>
                  <a:pt x="4785" y="59"/>
                </a:lnTo>
                <a:lnTo>
                  <a:pt x="4784" y="59"/>
                </a:lnTo>
                <a:lnTo>
                  <a:pt x="4782" y="60"/>
                </a:lnTo>
                <a:lnTo>
                  <a:pt x="4782" y="64"/>
                </a:lnTo>
                <a:lnTo>
                  <a:pt x="4782" y="68"/>
                </a:lnTo>
                <a:lnTo>
                  <a:pt x="4769" y="70"/>
                </a:lnTo>
                <a:lnTo>
                  <a:pt x="4759" y="72"/>
                </a:lnTo>
                <a:lnTo>
                  <a:pt x="4749" y="75"/>
                </a:lnTo>
                <a:lnTo>
                  <a:pt x="4743" y="76"/>
                </a:lnTo>
                <a:lnTo>
                  <a:pt x="4737" y="77"/>
                </a:lnTo>
                <a:lnTo>
                  <a:pt x="4729" y="77"/>
                </a:lnTo>
                <a:lnTo>
                  <a:pt x="4723" y="75"/>
                </a:lnTo>
                <a:lnTo>
                  <a:pt x="4718" y="74"/>
                </a:lnTo>
                <a:lnTo>
                  <a:pt x="4716" y="74"/>
                </a:lnTo>
                <a:lnTo>
                  <a:pt x="4714" y="74"/>
                </a:lnTo>
                <a:lnTo>
                  <a:pt x="4713" y="74"/>
                </a:lnTo>
                <a:lnTo>
                  <a:pt x="4712" y="75"/>
                </a:lnTo>
                <a:lnTo>
                  <a:pt x="4708" y="78"/>
                </a:lnTo>
                <a:lnTo>
                  <a:pt x="4703" y="82"/>
                </a:lnTo>
                <a:lnTo>
                  <a:pt x="4700" y="83"/>
                </a:lnTo>
                <a:lnTo>
                  <a:pt x="4696" y="83"/>
                </a:lnTo>
                <a:lnTo>
                  <a:pt x="4689" y="83"/>
                </a:lnTo>
                <a:lnTo>
                  <a:pt x="4675" y="82"/>
                </a:lnTo>
                <a:lnTo>
                  <a:pt x="4677" y="84"/>
                </a:lnTo>
                <a:lnTo>
                  <a:pt x="4680" y="86"/>
                </a:lnTo>
                <a:lnTo>
                  <a:pt x="4681" y="88"/>
                </a:lnTo>
                <a:lnTo>
                  <a:pt x="4682" y="90"/>
                </a:lnTo>
                <a:lnTo>
                  <a:pt x="4682" y="92"/>
                </a:lnTo>
                <a:lnTo>
                  <a:pt x="4681" y="94"/>
                </a:lnTo>
                <a:lnTo>
                  <a:pt x="4679" y="95"/>
                </a:lnTo>
                <a:lnTo>
                  <a:pt x="4675" y="96"/>
                </a:lnTo>
                <a:lnTo>
                  <a:pt x="4674" y="105"/>
                </a:lnTo>
                <a:lnTo>
                  <a:pt x="4672" y="110"/>
                </a:lnTo>
                <a:lnTo>
                  <a:pt x="4669" y="106"/>
                </a:lnTo>
                <a:lnTo>
                  <a:pt x="4667" y="102"/>
                </a:lnTo>
                <a:lnTo>
                  <a:pt x="4665" y="102"/>
                </a:lnTo>
                <a:lnTo>
                  <a:pt x="4662" y="102"/>
                </a:lnTo>
                <a:lnTo>
                  <a:pt x="4660" y="102"/>
                </a:lnTo>
                <a:lnTo>
                  <a:pt x="4657" y="103"/>
                </a:lnTo>
                <a:lnTo>
                  <a:pt x="4655" y="104"/>
                </a:lnTo>
                <a:lnTo>
                  <a:pt x="4654" y="106"/>
                </a:lnTo>
                <a:lnTo>
                  <a:pt x="4654" y="107"/>
                </a:lnTo>
                <a:lnTo>
                  <a:pt x="4655" y="108"/>
                </a:lnTo>
                <a:lnTo>
                  <a:pt x="4662" y="111"/>
                </a:lnTo>
                <a:lnTo>
                  <a:pt x="4664" y="112"/>
                </a:lnTo>
                <a:lnTo>
                  <a:pt x="4664" y="113"/>
                </a:lnTo>
                <a:lnTo>
                  <a:pt x="4665" y="114"/>
                </a:lnTo>
                <a:lnTo>
                  <a:pt x="4667" y="116"/>
                </a:lnTo>
                <a:lnTo>
                  <a:pt x="4663" y="117"/>
                </a:lnTo>
                <a:lnTo>
                  <a:pt x="4660" y="118"/>
                </a:lnTo>
                <a:lnTo>
                  <a:pt x="4655" y="119"/>
                </a:lnTo>
                <a:lnTo>
                  <a:pt x="4661" y="127"/>
                </a:lnTo>
                <a:lnTo>
                  <a:pt x="4666" y="135"/>
                </a:lnTo>
                <a:lnTo>
                  <a:pt x="4670" y="143"/>
                </a:lnTo>
                <a:lnTo>
                  <a:pt x="4675" y="153"/>
                </a:lnTo>
                <a:lnTo>
                  <a:pt x="4668" y="153"/>
                </a:lnTo>
                <a:lnTo>
                  <a:pt x="4661" y="153"/>
                </a:lnTo>
                <a:lnTo>
                  <a:pt x="4662" y="151"/>
                </a:lnTo>
                <a:lnTo>
                  <a:pt x="4664" y="147"/>
                </a:lnTo>
                <a:lnTo>
                  <a:pt x="4664" y="145"/>
                </a:lnTo>
                <a:lnTo>
                  <a:pt x="4664" y="144"/>
                </a:lnTo>
                <a:lnTo>
                  <a:pt x="4662" y="142"/>
                </a:lnTo>
                <a:lnTo>
                  <a:pt x="4660" y="142"/>
                </a:lnTo>
                <a:lnTo>
                  <a:pt x="4658" y="141"/>
                </a:lnTo>
                <a:lnTo>
                  <a:pt x="4658" y="138"/>
                </a:lnTo>
                <a:lnTo>
                  <a:pt x="4655" y="138"/>
                </a:lnTo>
                <a:lnTo>
                  <a:pt x="4652" y="139"/>
                </a:lnTo>
                <a:lnTo>
                  <a:pt x="4645" y="141"/>
                </a:lnTo>
                <a:lnTo>
                  <a:pt x="4638" y="143"/>
                </a:lnTo>
                <a:lnTo>
                  <a:pt x="4635" y="144"/>
                </a:lnTo>
                <a:lnTo>
                  <a:pt x="4633" y="144"/>
                </a:lnTo>
                <a:lnTo>
                  <a:pt x="4628" y="143"/>
                </a:lnTo>
                <a:lnTo>
                  <a:pt x="4624" y="141"/>
                </a:lnTo>
                <a:lnTo>
                  <a:pt x="4621" y="139"/>
                </a:lnTo>
                <a:lnTo>
                  <a:pt x="4619" y="138"/>
                </a:lnTo>
                <a:lnTo>
                  <a:pt x="4568" y="147"/>
                </a:lnTo>
                <a:lnTo>
                  <a:pt x="4564" y="150"/>
                </a:lnTo>
                <a:lnTo>
                  <a:pt x="4560" y="153"/>
                </a:lnTo>
                <a:lnTo>
                  <a:pt x="4558" y="156"/>
                </a:lnTo>
                <a:lnTo>
                  <a:pt x="4556" y="159"/>
                </a:lnTo>
                <a:lnTo>
                  <a:pt x="4554" y="167"/>
                </a:lnTo>
                <a:lnTo>
                  <a:pt x="4554" y="172"/>
                </a:lnTo>
                <a:lnTo>
                  <a:pt x="4554" y="176"/>
                </a:lnTo>
                <a:lnTo>
                  <a:pt x="4554" y="180"/>
                </a:lnTo>
                <a:lnTo>
                  <a:pt x="4555" y="184"/>
                </a:lnTo>
                <a:lnTo>
                  <a:pt x="4555" y="188"/>
                </a:lnTo>
                <a:lnTo>
                  <a:pt x="4557" y="192"/>
                </a:lnTo>
                <a:lnTo>
                  <a:pt x="4558" y="195"/>
                </a:lnTo>
                <a:lnTo>
                  <a:pt x="4560" y="199"/>
                </a:lnTo>
                <a:lnTo>
                  <a:pt x="4562" y="201"/>
                </a:lnTo>
                <a:lnTo>
                  <a:pt x="4565" y="203"/>
                </a:lnTo>
                <a:lnTo>
                  <a:pt x="4568" y="205"/>
                </a:lnTo>
                <a:lnTo>
                  <a:pt x="4571" y="206"/>
                </a:lnTo>
                <a:lnTo>
                  <a:pt x="4573" y="206"/>
                </a:lnTo>
                <a:lnTo>
                  <a:pt x="4575" y="206"/>
                </a:lnTo>
                <a:lnTo>
                  <a:pt x="4578" y="205"/>
                </a:lnTo>
                <a:lnTo>
                  <a:pt x="4580" y="203"/>
                </a:lnTo>
                <a:lnTo>
                  <a:pt x="4581" y="203"/>
                </a:lnTo>
                <a:lnTo>
                  <a:pt x="4582" y="203"/>
                </a:lnTo>
                <a:lnTo>
                  <a:pt x="4583" y="204"/>
                </a:lnTo>
                <a:lnTo>
                  <a:pt x="4584" y="205"/>
                </a:lnTo>
                <a:lnTo>
                  <a:pt x="4586" y="209"/>
                </a:lnTo>
                <a:lnTo>
                  <a:pt x="4588" y="212"/>
                </a:lnTo>
                <a:lnTo>
                  <a:pt x="4591" y="214"/>
                </a:lnTo>
                <a:lnTo>
                  <a:pt x="4594" y="216"/>
                </a:lnTo>
                <a:lnTo>
                  <a:pt x="4598" y="217"/>
                </a:lnTo>
                <a:lnTo>
                  <a:pt x="4605" y="220"/>
                </a:lnTo>
                <a:lnTo>
                  <a:pt x="4602" y="228"/>
                </a:lnTo>
                <a:lnTo>
                  <a:pt x="4601" y="236"/>
                </a:lnTo>
                <a:lnTo>
                  <a:pt x="4599" y="254"/>
                </a:lnTo>
                <a:lnTo>
                  <a:pt x="4601" y="255"/>
                </a:lnTo>
                <a:lnTo>
                  <a:pt x="4602" y="256"/>
                </a:lnTo>
                <a:lnTo>
                  <a:pt x="4602" y="257"/>
                </a:lnTo>
                <a:lnTo>
                  <a:pt x="4602" y="259"/>
                </a:lnTo>
                <a:lnTo>
                  <a:pt x="4602" y="262"/>
                </a:lnTo>
                <a:lnTo>
                  <a:pt x="4604" y="262"/>
                </a:lnTo>
                <a:lnTo>
                  <a:pt x="4605" y="264"/>
                </a:lnTo>
                <a:lnTo>
                  <a:pt x="4604" y="265"/>
                </a:lnTo>
                <a:lnTo>
                  <a:pt x="4603" y="269"/>
                </a:lnTo>
                <a:lnTo>
                  <a:pt x="4602" y="271"/>
                </a:lnTo>
                <a:lnTo>
                  <a:pt x="4599" y="271"/>
                </a:lnTo>
                <a:lnTo>
                  <a:pt x="4596" y="271"/>
                </a:lnTo>
                <a:lnTo>
                  <a:pt x="4593" y="270"/>
                </a:lnTo>
                <a:lnTo>
                  <a:pt x="4592" y="270"/>
                </a:lnTo>
                <a:lnTo>
                  <a:pt x="4591" y="271"/>
                </a:lnTo>
                <a:lnTo>
                  <a:pt x="4591" y="279"/>
                </a:lnTo>
                <a:lnTo>
                  <a:pt x="4600" y="285"/>
                </a:lnTo>
                <a:lnTo>
                  <a:pt x="4607" y="290"/>
                </a:lnTo>
                <a:lnTo>
                  <a:pt x="4610" y="291"/>
                </a:lnTo>
                <a:lnTo>
                  <a:pt x="4612" y="290"/>
                </a:lnTo>
                <a:lnTo>
                  <a:pt x="4615" y="288"/>
                </a:lnTo>
                <a:lnTo>
                  <a:pt x="4617" y="286"/>
                </a:lnTo>
                <a:lnTo>
                  <a:pt x="4618" y="285"/>
                </a:lnTo>
                <a:lnTo>
                  <a:pt x="4619" y="285"/>
                </a:lnTo>
                <a:lnTo>
                  <a:pt x="4622" y="284"/>
                </a:lnTo>
                <a:lnTo>
                  <a:pt x="4625" y="285"/>
                </a:lnTo>
                <a:lnTo>
                  <a:pt x="4627" y="285"/>
                </a:lnTo>
                <a:lnTo>
                  <a:pt x="4629" y="286"/>
                </a:lnTo>
                <a:lnTo>
                  <a:pt x="4633" y="288"/>
                </a:lnTo>
                <a:lnTo>
                  <a:pt x="4638" y="290"/>
                </a:lnTo>
                <a:lnTo>
                  <a:pt x="4641" y="304"/>
                </a:lnTo>
                <a:lnTo>
                  <a:pt x="4636" y="304"/>
                </a:lnTo>
                <a:lnTo>
                  <a:pt x="4633" y="293"/>
                </a:lnTo>
                <a:lnTo>
                  <a:pt x="4624" y="293"/>
                </a:lnTo>
                <a:lnTo>
                  <a:pt x="4615" y="293"/>
                </a:lnTo>
                <a:lnTo>
                  <a:pt x="4605" y="293"/>
                </a:lnTo>
                <a:lnTo>
                  <a:pt x="4593" y="293"/>
                </a:lnTo>
                <a:lnTo>
                  <a:pt x="4593" y="291"/>
                </a:lnTo>
                <a:lnTo>
                  <a:pt x="4592" y="288"/>
                </a:lnTo>
                <a:lnTo>
                  <a:pt x="4592" y="285"/>
                </a:lnTo>
                <a:lnTo>
                  <a:pt x="4591" y="282"/>
                </a:lnTo>
                <a:lnTo>
                  <a:pt x="4582" y="277"/>
                </a:lnTo>
                <a:lnTo>
                  <a:pt x="4578" y="275"/>
                </a:lnTo>
                <a:lnTo>
                  <a:pt x="4579" y="276"/>
                </a:lnTo>
                <a:lnTo>
                  <a:pt x="4575" y="277"/>
                </a:lnTo>
                <a:lnTo>
                  <a:pt x="4574" y="277"/>
                </a:lnTo>
                <a:lnTo>
                  <a:pt x="4575" y="278"/>
                </a:lnTo>
                <a:lnTo>
                  <a:pt x="4577" y="279"/>
                </a:lnTo>
                <a:lnTo>
                  <a:pt x="4574" y="282"/>
                </a:lnTo>
                <a:lnTo>
                  <a:pt x="4568" y="282"/>
                </a:lnTo>
                <a:lnTo>
                  <a:pt x="4572" y="265"/>
                </a:lnTo>
                <a:lnTo>
                  <a:pt x="4574" y="257"/>
                </a:lnTo>
                <a:lnTo>
                  <a:pt x="4576" y="250"/>
                </a:lnTo>
                <a:lnTo>
                  <a:pt x="4579" y="243"/>
                </a:lnTo>
                <a:lnTo>
                  <a:pt x="4582" y="236"/>
                </a:lnTo>
                <a:lnTo>
                  <a:pt x="4586" y="230"/>
                </a:lnTo>
                <a:lnTo>
                  <a:pt x="4591" y="223"/>
                </a:lnTo>
                <a:lnTo>
                  <a:pt x="4584" y="222"/>
                </a:lnTo>
                <a:lnTo>
                  <a:pt x="4575" y="220"/>
                </a:lnTo>
                <a:lnTo>
                  <a:pt x="4566" y="218"/>
                </a:lnTo>
                <a:lnTo>
                  <a:pt x="4560" y="217"/>
                </a:lnTo>
                <a:lnTo>
                  <a:pt x="4562" y="223"/>
                </a:lnTo>
                <a:lnTo>
                  <a:pt x="4557" y="223"/>
                </a:lnTo>
                <a:lnTo>
                  <a:pt x="4552" y="214"/>
                </a:lnTo>
                <a:lnTo>
                  <a:pt x="4548" y="206"/>
                </a:lnTo>
                <a:lnTo>
                  <a:pt x="4547" y="205"/>
                </a:lnTo>
                <a:lnTo>
                  <a:pt x="4546" y="207"/>
                </a:lnTo>
                <a:lnTo>
                  <a:pt x="4545" y="208"/>
                </a:lnTo>
                <a:lnTo>
                  <a:pt x="4544" y="209"/>
                </a:lnTo>
                <a:lnTo>
                  <a:pt x="4543" y="209"/>
                </a:lnTo>
                <a:lnTo>
                  <a:pt x="4537" y="203"/>
                </a:lnTo>
                <a:lnTo>
                  <a:pt x="4528" y="200"/>
                </a:lnTo>
                <a:lnTo>
                  <a:pt x="4524" y="199"/>
                </a:lnTo>
                <a:lnTo>
                  <a:pt x="4520" y="199"/>
                </a:lnTo>
                <a:lnTo>
                  <a:pt x="4516" y="199"/>
                </a:lnTo>
                <a:lnTo>
                  <a:pt x="4512" y="200"/>
                </a:lnTo>
                <a:lnTo>
                  <a:pt x="4503" y="203"/>
                </a:lnTo>
                <a:lnTo>
                  <a:pt x="4501" y="205"/>
                </a:lnTo>
                <a:lnTo>
                  <a:pt x="4499" y="206"/>
                </a:lnTo>
                <a:lnTo>
                  <a:pt x="4497" y="208"/>
                </a:lnTo>
                <a:lnTo>
                  <a:pt x="4496" y="209"/>
                </a:lnTo>
                <a:lnTo>
                  <a:pt x="4497" y="211"/>
                </a:lnTo>
                <a:lnTo>
                  <a:pt x="4498" y="211"/>
                </a:lnTo>
                <a:lnTo>
                  <a:pt x="4501" y="212"/>
                </a:lnTo>
                <a:lnTo>
                  <a:pt x="4506" y="212"/>
                </a:lnTo>
                <a:lnTo>
                  <a:pt x="4507" y="215"/>
                </a:lnTo>
                <a:lnTo>
                  <a:pt x="4509" y="217"/>
                </a:lnTo>
                <a:lnTo>
                  <a:pt x="4506" y="219"/>
                </a:lnTo>
                <a:lnTo>
                  <a:pt x="4505" y="220"/>
                </a:lnTo>
                <a:lnTo>
                  <a:pt x="4505" y="222"/>
                </a:lnTo>
                <a:lnTo>
                  <a:pt x="4504" y="224"/>
                </a:lnTo>
                <a:lnTo>
                  <a:pt x="4503" y="226"/>
                </a:lnTo>
                <a:lnTo>
                  <a:pt x="4501" y="226"/>
                </a:lnTo>
                <a:lnTo>
                  <a:pt x="4497" y="225"/>
                </a:lnTo>
                <a:lnTo>
                  <a:pt x="4494" y="224"/>
                </a:lnTo>
                <a:lnTo>
                  <a:pt x="4495" y="223"/>
                </a:lnTo>
                <a:lnTo>
                  <a:pt x="4490" y="220"/>
                </a:lnTo>
                <a:lnTo>
                  <a:pt x="4486" y="217"/>
                </a:lnTo>
                <a:lnTo>
                  <a:pt x="4483" y="217"/>
                </a:lnTo>
                <a:lnTo>
                  <a:pt x="4479" y="217"/>
                </a:lnTo>
                <a:lnTo>
                  <a:pt x="4475" y="217"/>
                </a:lnTo>
                <a:lnTo>
                  <a:pt x="4471" y="224"/>
                </a:lnTo>
                <a:lnTo>
                  <a:pt x="4467" y="231"/>
                </a:lnTo>
                <a:lnTo>
                  <a:pt x="4471" y="231"/>
                </a:lnTo>
                <a:lnTo>
                  <a:pt x="4475" y="231"/>
                </a:lnTo>
                <a:lnTo>
                  <a:pt x="4483" y="237"/>
                </a:lnTo>
                <a:lnTo>
                  <a:pt x="4492" y="243"/>
                </a:lnTo>
                <a:lnTo>
                  <a:pt x="4496" y="246"/>
                </a:lnTo>
                <a:lnTo>
                  <a:pt x="4497" y="248"/>
                </a:lnTo>
                <a:lnTo>
                  <a:pt x="4497" y="249"/>
                </a:lnTo>
                <a:lnTo>
                  <a:pt x="4497" y="250"/>
                </a:lnTo>
                <a:lnTo>
                  <a:pt x="4496" y="251"/>
                </a:lnTo>
                <a:lnTo>
                  <a:pt x="4493" y="252"/>
                </a:lnTo>
                <a:lnTo>
                  <a:pt x="4489" y="253"/>
                </a:lnTo>
                <a:lnTo>
                  <a:pt x="4485" y="254"/>
                </a:lnTo>
                <a:lnTo>
                  <a:pt x="4475" y="254"/>
                </a:lnTo>
                <a:lnTo>
                  <a:pt x="4473" y="251"/>
                </a:lnTo>
                <a:lnTo>
                  <a:pt x="4472" y="249"/>
                </a:lnTo>
                <a:lnTo>
                  <a:pt x="4471" y="248"/>
                </a:lnTo>
                <a:lnTo>
                  <a:pt x="4470" y="248"/>
                </a:lnTo>
                <a:lnTo>
                  <a:pt x="4469" y="248"/>
                </a:lnTo>
                <a:lnTo>
                  <a:pt x="4467" y="249"/>
                </a:lnTo>
                <a:lnTo>
                  <a:pt x="4464" y="251"/>
                </a:lnTo>
                <a:lnTo>
                  <a:pt x="4459" y="253"/>
                </a:lnTo>
                <a:lnTo>
                  <a:pt x="4457" y="254"/>
                </a:lnTo>
                <a:lnTo>
                  <a:pt x="4456" y="254"/>
                </a:lnTo>
                <a:lnTo>
                  <a:pt x="4455" y="253"/>
                </a:lnTo>
                <a:lnTo>
                  <a:pt x="4454" y="252"/>
                </a:lnTo>
                <a:lnTo>
                  <a:pt x="4451" y="250"/>
                </a:lnTo>
                <a:lnTo>
                  <a:pt x="4449" y="247"/>
                </a:lnTo>
                <a:lnTo>
                  <a:pt x="4447" y="245"/>
                </a:lnTo>
                <a:lnTo>
                  <a:pt x="4448" y="240"/>
                </a:lnTo>
                <a:lnTo>
                  <a:pt x="4448" y="235"/>
                </a:lnTo>
                <a:lnTo>
                  <a:pt x="4447" y="231"/>
                </a:lnTo>
                <a:lnTo>
                  <a:pt x="4441" y="226"/>
                </a:lnTo>
                <a:lnTo>
                  <a:pt x="4441" y="222"/>
                </a:lnTo>
                <a:lnTo>
                  <a:pt x="4441" y="217"/>
                </a:lnTo>
                <a:lnTo>
                  <a:pt x="4443" y="208"/>
                </a:lnTo>
                <a:lnTo>
                  <a:pt x="4444" y="203"/>
                </a:lnTo>
                <a:lnTo>
                  <a:pt x="4445" y="198"/>
                </a:lnTo>
                <a:lnTo>
                  <a:pt x="4445" y="193"/>
                </a:lnTo>
                <a:lnTo>
                  <a:pt x="4445" y="191"/>
                </a:lnTo>
                <a:lnTo>
                  <a:pt x="4444" y="189"/>
                </a:lnTo>
                <a:lnTo>
                  <a:pt x="4433" y="181"/>
                </a:lnTo>
                <a:lnTo>
                  <a:pt x="4436" y="198"/>
                </a:lnTo>
                <a:lnTo>
                  <a:pt x="4437" y="207"/>
                </a:lnTo>
                <a:lnTo>
                  <a:pt x="4437" y="212"/>
                </a:lnTo>
                <a:lnTo>
                  <a:pt x="4436" y="217"/>
                </a:lnTo>
                <a:lnTo>
                  <a:pt x="4435" y="220"/>
                </a:lnTo>
                <a:lnTo>
                  <a:pt x="4433" y="222"/>
                </a:lnTo>
                <a:lnTo>
                  <a:pt x="4429" y="225"/>
                </a:lnTo>
                <a:lnTo>
                  <a:pt x="4425" y="228"/>
                </a:lnTo>
                <a:lnTo>
                  <a:pt x="4423" y="230"/>
                </a:lnTo>
                <a:lnTo>
                  <a:pt x="4422" y="231"/>
                </a:lnTo>
                <a:lnTo>
                  <a:pt x="4420" y="235"/>
                </a:lnTo>
                <a:lnTo>
                  <a:pt x="4420" y="238"/>
                </a:lnTo>
                <a:lnTo>
                  <a:pt x="4420" y="241"/>
                </a:lnTo>
                <a:lnTo>
                  <a:pt x="4419" y="245"/>
                </a:lnTo>
                <a:lnTo>
                  <a:pt x="4417" y="248"/>
                </a:lnTo>
                <a:lnTo>
                  <a:pt x="4415" y="250"/>
                </a:lnTo>
                <a:lnTo>
                  <a:pt x="4414" y="251"/>
                </a:lnTo>
                <a:lnTo>
                  <a:pt x="4413" y="251"/>
                </a:lnTo>
                <a:lnTo>
                  <a:pt x="4420" y="259"/>
                </a:lnTo>
                <a:lnTo>
                  <a:pt x="4427" y="268"/>
                </a:lnTo>
                <a:lnTo>
                  <a:pt x="4428" y="271"/>
                </a:lnTo>
                <a:lnTo>
                  <a:pt x="4427" y="274"/>
                </a:lnTo>
                <a:lnTo>
                  <a:pt x="4427" y="276"/>
                </a:lnTo>
                <a:lnTo>
                  <a:pt x="4426" y="278"/>
                </a:lnTo>
                <a:lnTo>
                  <a:pt x="4423" y="282"/>
                </a:lnTo>
                <a:lnTo>
                  <a:pt x="4422" y="283"/>
                </a:lnTo>
                <a:lnTo>
                  <a:pt x="4422" y="285"/>
                </a:lnTo>
                <a:lnTo>
                  <a:pt x="4422" y="292"/>
                </a:lnTo>
                <a:lnTo>
                  <a:pt x="4423" y="299"/>
                </a:lnTo>
                <a:lnTo>
                  <a:pt x="4427" y="313"/>
                </a:lnTo>
                <a:lnTo>
                  <a:pt x="4432" y="312"/>
                </a:lnTo>
                <a:lnTo>
                  <a:pt x="4437" y="312"/>
                </a:lnTo>
                <a:lnTo>
                  <a:pt x="4442" y="311"/>
                </a:lnTo>
                <a:lnTo>
                  <a:pt x="4447" y="310"/>
                </a:lnTo>
                <a:lnTo>
                  <a:pt x="4450" y="308"/>
                </a:lnTo>
                <a:lnTo>
                  <a:pt x="4453" y="306"/>
                </a:lnTo>
                <a:lnTo>
                  <a:pt x="4456" y="303"/>
                </a:lnTo>
                <a:lnTo>
                  <a:pt x="4457" y="302"/>
                </a:lnTo>
                <a:lnTo>
                  <a:pt x="4458" y="302"/>
                </a:lnTo>
                <a:lnTo>
                  <a:pt x="4461" y="302"/>
                </a:lnTo>
                <a:lnTo>
                  <a:pt x="4464" y="304"/>
                </a:lnTo>
                <a:lnTo>
                  <a:pt x="4470" y="307"/>
                </a:lnTo>
                <a:lnTo>
                  <a:pt x="4472" y="307"/>
                </a:lnTo>
                <a:lnTo>
                  <a:pt x="4472" y="306"/>
                </a:lnTo>
                <a:lnTo>
                  <a:pt x="4472" y="305"/>
                </a:lnTo>
                <a:lnTo>
                  <a:pt x="4473" y="305"/>
                </a:lnTo>
                <a:lnTo>
                  <a:pt x="4475" y="304"/>
                </a:lnTo>
                <a:lnTo>
                  <a:pt x="4478" y="305"/>
                </a:lnTo>
                <a:lnTo>
                  <a:pt x="4481" y="306"/>
                </a:lnTo>
                <a:lnTo>
                  <a:pt x="4483" y="307"/>
                </a:lnTo>
                <a:lnTo>
                  <a:pt x="4486" y="309"/>
                </a:lnTo>
                <a:lnTo>
                  <a:pt x="4490" y="314"/>
                </a:lnTo>
                <a:lnTo>
                  <a:pt x="4494" y="319"/>
                </a:lnTo>
                <a:lnTo>
                  <a:pt x="4498" y="325"/>
                </a:lnTo>
                <a:lnTo>
                  <a:pt x="4501" y="331"/>
                </a:lnTo>
                <a:lnTo>
                  <a:pt x="4506" y="341"/>
                </a:lnTo>
                <a:lnTo>
                  <a:pt x="4500" y="345"/>
                </a:lnTo>
                <a:lnTo>
                  <a:pt x="4495" y="349"/>
                </a:lnTo>
                <a:lnTo>
                  <a:pt x="4495" y="351"/>
                </a:lnTo>
                <a:lnTo>
                  <a:pt x="4495" y="352"/>
                </a:lnTo>
                <a:lnTo>
                  <a:pt x="4495" y="355"/>
                </a:lnTo>
                <a:lnTo>
                  <a:pt x="4495" y="358"/>
                </a:lnTo>
                <a:lnTo>
                  <a:pt x="4495" y="360"/>
                </a:lnTo>
                <a:lnTo>
                  <a:pt x="4495" y="361"/>
                </a:lnTo>
                <a:lnTo>
                  <a:pt x="4498" y="363"/>
                </a:lnTo>
                <a:lnTo>
                  <a:pt x="4500" y="364"/>
                </a:lnTo>
                <a:lnTo>
                  <a:pt x="4500" y="365"/>
                </a:lnTo>
                <a:lnTo>
                  <a:pt x="4501" y="366"/>
                </a:lnTo>
                <a:lnTo>
                  <a:pt x="4508" y="368"/>
                </a:lnTo>
                <a:lnTo>
                  <a:pt x="4514" y="369"/>
                </a:lnTo>
                <a:lnTo>
                  <a:pt x="4521" y="370"/>
                </a:lnTo>
                <a:lnTo>
                  <a:pt x="4529" y="372"/>
                </a:lnTo>
                <a:lnTo>
                  <a:pt x="4529" y="373"/>
                </a:lnTo>
                <a:lnTo>
                  <a:pt x="4530" y="375"/>
                </a:lnTo>
                <a:lnTo>
                  <a:pt x="4531" y="378"/>
                </a:lnTo>
                <a:lnTo>
                  <a:pt x="4522" y="376"/>
                </a:lnTo>
                <a:lnTo>
                  <a:pt x="4514" y="375"/>
                </a:lnTo>
                <a:lnTo>
                  <a:pt x="4507" y="374"/>
                </a:lnTo>
                <a:lnTo>
                  <a:pt x="4498" y="372"/>
                </a:lnTo>
                <a:lnTo>
                  <a:pt x="4498" y="380"/>
                </a:lnTo>
                <a:lnTo>
                  <a:pt x="4497" y="380"/>
                </a:lnTo>
                <a:lnTo>
                  <a:pt x="4496" y="380"/>
                </a:lnTo>
                <a:lnTo>
                  <a:pt x="4494" y="378"/>
                </a:lnTo>
                <a:lnTo>
                  <a:pt x="4492" y="376"/>
                </a:lnTo>
                <a:lnTo>
                  <a:pt x="4492" y="375"/>
                </a:lnTo>
                <a:lnTo>
                  <a:pt x="4484" y="372"/>
                </a:lnTo>
                <a:lnTo>
                  <a:pt x="4485" y="361"/>
                </a:lnTo>
                <a:lnTo>
                  <a:pt x="4485" y="353"/>
                </a:lnTo>
                <a:lnTo>
                  <a:pt x="4485" y="346"/>
                </a:lnTo>
                <a:lnTo>
                  <a:pt x="4485" y="342"/>
                </a:lnTo>
                <a:lnTo>
                  <a:pt x="4485" y="340"/>
                </a:lnTo>
                <a:lnTo>
                  <a:pt x="4483" y="334"/>
                </a:lnTo>
                <a:lnTo>
                  <a:pt x="4481" y="328"/>
                </a:lnTo>
                <a:lnTo>
                  <a:pt x="4475" y="313"/>
                </a:lnTo>
                <a:lnTo>
                  <a:pt x="4463" y="316"/>
                </a:lnTo>
                <a:lnTo>
                  <a:pt x="4456" y="318"/>
                </a:lnTo>
                <a:lnTo>
                  <a:pt x="4450" y="320"/>
                </a:lnTo>
                <a:lnTo>
                  <a:pt x="4444" y="323"/>
                </a:lnTo>
                <a:lnTo>
                  <a:pt x="4439" y="326"/>
                </a:lnTo>
                <a:lnTo>
                  <a:pt x="4437" y="328"/>
                </a:lnTo>
                <a:lnTo>
                  <a:pt x="4435" y="331"/>
                </a:lnTo>
                <a:lnTo>
                  <a:pt x="4434" y="333"/>
                </a:lnTo>
                <a:lnTo>
                  <a:pt x="4433" y="335"/>
                </a:lnTo>
                <a:lnTo>
                  <a:pt x="4433" y="337"/>
                </a:lnTo>
                <a:lnTo>
                  <a:pt x="4434" y="340"/>
                </a:lnTo>
                <a:lnTo>
                  <a:pt x="4434" y="341"/>
                </a:lnTo>
                <a:lnTo>
                  <a:pt x="4435" y="342"/>
                </a:lnTo>
                <a:lnTo>
                  <a:pt x="4436" y="341"/>
                </a:lnTo>
                <a:lnTo>
                  <a:pt x="4437" y="343"/>
                </a:lnTo>
                <a:lnTo>
                  <a:pt x="4438" y="344"/>
                </a:lnTo>
                <a:lnTo>
                  <a:pt x="4438" y="346"/>
                </a:lnTo>
                <a:lnTo>
                  <a:pt x="4437" y="348"/>
                </a:lnTo>
                <a:lnTo>
                  <a:pt x="4436" y="351"/>
                </a:lnTo>
                <a:lnTo>
                  <a:pt x="4436" y="352"/>
                </a:lnTo>
                <a:lnTo>
                  <a:pt x="4434" y="366"/>
                </a:lnTo>
                <a:lnTo>
                  <a:pt x="4432" y="371"/>
                </a:lnTo>
                <a:lnTo>
                  <a:pt x="4431" y="376"/>
                </a:lnTo>
                <a:lnTo>
                  <a:pt x="4430" y="379"/>
                </a:lnTo>
                <a:lnTo>
                  <a:pt x="4428" y="382"/>
                </a:lnTo>
                <a:lnTo>
                  <a:pt x="4426" y="385"/>
                </a:lnTo>
                <a:lnTo>
                  <a:pt x="4424" y="387"/>
                </a:lnTo>
                <a:lnTo>
                  <a:pt x="4419" y="390"/>
                </a:lnTo>
                <a:lnTo>
                  <a:pt x="4413" y="392"/>
                </a:lnTo>
                <a:lnTo>
                  <a:pt x="4404" y="396"/>
                </a:lnTo>
                <a:lnTo>
                  <a:pt x="4394" y="400"/>
                </a:lnTo>
                <a:lnTo>
                  <a:pt x="4394" y="401"/>
                </a:lnTo>
                <a:lnTo>
                  <a:pt x="4395" y="402"/>
                </a:lnTo>
                <a:lnTo>
                  <a:pt x="4398" y="403"/>
                </a:lnTo>
                <a:lnTo>
                  <a:pt x="4401" y="404"/>
                </a:lnTo>
                <a:lnTo>
                  <a:pt x="4401" y="405"/>
                </a:lnTo>
                <a:lnTo>
                  <a:pt x="4402" y="406"/>
                </a:lnTo>
                <a:lnTo>
                  <a:pt x="4403" y="411"/>
                </a:lnTo>
                <a:lnTo>
                  <a:pt x="4404" y="416"/>
                </a:lnTo>
                <a:lnTo>
                  <a:pt x="4405" y="422"/>
                </a:lnTo>
                <a:lnTo>
                  <a:pt x="4405" y="425"/>
                </a:lnTo>
                <a:lnTo>
                  <a:pt x="4404" y="425"/>
                </a:lnTo>
                <a:lnTo>
                  <a:pt x="4403" y="425"/>
                </a:lnTo>
                <a:lnTo>
                  <a:pt x="4401" y="425"/>
                </a:lnTo>
                <a:lnTo>
                  <a:pt x="4398" y="426"/>
                </a:lnTo>
                <a:lnTo>
                  <a:pt x="4396" y="425"/>
                </a:lnTo>
                <a:lnTo>
                  <a:pt x="4393" y="417"/>
                </a:lnTo>
                <a:lnTo>
                  <a:pt x="4390" y="412"/>
                </a:lnTo>
                <a:lnTo>
                  <a:pt x="4388" y="409"/>
                </a:lnTo>
                <a:lnTo>
                  <a:pt x="4384" y="407"/>
                </a:lnTo>
                <a:lnTo>
                  <a:pt x="4381" y="406"/>
                </a:lnTo>
                <a:lnTo>
                  <a:pt x="4377" y="407"/>
                </a:lnTo>
                <a:lnTo>
                  <a:pt x="4374" y="407"/>
                </a:lnTo>
                <a:lnTo>
                  <a:pt x="4367" y="408"/>
                </a:lnTo>
                <a:lnTo>
                  <a:pt x="4364" y="409"/>
                </a:lnTo>
                <a:lnTo>
                  <a:pt x="4360" y="409"/>
                </a:lnTo>
                <a:lnTo>
                  <a:pt x="4357" y="408"/>
                </a:lnTo>
                <a:lnTo>
                  <a:pt x="4356" y="407"/>
                </a:lnTo>
                <a:lnTo>
                  <a:pt x="4354" y="406"/>
                </a:lnTo>
                <a:lnTo>
                  <a:pt x="4349" y="402"/>
                </a:lnTo>
                <a:lnTo>
                  <a:pt x="4340" y="395"/>
                </a:lnTo>
                <a:lnTo>
                  <a:pt x="4355" y="395"/>
                </a:lnTo>
                <a:lnTo>
                  <a:pt x="4371" y="395"/>
                </a:lnTo>
                <a:lnTo>
                  <a:pt x="4373" y="394"/>
                </a:lnTo>
                <a:lnTo>
                  <a:pt x="4375" y="392"/>
                </a:lnTo>
                <a:lnTo>
                  <a:pt x="4379" y="389"/>
                </a:lnTo>
                <a:lnTo>
                  <a:pt x="4383" y="385"/>
                </a:lnTo>
                <a:lnTo>
                  <a:pt x="4385" y="383"/>
                </a:lnTo>
                <a:lnTo>
                  <a:pt x="4387" y="383"/>
                </a:lnTo>
                <a:lnTo>
                  <a:pt x="4389" y="384"/>
                </a:lnTo>
                <a:lnTo>
                  <a:pt x="4392" y="386"/>
                </a:lnTo>
                <a:lnTo>
                  <a:pt x="4394" y="389"/>
                </a:lnTo>
                <a:lnTo>
                  <a:pt x="4395" y="388"/>
                </a:lnTo>
                <a:lnTo>
                  <a:pt x="4396" y="388"/>
                </a:lnTo>
                <a:lnTo>
                  <a:pt x="4397" y="387"/>
                </a:lnTo>
                <a:lnTo>
                  <a:pt x="4399" y="386"/>
                </a:lnTo>
                <a:lnTo>
                  <a:pt x="4402" y="386"/>
                </a:lnTo>
                <a:lnTo>
                  <a:pt x="4403" y="384"/>
                </a:lnTo>
                <a:lnTo>
                  <a:pt x="4403" y="383"/>
                </a:lnTo>
                <a:lnTo>
                  <a:pt x="4402" y="381"/>
                </a:lnTo>
                <a:lnTo>
                  <a:pt x="4400" y="379"/>
                </a:lnTo>
                <a:lnTo>
                  <a:pt x="4399" y="378"/>
                </a:lnTo>
                <a:lnTo>
                  <a:pt x="4413" y="366"/>
                </a:lnTo>
                <a:lnTo>
                  <a:pt x="4414" y="360"/>
                </a:lnTo>
                <a:lnTo>
                  <a:pt x="4414" y="351"/>
                </a:lnTo>
                <a:lnTo>
                  <a:pt x="4414" y="341"/>
                </a:lnTo>
                <a:lnTo>
                  <a:pt x="4413" y="335"/>
                </a:lnTo>
                <a:lnTo>
                  <a:pt x="4412" y="333"/>
                </a:lnTo>
                <a:lnTo>
                  <a:pt x="4410" y="331"/>
                </a:lnTo>
                <a:lnTo>
                  <a:pt x="4405" y="326"/>
                </a:lnTo>
                <a:lnTo>
                  <a:pt x="4399" y="321"/>
                </a:lnTo>
                <a:lnTo>
                  <a:pt x="4398" y="318"/>
                </a:lnTo>
                <a:lnTo>
                  <a:pt x="4396" y="316"/>
                </a:lnTo>
                <a:lnTo>
                  <a:pt x="4396" y="309"/>
                </a:lnTo>
                <a:lnTo>
                  <a:pt x="4396" y="303"/>
                </a:lnTo>
                <a:lnTo>
                  <a:pt x="4398" y="297"/>
                </a:lnTo>
                <a:lnTo>
                  <a:pt x="4400" y="292"/>
                </a:lnTo>
                <a:lnTo>
                  <a:pt x="4403" y="281"/>
                </a:lnTo>
                <a:lnTo>
                  <a:pt x="4405" y="276"/>
                </a:lnTo>
                <a:lnTo>
                  <a:pt x="4405" y="273"/>
                </a:lnTo>
                <a:lnTo>
                  <a:pt x="4405" y="271"/>
                </a:lnTo>
                <a:lnTo>
                  <a:pt x="4404" y="269"/>
                </a:lnTo>
                <a:lnTo>
                  <a:pt x="4403" y="267"/>
                </a:lnTo>
                <a:lnTo>
                  <a:pt x="4399" y="263"/>
                </a:lnTo>
                <a:lnTo>
                  <a:pt x="4394" y="258"/>
                </a:lnTo>
                <a:lnTo>
                  <a:pt x="4392" y="256"/>
                </a:lnTo>
                <a:lnTo>
                  <a:pt x="4391" y="254"/>
                </a:lnTo>
                <a:lnTo>
                  <a:pt x="4390" y="251"/>
                </a:lnTo>
                <a:lnTo>
                  <a:pt x="4390" y="249"/>
                </a:lnTo>
                <a:lnTo>
                  <a:pt x="4390" y="247"/>
                </a:lnTo>
                <a:lnTo>
                  <a:pt x="4389" y="246"/>
                </a:lnTo>
                <a:lnTo>
                  <a:pt x="4388" y="245"/>
                </a:lnTo>
                <a:lnTo>
                  <a:pt x="4388" y="243"/>
                </a:lnTo>
                <a:lnTo>
                  <a:pt x="4389" y="240"/>
                </a:lnTo>
                <a:lnTo>
                  <a:pt x="4391" y="234"/>
                </a:lnTo>
                <a:lnTo>
                  <a:pt x="4392" y="232"/>
                </a:lnTo>
                <a:lnTo>
                  <a:pt x="4395" y="230"/>
                </a:lnTo>
                <a:lnTo>
                  <a:pt x="4398" y="228"/>
                </a:lnTo>
                <a:lnTo>
                  <a:pt x="4399" y="226"/>
                </a:lnTo>
                <a:lnTo>
                  <a:pt x="4401" y="220"/>
                </a:lnTo>
                <a:lnTo>
                  <a:pt x="4402" y="214"/>
                </a:lnTo>
                <a:lnTo>
                  <a:pt x="4403" y="201"/>
                </a:lnTo>
                <a:lnTo>
                  <a:pt x="4403" y="194"/>
                </a:lnTo>
                <a:lnTo>
                  <a:pt x="4402" y="188"/>
                </a:lnTo>
                <a:lnTo>
                  <a:pt x="4401" y="182"/>
                </a:lnTo>
                <a:lnTo>
                  <a:pt x="4399" y="178"/>
                </a:lnTo>
                <a:lnTo>
                  <a:pt x="4398" y="176"/>
                </a:lnTo>
                <a:lnTo>
                  <a:pt x="4396" y="175"/>
                </a:lnTo>
                <a:lnTo>
                  <a:pt x="4393" y="173"/>
                </a:lnTo>
                <a:lnTo>
                  <a:pt x="4389" y="172"/>
                </a:lnTo>
                <a:lnTo>
                  <a:pt x="4381" y="171"/>
                </a:lnTo>
                <a:lnTo>
                  <a:pt x="4372" y="171"/>
                </a:lnTo>
                <a:lnTo>
                  <a:pt x="4363" y="171"/>
                </a:lnTo>
                <a:lnTo>
                  <a:pt x="4355" y="172"/>
                </a:lnTo>
                <a:lnTo>
                  <a:pt x="4348" y="173"/>
                </a:lnTo>
                <a:lnTo>
                  <a:pt x="4345" y="174"/>
                </a:lnTo>
                <a:lnTo>
                  <a:pt x="4343" y="175"/>
                </a:lnTo>
                <a:lnTo>
                  <a:pt x="4341" y="177"/>
                </a:lnTo>
                <a:lnTo>
                  <a:pt x="4339" y="180"/>
                </a:lnTo>
                <a:lnTo>
                  <a:pt x="4338" y="183"/>
                </a:lnTo>
                <a:lnTo>
                  <a:pt x="4337" y="187"/>
                </a:lnTo>
                <a:lnTo>
                  <a:pt x="4335" y="194"/>
                </a:lnTo>
                <a:lnTo>
                  <a:pt x="4333" y="197"/>
                </a:lnTo>
                <a:lnTo>
                  <a:pt x="4332" y="200"/>
                </a:lnTo>
                <a:lnTo>
                  <a:pt x="4329" y="200"/>
                </a:lnTo>
                <a:lnTo>
                  <a:pt x="4326" y="203"/>
                </a:lnTo>
                <a:lnTo>
                  <a:pt x="4323" y="206"/>
                </a:lnTo>
                <a:lnTo>
                  <a:pt x="4321" y="210"/>
                </a:lnTo>
                <a:lnTo>
                  <a:pt x="4318" y="214"/>
                </a:lnTo>
                <a:lnTo>
                  <a:pt x="4314" y="222"/>
                </a:lnTo>
                <a:lnTo>
                  <a:pt x="4312" y="226"/>
                </a:lnTo>
                <a:lnTo>
                  <a:pt x="4309" y="229"/>
                </a:lnTo>
                <a:lnTo>
                  <a:pt x="4308" y="229"/>
                </a:lnTo>
                <a:lnTo>
                  <a:pt x="4306" y="230"/>
                </a:lnTo>
                <a:lnTo>
                  <a:pt x="4304" y="230"/>
                </a:lnTo>
                <a:lnTo>
                  <a:pt x="4301" y="230"/>
                </a:lnTo>
                <a:lnTo>
                  <a:pt x="4300" y="230"/>
                </a:lnTo>
                <a:lnTo>
                  <a:pt x="4298" y="231"/>
                </a:lnTo>
                <a:lnTo>
                  <a:pt x="4300" y="243"/>
                </a:lnTo>
                <a:lnTo>
                  <a:pt x="4302" y="253"/>
                </a:lnTo>
                <a:lnTo>
                  <a:pt x="4303" y="262"/>
                </a:lnTo>
                <a:lnTo>
                  <a:pt x="4304" y="265"/>
                </a:lnTo>
                <a:lnTo>
                  <a:pt x="4304" y="268"/>
                </a:lnTo>
                <a:lnTo>
                  <a:pt x="4304" y="274"/>
                </a:lnTo>
                <a:lnTo>
                  <a:pt x="4295" y="276"/>
                </a:lnTo>
                <a:lnTo>
                  <a:pt x="4295" y="280"/>
                </a:lnTo>
                <a:lnTo>
                  <a:pt x="4295" y="285"/>
                </a:lnTo>
                <a:lnTo>
                  <a:pt x="4296" y="289"/>
                </a:lnTo>
                <a:lnTo>
                  <a:pt x="4296" y="291"/>
                </a:lnTo>
                <a:lnTo>
                  <a:pt x="4295" y="293"/>
                </a:lnTo>
                <a:lnTo>
                  <a:pt x="4302" y="295"/>
                </a:lnTo>
                <a:lnTo>
                  <a:pt x="4307" y="295"/>
                </a:lnTo>
                <a:lnTo>
                  <a:pt x="4311" y="295"/>
                </a:lnTo>
                <a:lnTo>
                  <a:pt x="4315" y="296"/>
                </a:lnTo>
                <a:lnTo>
                  <a:pt x="4314" y="304"/>
                </a:lnTo>
                <a:lnTo>
                  <a:pt x="4314" y="310"/>
                </a:lnTo>
                <a:lnTo>
                  <a:pt x="4315" y="324"/>
                </a:lnTo>
                <a:lnTo>
                  <a:pt x="4323" y="321"/>
                </a:lnTo>
                <a:lnTo>
                  <a:pt x="4320" y="330"/>
                </a:lnTo>
                <a:lnTo>
                  <a:pt x="4317" y="337"/>
                </a:lnTo>
                <a:lnTo>
                  <a:pt x="4314" y="343"/>
                </a:lnTo>
                <a:lnTo>
                  <a:pt x="4309" y="349"/>
                </a:lnTo>
                <a:lnTo>
                  <a:pt x="4305" y="343"/>
                </a:lnTo>
                <a:lnTo>
                  <a:pt x="4298" y="333"/>
                </a:lnTo>
                <a:lnTo>
                  <a:pt x="4287" y="319"/>
                </a:lnTo>
                <a:lnTo>
                  <a:pt x="4284" y="318"/>
                </a:lnTo>
                <a:lnTo>
                  <a:pt x="4281" y="319"/>
                </a:lnTo>
                <a:lnTo>
                  <a:pt x="4278" y="319"/>
                </a:lnTo>
                <a:lnTo>
                  <a:pt x="4277" y="319"/>
                </a:lnTo>
                <a:lnTo>
                  <a:pt x="4276" y="319"/>
                </a:lnTo>
                <a:lnTo>
                  <a:pt x="4274" y="317"/>
                </a:lnTo>
                <a:lnTo>
                  <a:pt x="4274" y="316"/>
                </a:lnTo>
                <a:lnTo>
                  <a:pt x="4274" y="315"/>
                </a:lnTo>
                <a:lnTo>
                  <a:pt x="4274" y="313"/>
                </a:lnTo>
                <a:lnTo>
                  <a:pt x="4276" y="310"/>
                </a:lnTo>
                <a:lnTo>
                  <a:pt x="4273" y="310"/>
                </a:lnTo>
                <a:lnTo>
                  <a:pt x="4270" y="310"/>
                </a:lnTo>
                <a:lnTo>
                  <a:pt x="4267" y="310"/>
                </a:lnTo>
                <a:lnTo>
                  <a:pt x="4264" y="310"/>
                </a:lnTo>
                <a:lnTo>
                  <a:pt x="4262" y="307"/>
                </a:lnTo>
                <a:lnTo>
                  <a:pt x="4260" y="306"/>
                </a:lnTo>
                <a:lnTo>
                  <a:pt x="4259" y="304"/>
                </a:lnTo>
                <a:lnTo>
                  <a:pt x="4258" y="308"/>
                </a:lnTo>
                <a:lnTo>
                  <a:pt x="4258" y="312"/>
                </a:lnTo>
                <a:lnTo>
                  <a:pt x="4257" y="314"/>
                </a:lnTo>
                <a:lnTo>
                  <a:pt x="4256" y="315"/>
                </a:lnTo>
                <a:lnTo>
                  <a:pt x="4255" y="316"/>
                </a:lnTo>
                <a:lnTo>
                  <a:pt x="4253" y="316"/>
                </a:lnTo>
                <a:lnTo>
                  <a:pt x="4253" y="315"/>
                </a:lnTo>
                <a:lnTo>
                  <a:pt x="4252" y="315"/>
                </a:lnTo>
                <a:lnTo>
                  <a:pt x="4252" y="313"/>
                </a:lnTo>
                <a:lnTo>
                  <a:pt x="4253" y="307"/>
                </a:lnTo>
                <a:lnTo>
                  <a:pt x="4255" y="302"/>
                </a:lnTo>
                <a:lnTo>
                  <a:pt x="4256" y="299"/>
                </a:lnTo>
                <a:lnTo>
                  <a:pt x="4246" y="297"/>
                </a:lnTo>
                <a:lnTo>
                  <a:pt x="4236" y="297"/>
                </a:lnTo>
                <a:lnTo>
                  <a:pt x="4227" y="297"/>
                </a:lnTo>
                <a:lnTo>
                  <a:pt x="4219" y="296"/>
                </a:lnTo>
                <a:lnTo>
                  <a:pt x="4216" y="293"/>
                </a:lnTo>
                <a:lnTo>
                  <a:pt x="4213" y="291"/>
                </a:lnTo>
                <a:lnTo>
                  <a:pt x="4211" y="290"/>
                </a:lnTo>
                <a:lnTo>
                  <a:pt x="4210" y="291"/>
                </a:lnTo>
                <a:lnTo>
                  <a:pt x="4209" y="294"/>
                </a:lnTo>
                <a:lnTo>
                  <a:pt x="4209" y="296"/>
                </a:lnTo>
                <a:lnTo>
                  <a:pt x="4208" y="299"/>
                </a:lnTo>
                <a:lnTo>
                  <a:pt x="4194" y="297"/>
                </a:lnTo>
                <a:lnTo>
                  <a:pt x="4180" y="296"/>
                </a:lnTo>
                <a:lnTo>
                  <a:pt x="4180" y="299"/>
                </a:lnTo>
                <a:lnTo>
                  <a:pt x="4180" y="300"/>
                </a:lnTo>
                <a:lnTo>
                  <a:pt x="4180" y="301"/>
                </a:lnTo>
                <a:lnTo>
                  <a:pt x="4177" y="302"/>
                </a:lnTo>
                <a:lnTo>
                  <a:pt x="4181" y="309"/>
                </a:lnTo>
                <a:lnTo>
                  <a:pt x="4182" y="315"/>
                </a:lnTo>
                <a:lnTo>
                  <a:pt x="4183" y="318"/>
                </a:lnTo>
                <a:lnTo>
                  <a:pt x="4183" y="321"/>
                </a:lnTo>
                <a:lnTo>
                  <a:pt x="4183" y="333"/>
                </a:lnTo>
                <a:lnTo>
                  <a:pt x="4181" y="333"/>
                </a:lnTo>
                <a:lnTo>
                  <a:pt x="4179" y="333"/>
                </a:lnTo>
                <a:lnTo>
                  <a:pt x="4174" y="335"/>
                </a:lnTo>
                <a:lnTo>
                  <a:pt x="4174" y="334"/>
                </a:lnTo>
                <a:lnTo>
                  <a:pt x="4172" y="332"/>
                </a:lnTo>
                <a:lnTo>
                  <a:pt x="4169" y="330"/>
                </a:lnTo>
                <a:lnTo>
                  <a:pt x="4163" y="333"/>
                </a:lnTo>
                <a:lnTo>
                  <a:pt x="4164" y="340"/>
                </a:lnTo>
                <a:lnTo>
                  <a:pt x="4164" y="343"/>
                </a:lnTo>
                <a:lnTo>
                  <a:pt x="4163" y="347"/>
                </a:lnTo>
                <a:lnTo>
                  <a:pt x="4159" y="342"/>
                </a:lnTo>
                <a:lnTo>
                  <a:pt x="4153" y="335"/>
                </a:lnTo>
                <a:lnTo>
                  <a:pt x="4151" y="331"/>
                </a:lnTo>
                <a:lnTo>
                  <a:pt x="4150" y="329"/>
                </a:lnTo>
                <a:lnTo>
                  <a:pt x="4150" y="327"/>
                </a:lnTo>
                <a:lnTo>
                  <a:pt x="4150" y="325"/>
                </a:lnTo>
                <a:lnTo>
                  <a:pt x="4151" y="324"/>
                </a:lnTo>
                <a:lnTo>
                  <a:pt x="4152" y="322"/>
                </a:lnTo>
                <a:lnTo>
                  <a:pt x="4155" y="321"/>
                </a:lnTo>
                <a:lnTo>
                  <a:pt x="4129" y="330"/>
                </a:lnTo>
                <a:lnTo>
                  <a:pt x="4127" y="330"/>
                </a:lnTo>
                <a:lnTo>
                  <a:pt x="4126" y="329"/>
                </a:lnTo>
                <a:lnTo>
                  <a:pt x="4126" y="328"/>
                </a:lnTo>
                <a:lnTo>
                  <a:pt x="4127" y="327"/>
                </a:lnTo>
                <a:lnTo>
                  <a:pt x="4126" y="327"/>
                </a:lnTo>
                <a:lnTo>
                  <a:pt x="4124" y="327"/>
                </a:lnTo>
                <a:lnTo>
                  <a:pt x="4126" y="331"/>
                </a:lnTo>
                <a:lnTo>
                  <a:pt x="4127" y="334"/>
                </a:lnTo>
                <a:lnTo>
                  <a:pt x="4127" y="335"/>
                </a:lnTo>
                <a:lnTo>
                  <a:pt x="4126" y="335"/>
                </a:lnTo>
                <a:lnTo>
                  <a:pt x="4122" y="336"/>
                </a:lnTo>
                <a:lnTo>
                  <a:pt x="4118" y="335"/>
                </a:lnTo>
                <a:lnTo>
                  <a:pt x="4115" y="334"/>
                </a:lnTo>
                <a:lnTo>
                  <a:pt x="4111" y="331"/>
                </a:lnTo>
                <a:lnTo>
                  <a:pt x="4107" y="329"/>
                </a:lnTo>
                <a:lnTo>
                  <a:pt x="4104" y="328"/>
                </a:lnTo>
                <a:lnTo>
                  <a:pt x="4100" y="327"/>
                </a:lnTo>
                <a:lnTo>
                  <a:pt x="4096" y="327"/>
                </a:lnTo>
                <a:lnTo>
                  <a:pt x="4094" y="328"/>
                </a:lnTo>
                <a:lnTo>
                  <a:pt x="4091" y="329"/>
                </a:lnTo>
                <a:lnTo>
                  <a:pt x="4085" y="333"/>
                </a:lnTo>
                <a:lnTo>
                  <a:pt x="4078" y="337"/>
                </a:lnTo>
                <a:lnTo>
                  <a:pt x="4077" y="338"/>
                </a:lnTo>
                <a:lnTo>
                  <a:pt x="4078" y="338"/>
                </a:lnTo>
                <a:lnTo>
                  <a:pt x="4078" y="343"/>
                </a:lnTo>
                <a:lnTo>
                  <a:pt x="4078" y="347"/>
                </a:lnTo>
                <a:lnTo>
                  <a:pt x="4076" y="347"/>
                </a:lnTo>
                <a:lnTo>
                  <a:pt x="4075" y="346"/>
                </a:lnTo>
                <a:lnTo>
                  <a:pt x="4072" y="343"/>
                </a:lnTo>
                <a:lnTo>
                  <a:pt x="4071" y="340"/>
                </a:lnTo>
                <a:lnTo>
                  <a:pt x="4070" y="339"/>
                </a:lnTo>
                <a:lnTo>
                  <a:pt x="4069" y="338"/>
                </a:lnTo>
                <a:lnTo>
                  <a:pt x="4068" y="338"/>
                </a:lnTo>
                <a:lnTo>
                  <a:pt x="4067" y="339"/>
                </a:lnTo>
                <a:lnTo>
                  <a:pt x="4065" y="341"/>
                </a:lnTo>
                <a:lnTo>
                  <a:pt x="4065" y="343"/>
                </a:lnTo>
                <a:lnTo>
                  <a:pt x="4064" y="344"/>
                </a:lnTo>
                <a:lnTo>
                  <a:pt x="4059" y="345"/>
                </a:lnTo>
                <a:lnTo>
                  <a:pt x="4054" y="344"/>
                </a:lnTo>
                <a:lnTo>
                  <a:pt x="4049" y="344"/>
                </a:lnTo>
                <a:lnTo>
                  <a:pt x="4044" y="344"/>
                </a:lnTo>
                <a:lnTo>
                  <a:pt x="4044" y="338"/>
                </a:lnTo>
                <a:lnTo>
                  <a:pt x="4055" y="338"/>
                </a:lnTo>
                <a:lnTo>
                  <a:pt x="4057" y="338"/>
                </a:lnTo>
                <a:lnTo>
                  <a:pt x="4058" y="337"/>
                </a:lnTo>
                <a:lnTo>
                  <a:pt x="4055" y="335"/>
                </a:lnTo>
                <a:lnTo>
                  <a:pt x="4053" y="334"/>
                </a:lnTo>
                <a:lnTo>
                  <a:pt x="4052" y="333"/>
                </a:lnTo>
                <a:lnTo>
                  <a:pt x="4052" y="330"/>
                </a:lnTo>
                <a:lnTo>
                  <a:pt x="4052" y="327"/>
                </a:lnTo>
                <a:lnTo>
                  <a:pt x="4050" y="326"/>
                </a:lnTo>
                <a:lnTo>
                  <a:pt x="4048" y="326"/>
                </a:lnTo>
                <a:lnTo>
                  <a:pt x="4046" y="325"/>
                </a:lnTo>
                <a:lnTo>
                  <a:pt x="4044" y="324"/>
                </a:lnTo>
                <a:lnTo>
                  <a:pt x="4046" y="321"/>
                </a:lnTo>
                <a:lnTo>
                  <a:pt x="4047" y="320"/>
                </a:lnTo>
                <a:lnTo>
                  <a:pt x="4047" y="319"/>
                </a:lnTo>
                <a:lnTo>
                  <a:pt x="4042" y="321"/>
                </a:lnTo>
                <a:lnTo>
                  <a:pt x="4036" y="324"/>
                </a:lnTo>
                <a:lnTo>
                  <a:pt x="4030" y="327"/>
                </a:lnTo>
                <a:lnTo>
                  <a:pt x="4028" y="328"/>
                </a:lnTo>
                <a:lnTo>
                  <a:pt x="4027" y="330"/>
                </a:lnTo>
                <a:lnTo>
                  <a:pt x="4027" y="334"/>
                </a:lnTo>
                <a:lnTo>
                  <a:pt x="4027" y="338"/>
                </a:lnTo>
                <a:lnTo>
                  <a:pt x="4026" y="337"/>
                </a:lnTo>
                <a:lnTo>
                  <a:pt x="4023" y="335"/>
                </a:lnTo>
                <a:lnTo>
                  <a:pt x="4018" y="333"/>
                </a:lnTo>
                <a:lnTo>
                  <a:pt x="4016" y="333"/>
                </a:lnTo>
                <a:lnTo>
                  <a:pt x="4013" y="333"/>
                </a:lnTo>
                <a:lnTo>
                  <a:pt x="4010" y="338"/>
                </a:lnTo>
                <a:lnTo>
                  <a:pt x="4008" y="339"/>
                </a:lnTo>
                <a:lnTo>
                  <a:pt x="4005" y="338"/>
                </a:lnTo>
                <a:lnTo>
                  <a:pt x="4002" y="338"/>
                </a:lnTo>
                <a:lnTo>
                  <a:pt x="3999" y="338"/>
                </a:lnTo>
                <a:lnTo>
                  <a:pt x="3996" y="339"/>
                </a:lnTo>
                <a:lnTo>
                  <a:pt x="3992" y="341"/>
                </a:lnTo>
                <a:lnTo>
                  <a:pt x="3985" y="347"/>
                </a:lnTo>
                <a:lnTo>
                  <a:pt x="3978" y="352"/>
                </a:lnTo>
                <a:lnTo>
                  <a:pt x="3974" y="354"/>
                </a:lnTo>
                <a:lnTo>
                  <a:pt x="3971" y="355"/>
                </a:lnTo>
                <a:lnTo>
                  <a:pt x="3968" y="355"/>
                </a:lnTo>
                <a:lnTo>
                  <a:pt x="3965" y="355"/>
                </a:lnTo>
                <a:lnTo>
                  <a:pt x="3962" y="355"/>
                </a:lnTo>
                <a:lnTo>
                  <a:pt x="3961" y="355"/>
                </a:lnTo>
                <a:lnTo>
                  <a:pt x="3960" y="355"/>
                </a:lnTo>
                <a:lnTo>
                  <a:pt x="3960" y="361"/>
                </a:lnTo>
                <a:lnTo>
                  <a:pt x="3956" y="362"/>
                </a:lnTo>
                <a:lnTo>
                  <a:pt x="3952" y="363"/>
                </a:lnTo>
                <a:lnTo>
                  <a:pt x="3949" y="363"/>
                </a:lnTo>
                <a:lnTo>
                  <a:pt x="3945" y="364"/>
                </a:lnTo>
                <a:lnTo>
                  <a:pt x="3943" y="378"/>
                </a:lnTo>
                <a:lnTo>
                  <a:pt x="3941" y="387"/>
                </a:lnTo>
                <a:lnTo>
                  <a:pt x="3940" y="392"/>
                </a:lnTo>
                <a:lnTo>
                  <a:pt x="3939" y="392"/>
                </a:lnTo>
                <a:lnTo>
                  <a:pt x="3938" y="391"/>
                </a:lnTo>
                <a:lnTo>
                  <a:pt x="3936" y="389"/>
                </a:lnTo>
                <a:lnTo>
                  <a:pt x="3935" y="389"/>
                </a:lnTo>
                <a:lnTo>
                  <a:pt x="3934" y="389"/>
                </a:lnTo>
                <a:lnTo>
                  <a:pt x="3933" y="390"/>
                </a:lnTo>
                <a:lnTo>
                  <a:pt x="3931" y="393"/>
                </a:lnTo>
                <a:lnTo>
                  <a:pt x="3930" y="396"/>
                </a:lnTo>
                <a:lnTo>
                  <a:pt x="3929" y="397"/>
                </a:lnTo>
                <a:lnTo>
                  <a:pt x="3924" y="399"/>
                </a:lnTo>
                <a:lnTo>
                  <a:pt x="3917" y="401"/>
                </a:lnTo>
                <a:lnTo>
                  <a:pt x="3911" y="402"/>
                </a:lnTo>
                <a:lnTo>
                  <a:pt x="3906" y="403"/>
                </a:lnTo>
                <a:lnTo>
                  <a:pt x="3904" y="397"/>
                </a:lnTo>
                <a:lnTo>
                  <a:pt x="3900" y="389"/>
                </a:lnTo>
                <a:lnTo>
                  <a:pt x="3899" y="385"/>
                </a:lnTo>
                <a:lnTo>
                  <a:pt x="3898" y="382"/>
                </a:lnTo>
                <a:lnTo>
                  <a:pt x="3897" y="378"/>
                </a:lnTo>
                <a:lnTo>
                  <a:pt x="3898" y="375"/>
                </a:lnTo>
                <a:lnTo>
                  <a:pt x="3898" y="374"/>
                </a:lnTo>
                <a:lnTo>
                  <a:pt x="3900" y="372"/>
                </a:lnTo>
                <a:lnTo>
                  <a:pt x="3902" y="369"/>
                </a:lnTo>
                <a:lnTo>
                  <a:pt x="3903" y="366"/>
                </a:lnTo>
                <a:lnTo>
                  <a:pt x="3912" y="365"/>
                </a:lnTo>
                <a:lnTo>
                  <a:pt x="3917" y="364"/>
                </a:lnTo>
                <a:lnTo>
                  <a:pt x="3926" y="364"/>
                </a:lnTo>
                <a:lnTo>
                  <a:pt x="3915" y="345"/>
                </a:lnTo>
                <a:lnTo>
                  <a:pt x="3912" y="340"/>
                </a:lnTo>
                <a:lnTo>
                  <a:pt x="3909" y="335"/>
                </a:lnTo>
                <a:lnTo>
                  <a:pt x="3906" y="332"/>
                </a:lnTo>
                <a:lnTo>
                  <a:pt x="3903" y="330"/>
                </a:lnTo>
                <a:lnTo>
                  <a:pt x="3901" y="329"/>
                </a:lnTo>
                <a:lnTo>
                  <a:pt x="3899" y="329"/>
                </a:lnTo>
                <a:lnTo>
                  <a:pt x="3895" y="329"/>
                </a:lnTo>
                <a:lnTo>
                  <a:pt x="3890" y="330"/>
                </a:lnTo>
                <a:lnTo>
                  <a:pt x="3886" y="330"/>
                </a:lnTo>
                <a:lnTo>
                  <a:pt x="3882" y="328"/>
                </a:lnTo>
                <a:lnTo>
                  <a:pt x="3877" y="326"/>
                </a:lnTo>
                <a:lnTo>
                  <a:pt x="3867" y="321"/>
                </a:lnTo>
                <a:lnTo>
                  <a:pt x="3875" y="333"/>
                </a:lnTo>
                <a:lnTo>
                  <a:pt x="3877" y="338"/>
                </a:lnTo>
                <a:lnTo>
                  <a:pt x="3878" y="340"/>
                </a:lnTo>
                <a:lnTo>
                  <a:pt x="3878" y="342"/>
                </a:lnTo>
                <a:lnTo>
                  <a:pt x="3879" y="346"/>
                </a:lnTo>
                <a:lnTo>
                  <a:pt x="3878" y="350"/>
                </a:lnTo>
                <a:lnTo>
                  <a:pt x="3877" y="353"/>
                </a:lnTo>
                <a:lnTo>
                  <a:pt x="3875" y="357"/>
                </a:lnTo>
                <a:lnTo>
                  <a:pt x="3870" y="366"/>
                </a:lnTo>
                <a:lnTo>
                  <a:pt x="3867" y="369"/>
                </a:lnTo>
                <a:lnTo>
                  <a:pt x="3865" y="371"/>
                </a:lnTo>
                <a:lnTo>
                  <a:pt x="3866" y="372"/>
                </a:lnTo>
                <a:lnTo>
                  <a:pt x="3867" y="372"/>
                </a:lnTo>
                <a:lnTo>
                  <a:pt x="3869" y="373"/>
                </a:lnTo>
                <a:lnTo>
                  <a:pt x="3871" y="374"/>
                </a:lnTo>
                <a:lnTo>
                  <a:pt x="3873" y="375"/>
                </a:lnTo>
                <a:lnTo>
                  <a:pt x="3874" y="377"/>
                </a:lnTo>
                <a:lnTo>
                  <a:pt x="3874" y="378"/>
                </a:lnTo>
                <a:lnTo>
                  <a:pt x="3874" y="380"/>
                </a:lnTo>
                <a:lnTo>
                  <a:pt x="3874" y="384"/>
                </a:lnTo>
                <a:lnTo>
                  <a:pt x="3872" y="389"/>
                </a:lnTo>
                <a:lnTo>
                  <a:pt x="3870" y="393"/>
                </a:lnTo>
                <a:lnTo>
                  <a:pt x="3867" y="400"/>
                </a:lnTo>
                <a:lnTo>
                  <a:pt x="3861" y="409"/>
                </a:lnTo>
                <a:lnTo>
                  <a:pt x="3862" y="410"/>
                </a:lnTo>
                <a:lnTo>
                  <a:pt x="3862" y="411"/>
                </a:lnTo>
                <a:lnTo>
                  <a:pt x="3862" y="412"/>
                </a:lnTo>
                <a:lnTo>
                  <a:pt x="3861" y="414"/>
                </a:lnTo>
                <a:lnTo>
                  <a:pt x="3858" y="417"/>
                </a:lnTo>
                <a:lnTo>
                  <a:pt x="3857" y="413"/>
                </a:lnTo>
                <a:lnTo>
                  <a:pt x="3855" y="409"/>
                </a:lnTo>
                <a:lnTo>
                  <a:pt x="3853" y="405"/>
                </a:lnTo>
                <a:lnTo>
                  <a:pt x="3851" y="404"/>
                </a:lnTo>
                <a:lnTo>
                  <a:pt x="3850" y="403"/>
                </a:lnTo>
                <a:lnTo>
                  <a:pt x="3849" y="403"/>
                </a:lnTo>
                <a:lnTo>
                  <a:pt x="3848" y="403"/>
                </a:lnTo>
                <a:lnTo>
                  <a:pt x="3846" y="403"/>
                </a:lnTo>
                <a:lnTo>
                  <a:pt x="3844" y="403"/>
                </a:lnTo>
                <a:lnTo>
                  <a:pt x="3843" y="403"/>
                </a:lnTo>
                <a:lnTo>
                  <a:pt x="3841" y="403"/>
                </a:lnTo>
                <a:lnTo>
                  <a:pt x="3840" y="402"/>
                </a:lnTo>
                <a:lnTo>
                  <a:pt x="3840" y="401"/>
                </a:lnTo>
                <a:lnTo>
                  <a:pt x="3839" y="399"/>
                </a:lnTo>
                <a:lnTo>
                  <a:pt x="3838" y="398"/>
                </a:lnTo>
                <a:lnTo>
                  <a:pt x="3837" y="398"/>
                </a:lnTo>
                <a:lnTo>
                  <a:pt x="3833" y="397"/>
                </a:lnTo>
                <a:lnTo>
                  <a:pt x="3828" y="401"/>
                </a:lnTo>
                <a:lnTo>
                  <a:pt x="3817" y="409"/>
                </a:lnTo>
                <a:lnTo>
                  <a:pt x="3799" y="423"/>
                </a:lnTo>
                <a:lnTo>
                  <a:pt x="3800" y="425"/>
                </a:lnTo>
                <a:lnTo>
                  <a:pt x="3800" y="427"/>
                </a:lnTo>
                <a:lnTo>
                  <a:pt x="3800" y="432"/>
                </a:lnTo>
                <a:lnTo>
                  <a:pt x="3801" y="436"/>
                </a:lnTo>
                <a:lnTo>
                  <a:pt x="3801" y="438"/>
                </a:lnTo>
                <a:lnTo>
                  <a:pt x="3802" y="440"/>
                </a:lnTo>
                <a:lnTo>
                  <a:pt x="3806" y="444"/>
                </a:lnTo>
                <a:lnTo>
                  <a:pt x="3813" y="450"/>
                </a:lnTo>
                <a:lnTo>
                  <a:pt x="3815" y="453"/>
                </a:lnTo>
                <a:lnTo>
                  <a:pt x="3815" y="454"/>
                </a:lnTo>
                <a:lnTo>
                  <a:pt x="3815" y="455"/>
                </a:lnTo>
                <a:lnTo>
                  <a:pt x="3814" y="456"/>
                </a:lnTo>
                <a:lnTo>
                  <a:pt x="3813" y="456"/>
                </a:lnTo>
                <a:lnTo>
                  <a:pt x="3808" y="456"/>
                </a:lnTo>
                <a:lnTo>
                  <a:pt x="3802" y="455"/>
                </a:lnTo>
                <a:lnTo>
                  <a:pt x="3796" y="453"/>
                </a:lnTo>
                <a:lnTo>
                  <a:pt x="3782" y="446"/>
                </a:lnTo>
                <a:lnTo>
                  <a:pt x="3768" y="438"/>
                </a:lnTo>
                <a:lnTo>
                  <a:pt x="3757" y="431"/>
                </a:lnTo>
                <a:lnTo>
                  <a:pt x="3755" y="440"/>
                </a:lnTo>
                <a:lnTo>
                  <a:pt x="3754" y="449"/>
                </a:lnTo>
                <a:lnTo>
                  <a:pt x="3755" y="453"/>
                </a:lnTo>
                <a:lnTo>
                  <a:pt x="3756" y="455"/>
                </a:lnTo>
                <a:lnTo>
                  <a:pt x="3756" y="457"/>
                </a:lnTo>
                <a:lnTo>
                  <a:pt x="3759" y="460"/>
                </a:lnTo>
                <a:lnTo>
                  <a:pt x="3763" y="462"/>
                </a:lnTo>
                <a:lnTo>
                  <a:pt x="3765" y="462"/>
                </a:lnTo>
                <a:lnTo>
                  <a:pt x="3767" y="462"/>
                </a:lnTo>
                <a:lnTo>
                  <a:pt x="3769" y="461"/>
                </a:lnTo>
                <a:lnTo>
                  <a:pt x="3771" y="462"/>
                </a:lnTo>
                <a:lnTo>
                  <a:pt x="3771" y="467"/>
                </a:lnTo>
                <a:lnTo>
                  <a:pt x="3771" y="472"/>
                </a:lnTo>
                <a:lnTo>
                  <a:pt x="3772" y="477"/>
                </a:lnTo>
                <a:lnTo>
                  <a:pt x="3772" y="479"/>
                </a:lnTo>
                <a:lnTo>
                  <a:pt x="3771" y="482"/>
                </a:lnTo>
                <a:lnTo>
                  <a:pt x="3768" y="484"/>
                </a:lnTo>
                <a:lnTo>
                  <a:pt x="3767" y="485"/>
                </a:lnTo>
                <a:lnTo>
                  <a:pt x="3766" y="486"/>
                </a:lnTo>
                <a:lnTo>
                  <a:pt x="3765" y="487"/>
                </a:lnTo>
                <a:lnTo>
                  <a:pt x="3761" y="487"/>
                </a:lnTo>
                <a:lnTo>
                  <a:pt x="3760" y="487"/>
                </a:lnTo>
                <a:lnTo>
                  <a:pt x="3759" y="486"/>
                </a:lnTo>
                <a:lnTo>
                  <a:pt x="3760" y="485"/>
                </a:lnTo>
                <a:lnTo>
                  <a:pt x="3753" y="483"/>
                </a:lnTo>
                <a:lnTo>
                  <a:pt x="3745" y="482"/>
                </a:lnTo>
                <a:lnTo>
                  <a:pt x="3737" y="482"/>
                </a:lnTo>
                <a:lnTo>
                  <a:pt x="3735" y="482"/>
                </a:lnTo>
                <a:lnTo>
                  <a:pt x="3734" y="476"/>
                </a:lnTo>
                <a:lnTo>
                  <a:pt x="3735" y="470"/>
                </a:lnTo>
                <a:lnTo>
                  <a:pt x="3731" y="470"/>
                </a:lnTo>
                <a:lnTo>
                  <a:pt x="3729" y="470"/>
                </a:lnTo>
                <a:lnTo>
                  <a:pt x="3727" y="470"/>
                </a:lnTo>
                <a:lnTo>
                  <a:pt x="3723" y="470"/>
                </a:lnTo>
                <a:lnTo>
                  <a:pt x="3721" y="464"/>
                </a:lnTo>
                <a:lnTo>
                  <a:pt x="3719" y="458"/>
                </a:lnTo>
                <a:lnTo>
                  <a:pt x="3717" y="452"/>
                </a:lnTo>
                <a:lnTo>
                  <a:pt x="3716" y="446"/>
                </a:lnTo>
                <a:lnTo>
                  <a:pt x="3715" y="440"/>
                </a:lnTo>
                <a:lnTo>
                  <a:pt x="3715" y="434"/>
                </a:lnTo>
                <a:lnTo>
                  <a:pt x="3715" y="420"/>
                </a:lnTo>
                <a:lnTo>
                  <a:pt x="3707" y="416"/>
                </a:lnTo>
                <a:lnTo>
                  <a:pt x="3703" y="414"/>
                </a:lnTo>
                <a:lnTo>
                  <a:pt x="3699" y="413"/>
                </a:lnTo>
                <a:lnTo>
                  <a:pt x="3691" y="411"/>
                </a:lnTo>
                <a:lnTo>
                  <a:pt x="3681" y="409"/>
                </a:lnTo>
                <a:lnTo>
                  <a:pt x="3684" y="400"/>
                </a:lnTo>
                <a:lnTo>
                  <a:pt x="3682" y="400"/>
                </a:lnTo>
                <a:lnTo>
                  <a:pt x="3678" y="400"/>
                </a:lnTo>
                <a:lnTo>
                  <a:pt x="3673" y="400"/>
                </a:lnTo>
                <a:lnTo>
                  <a:pt x="3673" y="396"/>
                </a:lnTo>
                <a:lnTo>
                  <a:pt x="3673" y="392"/>
                </a:lnTo>
                <a:lnTo>
                  <a:pt x="3670" y="386"/>
                </a:lnTo>
                <a:lnTo>
                  <a:pt x="3659" y="369"/>
                </a:lnTo>
                <a:lnTo>
                  <a:pt x="3681" y="383"/>
                </a:lnTo>
                <a:lnTo>
                  <a:pt x="3683" y="383"/>
                </a:lnTo>
                <a:lnTo>
                  <a:pt x="3684" y="381"/>
                </a:lnTo>
                <a:lnTo>
                  <a:pt x="3685" y="380"/>
                </a:lnTo>
                <a:lnTo>
                  <a:pt x="3687" y="380"/>
                </a:lnTo>
                <a:lnTo>
                  <a:pt x="3688" y="382"/>
                </a:lnTo>
                <a:lnTo>
                  <a:pt x="3690" y="383"/>
                </a:lnTo>
                <a:lnTo>
                  <a:pt x="3693" y="388"/>
                </a:lnTo>
                <a:lnTo>
                  <a:pt x="3696" y="392"/>
                </a:lnTo>
                <a:lnTo>
                  <a:pt x="3698" y="395"/>
                </a:lnTo>
                <a:lnTo>
                  <a:pt x="3699" y="392"/>
                </a:lnTo>
                <a:lnTo>
                  <a:pt x="3700" y="389"/>
                </a:lnTo>
                <a:lnTo>
                  <a:pt x="3701" y="387"/>
                </a:lnTo>
                <a:lnTo>
                  <a:pt x="3703" y="386"/>
                </a:lnTo>
                <a:lnTo>
                  <a:pt x="3704" y="386"/>
                </a:lnTo>
                <a:lnTo>
                  <a:pt x="3706" y="386"/>
                </a:lnTo>
                <a:lnTo>
                  <a:pt x="3706" y="395"/>
                </a:lnTo>
                <a:lnTo>
                  <a:pt x="3723" y="400"/>
                </a:lnTo>
                <a:lnTo>
                  <a:pt x="3744" y="406"/>
                </a:lnTo>
                <a:lnTo>
                  <a:pt x="3755" y="409"/>
                </a:lnTo>
                <a:lnTo>
                  <a:pt x="3765" y="411"/>
                </a:lnTo>
                <a:lnTo>
                  <a:pt x="3770" y="411"/>
                </a:lnTo>
                <a:lnTo>
                  <a:pt x="3774" y="412"/>
                </a:lnTo>
                <a:lnTo>
                  <a:pt x="3779" y="412"/>
                </a:lnTo>
                <a:lnTo>
                  <a:pt x="3782" y="411"/>
                </a:lnTo>
                <a:lnTo>
                  <a:pt x="3786" y="410"/>
                </a:lnTo>
                <a:lnTo>
                  <a:pt x="3791" y="406"/>
                </a:lnTo>
                <a:lnTo>
                  <a:pt x="3799" y="400"/>
                </a:lnTo>
                <a:lnTo>
                  <a:pt x="3803" y="397"/>
                </a:lnTo>
                <a:lnTo>
                  <a:pt x="3808" y="394"/>
                </a:lnTo>
                <a:lnTo>
                  <a:pt x="3812" y="389"/>
                </a:lnTo>
                <a:lnTo>
                  <a:pt x="3815" y="385"/>
                </a:lnTo>
                <a:lnTo>
                  <a:pt x="3817" y="382"/>
                </a:lnTo>
                <a:lnTo>
                  <a:pt x="3818" y="380"/>
                </a:lnTo>
                <a:lnTo>
                  <a:pt x="3819" y="377"/>
                </a:lnTo>
                <a:lnTo>
                  <a:pt x="3819" y="374"/>
                </a:lnTo>
                <a:lnTo>
                  <a:pt x="3819" y="371"/>
                </a:lnTo>
                <a:lnTo>
                  <a:pt x="3819" y="368"/>
                </a:lnTo>
                <a:lnTo>
                  <a:pt x="3818" y="364"/>
                </a:lnTo>
                <a:lnTo>
                  <a:pt x="3816" y="361"/>
                </a:lnTo>
                <a:lnTo>
                  <a:pt x="3810" y="361"/>
                </a:lnTo>
                <a:lnTo>
                  <a:pt x="3810" y="355"/>
                </a:lnTo>
                <a:lnTo>
                  <a:pt x="3805" y="353"/>
                </a:lnTo>
                <a:lnTo>
                  <a:pt x="3800" y="351"/>
                </a:lnTo>
                <a:lnTo>
                  <a:pt x="3796" y="349"/>
                </a:lnTo>
                <a:lnTo>
                  <a:pt x="3791" y="347"/>
                </a:lnTo>
                <a:lnTo>
                  <a:pt x="3791" y="341"/>
                </a:lnTo>
                <a:lnTo>
                  <a:pt x="3790" y="341"/>
                </a:lnTo>
                <a:lnTo>
                  <a:pt x="3789" y="341"/>
                </a:lnTo>
                <a:lnTo>
                  <a:pt x="3787" y="341"/>
                </a:lnTo>
                <a:lnTo>
                  <a:pt x="3785" y="341"/>
                </a:lnTo>
                <a:lnTo>
                  <a:pt x="3783" y="341"/>
                </a:lnTo>
                <a:lnTo>
                  <a:pt x="3782" y="341"/>
                </a:lnTo>
                <a:lnTo>
                  <a:pt x="3782" y="335"/>
                </a:lnTo>
                <a:lnTo>
                  <a:pt x="3759" y="323"/>
                </a:lnTo>
                <a:lnTo>
                  <a:pt x="3747" y="317"/>
                </a:lnTo>
                <a:lnTo>
                  <a:pt x="3742" y="315"/>
                </a:lnTo>
                <a:lnTo>
                  <a:pt x="3737" y="313"/>
                </a:lnTo>
                <a:lnTo>
                  <a:pt x="3732" y="312"/>
                </a:lnTo>
                <a:lnTo>
                  <a:pt x="3729" y="312"/>
                </a:lnTo>
                <a:lnTo>
                  <a:pt x="3726" y="313"/>
                </a:lnTo>
                <a:lnTo>
                  <a:pt x="3723" y="313"/>
                </a:lnTo>
                <a:lnTo>
                  <a:pt x="3722" y="311"/>
                </a:lnTo>
                <a:lnTo>
                  <a:pt x="3720" y="309"/>
                </a:lnTo>
                <a:lnTo>
                  <a:pt x="3719" y="306"/>
                </a:lnTo>
                <a:lnTo>
                  <a:pt x="3718" y="304"/>
                </a:lnTo>
                <a:lnTo>
                  <a:pt x="3715" y="304"/>
                </a:lnTo>
                <a:lnTo>
                  <a:pt x="3712" y="304"/>
                </a:lnTo>
                <a:lnTo>
                  <a:pt x="3709" y="305"/>
                </a:lnTo>
                <a:lnTo>
                  <a:pt x="3706" y="304"/>
                </a:lnTo>
                <a:lnTo>
                  <a:pt x="3704" y="299"/>
                </a:lnTo>
                <a:lnTo>
                  <a:pt x="3698" y="297"/>
                </a:lnTo>
                <a:lnTo>
                  <a:pt x="3693" y="296"/>
                </a:lnTo>
                <a:lnTo>
                  <a:pt x="3681" y="294"/>
                </a:lnTo>
                <a:lnTo>
                  <a:pt x="3670" y="294"/>
                </a:lnTo>
                <a:lnTo>
                  <a:pt x="3661" y="293"/>
                </a:lnTo>
                <a:lnTo>
                  <a:pt x="3661" y="288"/>
                </a:lnTo>
                <a:lnTo>
                  <a:pt x="3667" y="287"/>
                </a:lnTo>
                <a:lnTo>
                  <a:pt x="3670" y="286"/>
                </a:lnTo>
                <a:lnTo>
                  <a:pt x="3671" y="286"/>
                </a:lnTo>
                <a:lnTo>
                  <a:pt x="3671" y="285"/>
                </a:lnTo>
                <a:lnTo>
                  <a:pt x="3670" y="284"/>
                </a:lnTo>
                <a:lnTo>
                  <a:pt x="3665" y="282"/>
                </a:lnTo>
                <a:lnTo>
                  <a:pt x="3659" y="279"/>
                </a:lnTo>
                <a:lnTo>
                  <a:pt x="3658" y="279"/>
                </a:lnTo>
                <a:lnTo>
                  <a:pt x="3656" y="279"/>
                </a:lnTo>
                <a:lnTo>
                  <a:pt x="3653" y="280"/>
                </a:lnTo>
                <a:lnTo>
                  <a:pt x="3651" y="280"/>
                </a:lnTo>
                <a:lnTo>
                  <a:pt x="3647" y="280"/>
                </a:lnTo>
                <a:lnTo>
                  <a:pt x="3640" y="278"/>
                </a:lnTo>
                <a:lnTo>
                  <a:pt x="3635" y="277"/>
                </a:lnTo>
                <a:lnTo>
                  <a:pt x="3633" y="276"/>
                </a:lnTo>
                <a:lnTo>
                  <a:pt x="3630" y="276"/>
                </a:lnTo>
                <a:lnTo>
                  <a:pt x="3628" y="282"/>
                </a:lnTo>
                <a:lnTo>
                  <a:pt x="3622" y="283"/>
                </a:lnTo>
                <a:lnTo>
                  <a:pt x="3619" y="283"/>
                </a:lnTo>
                <a:lnTo>
                  <a:pt x="3614" y="285"/>
                </a:lnTo>
                <a:lnTo>
                  <a:pt x="3612" y="282"/>
                </a:lnTo>
                <a:lnTo>
                  <a:pt x="3611" y="278"/>
                </a:lnTo>
                <a:lnTo>
                  <a:pt x="3610" y="276"/>
                </a:lnTo>
                <a:lnTo>
                  <a:pt x="3608" y="274"/>
                </a:lnTo>
                <a:lnTo>
                  <a:pt x="3611" y="273"/>
                </a:lnTo>
                <a:lnTo>
                  <a:pt x="3615" y="274"/>
                </a:lnTo>
                <a:lnTo>
                  <a:pt x="3619" y="274"/>
                </a:lnTo>
                <a:lnTo>
                  <a:pt x="3620" y="274"/>
                </a:lnTo>
                <a:lnTo>
                  <a:pt x="3622" y="274"/>
                </a:lnTo>
                <a:lnTo>
                  <a:pt x="3623" y="272"/>
                </a:lnTo>
                <a:lnTo>
                  <a:pt x="3625" y="269"/>
                </a:lnTo>
                <a:lnTo>
                  <a:pt x="3626" y="266"/>
                </a:lnTo>
                <a:lnTo>
                  <a:pt x="3628" y="265"/>
                </a:lnTo>
                <a:lnTo>
                  <a:pt x="3630" y="265"/>
                </a:lnTo>
                <a:lnTo>
                  <a:pt x="3631" y="265"/>
                </a:lnTo>
                <a:lnTo>
                  <a:pt x="3633" y="266"/>
                </a:lnTo>
                <a:lnTo>
                  <a:pt x="3635" y="268"/>
                </a:lnTo>
                <a:lnTo>
                  <a:pt x="3637" y="268"/>
                </a:lnTo>
                <a:lnTo>
                  <a:pt x="3639" y="268"/>
                </a:lnTo>
                <a:lnTo>
                  <a:pt x="3637" y="265"/>
                </a:lnTo>
                <a:lnTo>
                  <a:pt x="3636" y="261"/>
                </a:lnTo>
                <a:lnTo>
                  <a:pt x="3635" y="257"/>
                </a:lnTo>
                <a:lnTo>
                  <a:pt x="3633" y="254"/>
                </a:lnTo>
                <a:lnTo>
                  <a:pt x="3631" y="254"/>
                </a:lnTo>
                <a:lnTo>
                  <a:pt x="3630" y="254"/>
                </a:lnTo>
                <a:lnTo>
                  <a:pt x="3630" y="255"/>
                </a:lnTo>
                <a:lnTo>
                  <a:pt x="3630" y="257"/>
                </a:lnTo>
                <a:lnTo>
                  <a:pt x="3626" y="257"/>
                </a:lnTo>
                <a:lnTo>
                  <a:pt x="3622" y="257"/>
                </a:lnTo>
                <a:lnTo>
                  <a:pt x="3623" y="254"/>
                </a:lnTo>
                <a:lnTo>
                  <a:pt x="3625" y="251"/>
                </a:lnTo>
                <a:lnTo>
                  <a:pt x="3626" y="249"/>
                </a:lnTo>
                <a:lnTo>
                  <a:pt x="3626" y="248"/>
                </a:lnTo>
                <a:lnTo>
                  <a:pt x="3623" y="249"/>
                </a:lnTo>
                <a:lnTo>
                  <a:pt x="3620" y="252"/>
                </a:lnTo>
                <a:lnTo>
                  <a:pt x="3618" y="254"/>
                </a:lnTo>
                <a:lnTo>
                  <a:pt x="3616" y="254"/>
                </a:lnTo>
                <a:lnTo>
                  <a:pt x="3616" y="248"/>
                </a:lnTo>
                <a:lnTo>
                  <a:pt x="3611" y="248"/>
                </a:lnTo>
                <a:lnTo>
                  <a:pt x="3611" y="247"/>
                </a:lnTo>
                <a:lnTo>
                  <a:pt x="3612" y="245"/>
                </a:lnTo>
                <a:lnTo>
                  <a:pt x="3614" y="243"/>
                </a:lnTo>
                <a:lnTo>
                  <a:pt x="3612" y="243"/>
                </a:lnTo>
                <a:lnTo>
                  <a:pt x="3611" y="243"/>
                </a:lnTo>
                <a:lnTo>
                  <a:pt x="3611" y="242"/>
                </a:lnTo>
                <a:lnTo>
                  <a:pt x="3610" y="241"/>
                </a:lnTo>
                <a:lnTo>
                  <a:pt x="3610" y="240"/>
                </a:lnTo>
                <a:lnTo>
                  <a:pt x="3609" y="239"/>
                </a:lnTo>
                <a:lnTo>
                  <a:pt x="3607" y="239"/>
                </a:lnTo>
                <a:lnTo>
                  <a:pt x="3605" y="240"/>
                </a:lnTo>
                <a:lnTo>
                  <a:pt x="3604" y="240"/>
                </a:lnTo>
                <a:lnTo>
                  <a:pt x="3604" y="241"/>
                </a:lnTo>
                <a:lnTo>
                  <a:pt x="3603" y="244"/>
                </a:lnTo>
                <a:lnTo>
                  <a:pt x="3603" y="247"/>
                </a:lnTo>
                <a:lnTo>
                  <a:pt x="3603" y="248"/>
                </a:lnTo>
                <a:lnTo>
                  <a:pt x="3602" y="248"/>
                </a:lnTo>
                <a:lnTo>
                  <a:pt x="3598" y="249"/>
                </a:lnTo>
                <a:lnTo>
                  <a:pt x="3594" y="250"/>
                </a:lnTo>
                <a:lnTo>
                  <a:pt x="3591" y="251"/>
                </a:lnTo>
                <a:lnTo>
                  <a:pt x="3591" y="245"/>
                </a:lnTo>
                <a:lnTo>
                  <a:pt x="3591" y="240"/>
                </a:lnTo>
                <a:lnTo>
                  <a:pt x="3595" y="240"/>
                </a:lnTo>
                <a:lnTo>
                  <a:pt x="3597" y="239"/>
                </a:lnTo>
                <a:lnTo>
                  <a:pt x="3598" y="238"/>
                </a:lnTo>
                <a:lnTo>
                  <a:pt x="3598" y="237"/>
                </a:lnTo>
                <a:lnTo>
                  <a:pt x="3598" y="236"/>
                </a:lnTo>
                <a:lnTo>
                  <a:pt x="3597" y="235"/>
                </a:lnTo>
                <a:lnTo>
                  <a:pt x="3595" y="234"/>
                </a:lnTo>
                <a:lnTo>
                  <a:pt x="3594" y="234"/>
                </a:lnTo>
                <a:lnTo>
                  <a:pt x="3595" y="234"/>
                </a:lnTo>
                <a:lnTo>
                  <a:pt x="3594" y="234"/>
                </a:lnTo>
                <a:lnTo>
                  <a:pt x="3591" y="232"/>
                </a:lnTo>
                <a:lnTo>
                  <a:pt x="3587" y="230"/>
                </a:lnTo>
                <a:lnTo>
                  <a:pt x="3583" y="229"/>
                </a:lnTo>
                <a:lnTo>
                  <a:pt x="3580" y="237"/>
                </a:lnTo>
                <a:lnTo>
                  <a:pt x="3574" y="240"/>
                </a:lnTo>
                <a:lnTo>
                  <a:pt x="3577" y="248"/>
                </a:lnTo>
                <a:lnTo>
                  <a:pt x="3571" y="253"/>
                </a:lnTo>
                <a:lnTo>
                  <a:pt x="3566" y="257"/>
                </a:lnTo>
                <a:lnTo>
                  <a:pt x="3566" y="259"/>
                </a:lnTo>
                <a:lnTo>
                  <a:pt x="3564" y="259"/>
                </a:lnTo>
                <a:lnTo>
                  <a:pt x="3563" y="259"/>
                </a:lnTo>
                <a:lnTo>
                  <a:pt x="3563" y="257"/>
                </a:lnTo>
                <a:lnTo>
                  <a:pt x="3563" y="255"/>
                </a:lnTo>
                <a:lnTo>
                  <a:pt x="3563" y="251"/>
                </a:lnTo>
                <a:lnTo>
                  <a:pt x="3563" y="248"/>
                </a:lnTo>
                <a:lnTo>
                  <a:pt x="3565" y="248"/>
                </a:lnTo>
                <a:lnTo>
                  <a:pt x="3566" y="247"/>
                </a:lnTo>
                <a:lnTo>
                  <a:pt x="3566" y="246"/>
                </a:lnTo>
                <a:lnTo>
                  <a:pt x="3566" y="245"/>
                </a:lnTo>
                <a:lnTo>
                  <a:pt x="3565" y="242"/>
                </a:lnTo>
                <a:lnTo>
                  <a:pt x="3563" y="240"/>
                </a:lnTo>
                <a:lnTo>
                  <a:pt x="3558" y="244"/>
                </a:lnTo>
                <a:lnTo>
                  <a:pt x="3556" y="247"/>
                </a:lnTo>
                <a:lnTo>
                  <a:pt x="3556" y="248"/>
                </a:lnTo>
                <a:lnTo>
                  <a:pt x="3557" y="248"/>
                </a:lnTo>
                <a:lnTo>
                  <a:pt x="3554" y="251"/>
                </a:lnTo>
                <a:lnTo>
                  <a:pt x="3550" y="255"/>
                </a:lnTo>
                <a:lnTo>
                  <a:pt x="3546" y="259"/>
                </a:lnTo>
                <a:lnTo>
                  <a:pt x="3544" y="261"/>
                </a:lnTo>
                <a:lnTo>
                  <a:pt x="3543" y="262"/>
                </a:lnTo>
                <a:lnTo>
                  <a:pt x="3543" y="263"/>
                </a:lnTo>
                <a:lnTo>
                  <a:pt x="3543" y="265"/>
                </a:lnTo>
                <a:lnTo>
                  <a:pt x="3543" y="267"/>
                </a:lnTo>
                <a:lnTo>
                  <a:pt x="3544" y="269"/>
                </a:lnTo>
                <a:lnTo>
                  <a:pt x="3544" y="270"/>
                </a:lnTo>
                <a:lnTo>
                  <a:pt x="3543" y="271"/>
                </a:lnTo>
                <a:lnTo>
                  <a:pt x="3542" y="272"/>
                </a:lnTo>
                <a:lnTo>
                  <a:pt x="3539" y="274"/>
                </a:lnTo>
                <a:lnTo>
                  <a:pt x="3536" y="275"/>
                </a:lnTo>
                <a:lnTo>
                  <a:pt x="3535" y="276"/>
                </a:lnTo>
                <a:lnTo>
                  <a:pt x="3536" y="271"/>
                </a:lnTo>
                <a:lnTo>
                  <a:pt x="3537" y="267"/>
                </a:lnTo>
                <a:lnTo>
                  <a:pt x="3537" y="262"/>
                </a:lnTo>
                <a:lnTo>
                  <a:pt x="3538" y="257"/>
                </a:lnTo>
                <a:lnTo>
                  <a:pt x="3543" y="256"/>
                </a:lnTo>
                <a:lnTo>
                  <a:pt x="3545" y="255"/>
                </a:lnTo>
                <a:lnTo>
                  <a:pt x="3546" y="254"/>
                </a:lnTo>
                <a:lnTo>
                  <a:pt x="3540" y="240"/>
                </a:lnTo>
                <a:lnTo>
                  <a:pt x="3538" y="241"/>
                </a:lnTo>
                <a:lnTo>
                  <a:pt x="3537" y="243"/>
                </a:lnTo>
                <a:lnTo>
                  <a:pt x="3537" y="244"/>
                </a:lnTo>
                <a:lnTo>
                  <a:pt x="3538" y="245"/>
                </a:lnTo>
                <a:lnTo>
                  <a:pt x="3535" y="244"/>
                </a:lnTo>
                <a:lnTo>
                  <a:pt x="3534" y="243"/>
                </a:lnTo>
                <a:lnTo>
                  <a:pt x="3534" y="241"/>
                </a:lnTo>
                <a:lnTo>
                  <a:pt x="3532" y="240"/>
                </a:lnTo>
                <a:lnTo>
                  <a:pt x="3531" y="240"/>
                </a:lnTo>
                <a:lnTo>
                  <a:pt x="3530" y="240"/>
                </a:lnTo>
                <a:lnTo>
                  <a:pt x="3527" y="239"/>
                </a:lnTo>
                <a:lnTo>
                  <a:pt x="3524" y="237"/>
                </a:lnTo>
                <a:lnTo>
                  <a:pt x="3524" y="246"/>
                </a:lnTo>
                <a:lnTo>
                  <a:pt x="3524" y="251"/>
                </a:lnTo>
                <a:lnTo>
                  <a:pt x="3524" y="253"/>
                </a:lnTo>
                <a:lnTo>
                  <a:pt x="3524" y="254"/>
                </a:lnTo>
                <a:lnTo>
                  <a:pt x="3518" y="251"/>
                </a:lnTo>
                <a:lnTo>
                  <a:pt x="3519" y="250"/>
                </a:lnTo>
                <a:lnTo>
                  <a:pt x="3519" y="248"/>
                </a:lnTo>
                <a:lnTo>
                  <a:pt x="3519" y="247"/>
                </a:lnTo>
                <a:lnTo>
                  <a:pt x="3517" y="247"/>
                </a:lnTo>
                <a:lnTo>
                  <a:pt x="3512" y="245"/>
                </a:lnTo>
                <a:lnTo>
                  <a:pt x="3512" y="247"/>
                </a:lnTo>
                <a:lnTo>
                  <a:pt x="3512" y="249"/>
                </a:lnTo>
                <a:lnTo>
                  <a:pt x="3512" y="252"/>
                </a:lnTo>
                <a:lnTo>
                  <a:pt x="3512" y="254"/>
                </a:lnTo>
                <a:lnTo>
                  <a:pt x="3495" y="268"/>
                </a:lnTo>
                <a:lnTo>
                  <a:pt x="3489" y="263"/>
                </a:lnTo>
                <a:lnTo>
                  <a:pt x="3482" y="259"/>
                </a:lnTo>
                <a:lnTo>
                  <a:pt x="3474" y="255"/>
                </a:lnTo>
                <a:lnTo>
                  <a:pt x="3470" y="254"/>
                </a:lnTo>
                <a:lnTo>
                  <a:pt x="3467" y="254"/>
                </a:lnTo>
                <a:lnTo>
                  <a:pt x="3464" y="258"/>
                </a:lnTo>
                <a:lnTo>
                  <a:pt x="3462" y="262"/>
                </a:lnTo>
                <a:lnTo>
                  <a:pt x="3466" y="262"/>
                </a:lnTo>
                <a:lnTo>
                  <a:pt x="3470" y="262"/>
                </a:lnTo>
                <a:lnTo>
                  <a:pt x="3471" y="269"/>
                </a:lnTo>
                <a:lnTo>
                  <a:pt x="3471" y="271"/>
                </a:lnTo>
                <a:lnTo>
                  <a:pt x="3473" y="274"/>
                </a:lnTo>
                <a:lnTo>
                  <a:pt x="3466" y="271"/>
                </a:lnTo>
                <a:lnTo>
                  <a:pt x="3459" y="268"/>
                </a:lnTo>
                <a:lnTo>
                  <a:pt x="3462" y="279"/>
                </a:lnTo>
                <a:lnTo>
                  <a:pt x="3457" y="279"/>
                </a:lnTo>
                <a:lnTo>
                  <a:pt x="3453" y="279"/>
                </a:lnTo>
                <a:lnTo>
                  <a:pt x="3455" y="272"/>
                </a:lnTo>
                <a:lnTo>
                  <a:pt x="3455" y="269"/>
                </a:lnTo>
                <a:lnTo>
                  <a:pt x="3453" y="268"/>
                </a:lnTo>
                <a:lnTo>
                  <a:pt x="3449" y="276"/>
                </a:lnTo>
                <a:lnTo>
                  <a:pt x="3448" y="279"/>
                </a:lnTo>
                <a:lnTo>
                  <a:pt x="3447" y="280"/>
                </a:lnTo>
                <a:lnTo>
                  <a:pt x="3446" y="280"/>
                </a:lnTo>
                <a:lnTo>
                  <a:pt x="3445" y="278"/>
                </a:lnTo>
                <a:lnTo>
                  <a:pt x="3442" y="268"/>
                </a:lnTo>
                <a:lnTo>
                  <a:pt x="3441" y="269"/>
                </a:lnTo>
                <a:lnTo>
                  <a:pt x="3441" y="271"/>
                </a:lnTo>
                <a:lnTo>
                  <a:pt x="3441" y="274"/>
                </a:lnTo>
                <a:lnTo>
                  <a:pt x="3440" y="276"/>
                </a:lnTo>
                <a:lnTo>
                  <a:pt x="3440" y="278"/>
                </a:lnTo>
                <a:lnTo>
                  <a:pt x="3439" y="279"/>
                </a:lnTo>
                <a:lnTo>
                  <a:pt x="3437" y="281"/>
                </a:lnTo>
                <a:lnTo>
                  <a:pt x="3434" y="282"/>
                </a:lnTo>
                <a:lnTo>
                  <a:pt x="3430" y="283"/>
                </a:lnTo>
                <a:lnTo>
                  <a:pt x="3428" y="285"/>
                </a:lnTo>
                <a:lnTo>
                  <a:pt x="3427" y="283"/>
                </a:lnTo>
                <a:lnTo>
                  <a:pt x="3426" y="282"/>
                </a:lnTo>
                <a:lnTo>
                  <a:pt x="3427" y="280"/>
                </a:lnTo>
                <a:lnTo>
                  <a:pt x="3427" y="279"/>
                </a:lnTo>
                <a:lnTo>
                  <a:pt x="3426" y="278"/>
                </a:lnTo>
                <a:lnTo>
                  <a:pt x="3425" y="277"/>
                </a:lnTo>
                <a:lnTo>
                  <a:pt x="3422" y="276"/>
                </a:lnTo>
                <a:lnTo>
                  <a:pt x="3420" y="288"/>
                </a:lnTo>
                <a:lnTo>
                  <a:pt x="3422" y="287"/>
                </a:lnTo>
                <a:lnTo>
                  <a:pt x="3425" y="288"/>
                </a:lnTo>
                <a:lnTo>
                  <a:pt x="3425" y="289"/>
                </a:lnTo>
                <a:lnTo>
                  <a:pt x="3424" y="290"/>
                </a:lnTo>
                <a:lnTo>
                  <a:pt x="3422" y="290"/>
                </a:lnTo>
                <a:lnTo>
                  <a:pt x="3416" y="292"/>
                </a:lnTo>
                <a:lnTo>
                  <a:pt x="3414" y="293"/>
                </a:lnTo>
                <a:lnTo>
                  <a:pt x="3415" y="293"/>
                </a:lnTo>
                <a:lnTo>
                  <a:pt x="3417" y="293"/>
                </a:lnTo>
                <a:lnTo>
                  <a:pt x="3417" y="299"/>
                </a:lnTo>
                <a:lnTo>
                  <a:pt x="3413" y="299"/>
                </a:lnTo>
                <a:lnTo>
                  <a:pt x="3411" y="297"/>
                </a:lnTo>
                <a:lnTo>
                  <a:pt x="3409" y="296"/>
                </a:lnTo>
                <a:lnTo>
                  <a:pt x="3408" y="296"/>
                </a:lnTo>
                <a:lnTo>
                  <a:pt x="3405" y="296"/>
                </a:lnTo>
                <a:lnTo>
                  <a:pt x="3405" y="304"/>
                </a:lnTo>
                <a:lnTo>
                  <a:pt x="3403" y="304"/>
                </a:lnTo>
                <a:lnTo>
                  <a:pt x="3402" y="304"/>
                </a:lnTo>
                <a:lnTo>
                  <a:pt x="3401" y="303"/>
                </a:lnTo>
                <a:lnTo>
                  <a:pt x="3401" y="302"/>
                </a:lnTo>
                <a:lnTo>
                  <a:pt x="3401" y="301"/>
                </a:lnTo>
                <a:lnTo>
                  <a:pt x="3401" y="297"/>
                </a:lnTo>
                <a:lnTo>
                  <a:pt x="3402" y="293"/>
                </a:lnTo>
                <a:lnTo>
                  <a:pt x="3403" y="289"/>
                </a:lnTo>
                <a:lnTo>
                  <a:pt x="3402" y="287"/>
                </a:lnTo>
                <a:lnTo>
                  <a:pt x="3402" y="286"/>
                </a:lnTo>
                <a:lnTo>
                  <a:pt x="3401" y="286"/>
                </a:lnTo>
                <a:lnTo>
                  <a:pt x="3400" y="286"/>
                </a:lnTo>
                <a:lnTo>
                  <a:pt x="3397" y="286"/>
                </a:lnTo>
                <a:lnTo>
                  <a:pt x="3394" y="288"/>
                </a:lnTo>
                <a:lnTo>
                  <a:pt x="3391" y="290"/>
                </a:lnTo>
                <a:lnTo>
                  <a:pt x="3389" y="291"/>
                </a:lnTo>
                <a:lnTo>
                  <a:pt x="3386" y="293"/>
                </a:lnTo>
                <a:lnTo>
                  <a:pt x="3386" y="304"/>
                </a:lnTo>
                <a:lnTo>
                  <a:pt x="3387" y="306"/>
                </a:lnTo>
                <a:lnTo>
                  <a:pt x="3387" y="307"/>
                </a:lnTo>
                <a:lnTo>
                  <a:pt x="3388" y="307"/>
                </a:lnTo>
                <a:lnTo>
                  <a:pt x="3391" y="307"/>
                </a:lnTo>
                <a:lnTo>
                  <a:pt x="3394" y="306"/>
                </a:lnTo>
                <a:lnTo>
                  <a:pt x="3400" y="304"/>
                </a:lnTo>
                <a:lnTo>
                  <a:pt x="3397" y="317"/>
                </a:lnTo>
                <a:lnTo>
                  <a:pt x="3396" y="321"/>
                </a:lnTo>
                <a:lnTo>
                  <a:pt x="3394" y="325"/>
                </a:lnTo>
                <a:lnTo>
                  <a:pt x="3392" y="327"/>
                </a:lnTo>
                <a:lnTo>
                  <a:pt x="3389" y="330"/>
                </a:lnTo>
                <a:lnTo>
                  <a:pt x="3384" y="332"/>
                </a:lnTo>
                <a:lnTo>
                  <a:pt x="3377" y="335"/>
                </a:lnTo>
                <a:lnTo>
                  <a:pt x="3378" y="339"/>
                </a:lnTo>
                <a:lnTo>
                  <a:pt x="3379" y="340"/>
                </a:lnTo>
                <a:lnTo>
                  <a:pt x="3380" y="340"/>
                </a:lnTo>
                <a:lnTo>
                  <a:pt x="3381" y="340"/>
                </a:lnTo>
                <a:lnTo>
                  <a:pt x="3383" y="341"/>
                </a:lnTo>
                <a:lnTo>
                  <a:pt x="3383" y="352"/>
                </a:lnTo>
                <a:lnTo>
                  <a:pt x="3375" y="348"/>
                </a:lnTo>
                <a:lnTo>
                  <a:pt x="3366" y="344"/>
                </a:lnTo>
                <a:lnTo>
                  <a:pt x="3368" y="349"/>
                </a:lnTo>
                <a:lnTo>
                  <a:pt x="3369" y="352"/>
                </a:lnTo>
                <a:lnTo>
                  <a:pt x="3372" y="356"/>
                </a:lnTo>
                <a:lnTo>
                  <a:pt x="3374" y="361"/>
                </a:lnTo>
                <a:lnTo>
                  <a:pt x="3377" y="369"/>
                </a:lnTo>
                <a:lnTo>
                  <a:pt x="3376" y="370"/>
                </a:lnTo>
                <a:lnTo>
                  <a:pt x="3374" y="370"/>
                </a:lnTo>
                <a:lnTo>
                  <a:pt x="3370" y="369"/>
                </a:lnTo>
                <a:lnTo>
                  <a:pt x="3366" y="369"/>
                </a:lnTo>
                <a:lnTo>
                  <a:pt x="3365" y="369"/>
                </a:lnTo>
                <a:lnTo>
                  <a:pt x="3363" y="369"/>
                </a:lnTo>
                <a:lnTo>
                  <a:pt x="3363" y="371"/>
                </a:lnTo>
                <a:lnTo>
                  <a:pt x="3363" y="375"/>
                </a:lnTo>
                <a:lnTo>
                  <a:pt x="3363" y="380"/>
                </a:lnTo>
                <a:lnTo>
                  <a:pt x="3355" y="386"/>
                </a:lnTo>
                <a:lnTo>
                  <a:pt x="3350" y="388"/>
                </a:lnTo>
                <a:lnTo>
                  <a:pt x="3348" y="389"/>
                </a:lnTo>
                <a:lnTo>
                  <a:pt x="3346" y="389"/>
                </a:lnTo>
                <a:lnTo>
                  <a:pt x="3346" y="388"/>
                </a:lnTo>
                <a:lnTo>
                  <a:pt x="3346" y="386"/>
                </a:lnTo>
                <a:lnTo>
                  <a:pt x="3346" y="385"/>
                </a:lnTo>
                <a:lnTo>
                  <a:pt x="3345" y="385"/>
                </a:lnTo>
                <a:lnTo>
                  <a:pt x="3344" y="386"/>
                </a:lnTo>
                <a:lnTo>
                  <a:pt x="3342" y="388"/>
                </a:lnTo>
                <a:lnTo>
                  <a:pt x="3341" y="392"/>
                </a:lnTo>
                <a:lnTo>
                  <a:pt x="3339" y="395"/>
                </a:lnTo>
                <a:lnTo>
                  <a:pt x="3338" y="397"/>
                </a:lnTo>
                <a:lnTo>
                  <a:pt x="3336" y="397"/>
                </a:lnTo>
                <a:lnTo>
                  <a:pt x="3333" y="397"/>
                </a:lnTo>
                <a:lnTo>
                  <a:pt x="3331" y="397"/>
                </a:lnTo>
                <a:lnTo>
                  <a:pt x="3329" y="397"/>
                </a:lnTo>
                <a:lnTo>
                  <a:pt x="3329" y="403"/>
                </a:lnTo>
                <a:lnTo>
                  <a:pt x="3335" y="403"/>
                </a:lnTo>
                <a:lnTo>
                  <a:pt x="3332" y="405"/>
                </a:lnTo>
                <a:lnTo>
                  <a:pt x="3331" y="406"/>
                </a:lnTo>
                <a:lnTo>
                  <a:pt x="3331" y="407"/>
                </a:lnTo>
                <a:lnTo>
                  <a:pt x="3331" y="408"/>
                </a:lnTo>
                <a:lnTo>
                  <a:pt x="3331" y="409"/>
                </a:lnTo>
                <a:lnTo>
                  <a:pt x="3332" y="411"/>
                </a:lnTo>
                <a:lnTo>
                  <a:pt x="3333" y="413"/>
                </a:lnTo>
                <a:lnTo>
                  <a:pt x="3333" y="415"/>
                </a:lnTo>
                <a:lnTo>
                  <a:pt x="3332" y="417"/>
                </a:lnTo>
                <a:lnTo>
                  <a:pt x="3332" y="418"/>
                </a:lnTo>
                <a:lnTo>
                  <a:pt x="3331" y="418"/>
                </a:lnTo>
                <a:lnTo>
                  <a:pt x="3329" y="419"/>
                </a:lnTo>
                <a:lnTo>
                  <a:pt x="3326" y="419"/>
                </a:lnTo>
                <a:lnTo>
                  <a:pt x="3324" y="420"/>
                </a:lnTo>
                <a:lnTo>
                  <a:pt x="3316" y="424"/>
                </a:lnTo>
                <a:lnTo>
                  <a:pt x="3313" y="426"/>
                </a:lnTo>
                <a:lnTo>
                  <a:pt x="3310" y="428"/>
                </a:lnTo>
                <a:lnTo>
                  <a:pt x="3308" y="431"/>
                </a:lnTo>
                <a:lnTo>
                  <a:pt x="3307" y="432"/>
                </a:lnTo>
                <a:lnTo>
                  <a:pt x="3307" y="434"/>
                </a:lnTo>
                <a:lnTo>
                  <a:pt x="3305" y="439"/>
                </a:lnTo>
                <a:lnTo>
                  <a:pt x="3304" y="445"/>
                </a:lnTo>
                <a:lnTo>
                  <a:pt x="3301" y="444"/>
                </a:lnTo>
                <a:lnTo>
                  <a:pt x="3298" y="443"/>
                </a:lnTo>
                <a:lnTo>
                  <a:pt x="3295" y="441"/>
                </a:lnTo>
                <a:lnTo>
                  <a:pt x="3293" y="440"/>
                </a:lnTo>
                <a:lnTo>
                  <a:pt x="3292" y="441"/>
                </a:lnTo>
                <a:lnTo>
                  <a:pt x="3290" y="443"/>
                </a:lnTo>
                <a:lnTo>
                  <a:pt x="3286" y="450"/>
                </a:lnTo>
                <a:lnTo>
                  <a:pt x="3282" y="456"/>
                </a:lnTo>
                <a:lnTo>
                  <a:pt x="3279" y="459"/>
                </a:lnTo>
                <a:lnTo>
                  <a:pt x="3276" y="460"/>
                </a:lnTo>
                <a:lnTo>
                  <a:pt x="3274" y="460"/>
                </a:lnTo>
                <a:lnTo>
                  <a:pt x="3272" y="461"/>
                </a:lnTo>
                <a:lnTo>
                  <a:pt x="3271" y="461"/>
                </a:lnTo>
                <a:lnTo>
                  <a:pt x="3270" y="462"/>
                </a:lnTo>
                <a:lnTo>
                  <a:pt x="3268" y="465"/>
                </a:lnTo>
                <a:lnTo>
                  <a:pt x="3267" y="469"/>
                </a:lnTo>
                <a:lnTo>
                  <a:pt x="3266" y="472"/>
                </a:lnTo>
                <a:lnTo>
                  <a:pt x="3265" y="476"/>
                </a:lnTo>
                <a:lnTo>
                  <a:pt x="3262" y="476"/>
                </a:lnTo>
                <a:lnTo>
                  <a:pt x="3260" y="477"/>
                </a:lnTo>
                <a:lnTo>
                  <a:pt x="3259" y="478"/>
                </a:lnTo>
                <a:lnTo>
                  <a:pt x="3259" y="479"/>
                </a:lnTo>
                <a:lnTo>
                  <a:pt x="3260" y="481"/>
                </a:lnTo>
                <a:lnTo>
                  <a:pt x="3262" y="481"/>
                </a:lnTo>
                <a:lnTo>
                  <a:pt x="3265" y="482"/>
                </a:lnTo>
                <a:lnTo>
                  <a:pt x="3268" y="482"/>
                </a:lnTo>
                <a:lnTo>
                  <a:pt x="3268" y="481"/>
                </a:lnTo>
                <a:lnTo>
                  <a:pt x="3270" y="480"/>
                </a:lnTo>
                <a:lnTo>
                  <a:pt x="3272" y="477"/>
                </a:lnTo>
                <a:lnTo>
                  <a:pt x="3275" y="475"/>
                </a:lnTo>
                <a:lnTo>
                  <a:pt x="3276" y="473"/>
                </a:lnTo>
                <a:lnTo>
                  <a:pt x="3279" y="473"/>
                </a:lnTo>
                <a:lnTo>
                  <a:pt x="3282" y="475"/>
                </a:lnTo>
                <a:lnTo>
                  <a:pt x="3283" y="475"/>
                </a:lnTo>
                <a:lnTo>
                  <a:pt x="3283" y="477"/>
                </a:lnTo>
                <a:lnTo>
                  <a:pt x="3283" y="478"/>
                </a:lnTo>
                <a:lnTo>
                  <a:pt x="3282" y="479"/>
                </a:lnTo>
                <a:lnTo>
                  <a:pt x="3279" y="481"/>
                </a:lnTo>
                <a:lnTo>
                  <a:pt x="3276" y="482"/>
                </a:lnTo>
                <a:lnTo>
                  <a:pt x="3270" y="485"/>
                </a:lnTo>
                <a:lnTo>
                  <a:pt x="3270" y="490"/>
                </a:lnTo>
                <a:lnTo>
                  <a:pt x="3265" y="489"/>
                </a:lnTo>
                <a:lnTo>
                  <a:pt x="3262" y="489"/>
                </a:lnTo>
                <a:lnTo>
                  <a:pt x="3259" y="490"/>
                </a:lnTo>
                <a:lnTo>
                  <a:pt x="3256" y="490"/>
                </a:lnTo>
                <a:lnTo>
                  <a:pt x="3256" y="487"/>
                </a:lnTo>
                <a:lnTo>
                  <a:pt x="3256" y="483"/>
                </a:lnTo>
                <a:lnTo>
                  <a:pt x="3255" y="480"/>
                </a:lnTo>
                <a:lnTo>
                  <a:pt x="3254" y="479"/>
                </a:lnTo>
                <a:lnTo>
                  <a:pt x="3252" y="479"/>
                </a:lnTo>
                <a:lnTo>
                  <a:pt x="3251" y="479"/>
                </a:lnTo>
                <a:lnTo>
                  <a:pt x="3250" y="481"/>
                </a:lnTo>
                <a:lnTo>
                  <a:pt x="3249" y="483"/>
                </a:lnTo>
                <a:lnTo>
                  <a:pt x="3248" y="485"/>
                </a:lnTo>
                <a:lnTo>
                  <a:pt x="3240" y="480"/>
                </a:lnTo>
                <a:lnTo>
                  <a:pt x="3234" y="476"/>
                </a:lnTo>
                <a:lnTo>
                  <a:pt x="3231" y="481"/>
                </a:lnTo>
                <a:lnTo>
                  <a:pt x="3230" y="483"/>
                </a:lnTo>
                <a:lnTo>
                  <a:pt x="3228" y="485"/>
                </a:lnTo>
                <a:lnTo>
                  <a:pt x="3231" y="485"/>
                </a:lnTo>
                <a:lnTo>
                  <a:pt x="3232" y="485"/>
                </a:lnTo>
                <a:lnTo>
                  <a:pt x="3233" y="484"/>
                </a:lnTo>
                <a:lnTo>
                  <a:pt x="3235" y="483"/>
                </a:lnTo>
                <a:lnTo>
                  <a:pt x="3237" y="482"/>
                </a:lnTo>
                <a:lnTo>
                  <a:pt x="3236" y="486"/>
                </a:lnTo>
                <a:lnTo>
                  <a:pt x="3237" y="487"/>
                </a:lnTo>
                <a:lnTo>
                  <a:pt x="3237" y="488"/>
                </a:lnTo>
                <a:lnTo>
                  <a:pt x="3238" y="490"/>
                </a:lnTo>
                <a:lnTo>
                  <a:pt x="3239" y="493"/>
                </a:lnTo>
                <a:lnTo>
                  <a:pt x="3237" y="494"/>
                </a:lnTo>
                <a:lnTo>
                  <a:pt x="3237" y="495"/>
                </a:lnTo>
                <a:lnTo>
                  <a:pt x="3237" y="496"/>
                </a:lnTo>
                <a:lnTo>
                  <a:pt x="3237" y="499"/>
                </a:lnTo>
                <a:lnTo>
                  <a:pt x="3232" y="498"/>
                </a:lnTo>
                <a:lnTo>
                  <a:pt x="3228" y="499"/>
                </a:lnTo>
                <a:lnTo>
                  <a:pt x="3227" y="501"/>
                </a:lnTo>
                <a:lnTo>
                  <a:pt x="3225" y="504"/>
                </a:lnTo>
                <a:lnTo>
                  <a:pt x="3223" y="510"/>
                </a:lnTo>
                <a:lnTo>
                  <a:pt x="3218" y="511"/>
                </a:lnTo>
                <a:lnTo>
                  <a:pt x="3213" y="510"/>
                </a:lnTo>
                <a:lnTo>
                  <a:pt x="3208" y="510"/>
                </a:lnTo>
                <a:lnTo>
                  <a:pt x="3205" y="510"/>
                </a:lnTo>
                <a:lnTo>
                  <a:pt x="3203" y="510"/>
                </a:lnTo>
                <a:lnTo>
                  <a:pt x="3203" y="515"/>
                </a:lnTo>
                <a:lnTo>
                  <a:pt x="3205" y="514"/>
                </a:lnTo>
                <a:lnTo>
                  <a:pt x="3206" y="514"/>
                </a:lnTo>
                <a:lnTo>
                  <a:pt x="3207" y="515"/>
                </a:lnTo>
                <a:lnTo>
                  <a:pt x="3208" y="516"/>
                </a:lnTo>
                <a:lnTo>
                  <a:pt x="3209" y="521"/>
                </a:lnTo>
                <a:lnTo>
                  <a:pt x="3202" y="524"/>
                </a:lnTo>
                <a:lnTo>
                  <a:pt x="3200" y="525"/>
                </a:lnTo>
                <a:lnTo>
                  <a:pt x="3199" y="525"/>
                </a:lnTo>
                <a:lnTo>
                  <a:pt x="3200" y="524"/>
                </a:lnTo>
                <a:lnTo>
                  <a:pt x="3189" y="524"/>
                </a:lnTo>
                <a:lnTo>
                  <a:pt x="3189" y="532"/>
                </a:lnTo>
                <a:lnTo>
                  <a:pt x="3196" y="531"/>
                </a:lnTo>
                <a:lnTo>
                  <a:pt x="3198" y="532"/>
                </a:lnTo>
                <a:lnTo>
                  <a:pt x="3197" y="533"/>
                </a:lnTo>
                <a:lnTo>
                  <a:pt x="3192" y="535"/>
                </a:lnTo>
                <a:lnTo>
                  <a:pt x="3182" y="538"/>
                </a:lnTo>
                <a:lnTo>
                  <a:pt x="3176" y="540"/>
                </a:lnTo>
                <a:lnTo>
                  <a:pt x="3166" y="541"/>
                </a:lnTo>
                <a:lnTo>
                  <a:pt x="3166" y="546"/>
                </a:lnTo>
                <a:lnTo>
                  <a:pt x="3178" y="549"/>
                </a:lnTo>
                <a:lnTo>
                  <a:pt x="3185" y="551"/>
                </a:lnTo>
                <a:lnTo>
                  <a:pt x="3180" y="551"/>
                </a:lnTo>
                <a:lnTo>
                  <a:pt x="3171" y="550"/>
                </a:lnTo>
                <a:lnTo>
                  <a:pt x="3166" y="549"/>
                </a:lnTo>
                <a:lnTo>
                  <a:pt x="3164" y="549"/>
                </a:lnTo>
                <a:lnTo>
                  <a:pt x="3158" y="555"/>
                </a:lnTo>
                <a:lnTo>
                  <a:pt x="3160" y="563"/>
                </a:lnTo>
                <a:lnTo>
                  <a:pt x="3161" y="565"/>
                </a:lnTo>
                <a:lnTo>
                  <a:pt x="3163" y="567"/>
                </a:lnTo>
                <a:lnTo>
                  <a:pt x="3164" y="567"/>
                </a:lnTo>
                <a:lnTo>
                  <a:pt x="3167" y="567"/>
                </a:lnTo>
                <a:lnTo>
                  <a:pt x="3175" y="566"/>
                </a:lnTo>
                <a:lnTo>
                  <a:pt x="3168" y="569"/>
                </a:lnTo>
                <a:lnTo>
                  <a:pt x="3161" y="572"/>
                </a:lnTo>
                <a:lnTo>
                  <a:pt x="3162" y="575"/>
                </a:lnTo>
                <a:lnTo>
                  <a:pt x="3163" y="576"/>
                </a:lnTo>
                <a:lnTo>
                  <a:pt x="3164" y="577"/>
                </a:lnTo>
                <a:lnTo>
                  <a:pt x="3169" y="577"/>
                </a:lnTo>
                <a:lnTo>
                  <a:pt x="3169" y="583"/>
                </a:lnTo>
                <a:lnTo>
                  <a:pt x="3161" y="586"/>
                </a:lnTo>
                <a:lnTo>
                  <a:pt x="3169" y="589"/>
                </a:lnTo>
                <a:lnTo>
                  <a:pt x="3172" y="589"/>
                </a:lnTo>
                <a:lnTo>
                  <a:pt x="3173" y="589"/>
                </a:lnTo>
                <a:lnTo>
                  <a:pt x="3173" y="591"/>
                </a:lnTo>
                <a:lnTo>
                  <a:pt x="3172" y="593"/>
                </a:lnTo>
                <a:lnTo>
                  <a:pt x="3169" y="597"/>
                </a:lnTo>
                <a:lnTo>
                  <a:pt x="3175" y="599"/>
                </a:lnTo>
                <a:lnTo>
                  <a:pt x="3176" y="599"/>
                </a:lnTo>
                <a:lnTo>
                  <a:pt x="3175" y="599"/>
                </a:lnTo>
                <a:lnTo>
                  <a:pt x="3174" y="599"/>
                </a:lnTo>
                <a:lnTo>
                  <a:pt x="3175" y="600"/>
                </a:lnTo>
                <a:lnTo>
                  <a:pt x="3178" y="603"/>
                </a:lnTo>
                <a:lnTo>
                  <a:pt x="3180" y="600"/>
                </a:lnTo>
                <a:lnTo>
                  <a:pt x="3182" y="598"/>
                </a:lnTo>
                <a:lnTo>
                  <a:pt x="3186" y="591"/>
                </a:lnTo>
                <a:lnTo>
                  <a:pt x="3192" y="593"/>
                </a:lnTo>
                <a:lnTo>
                  <a:pt x="3194" y="593"/>
                </a:lnTo>
                <a:lnTo>
                  <a:pt x="3195" y="593"/>
                </a:lnTo>
                <a:lnTo>
                  <a:pt x="3195" y="594"/>
                </a:lnTo>
                <a:lnTo>
                  <a:pt x="3194" y="594"/>
                </a:lnTo>
                <a:lnTo>
                  <a:pt x="3189" y="594"/>
                </a:lnTo>
                <a:lnTo>
                  <a:pt x="3183" y="605"/>
                </a:lnTo>
                <a:lnTo>
                  <a:pt x="3178" y="617"/>
                </a:lnTo>
                <a:lnTo>
                  <a:pt x="3172" y="616"/>
                </a:lnTo>
                <a:lnTo>
                  <a:pt x="3169" y="616"/>
                </a:lnTo>
                <a:lnTo>
                  <a:pt x="3166" y="617"/>
                </a:lnTo>
                <a:lnTo>
                  <a:pt x="3167" y="618"/>
                </a:lnTo>
                <a:lnTo>
                  <a:pt x="3167" y="621"/>
                </a:lnTo>
                <a:lnTo>
                  <a:pt x="3166" y="623"/>
                </a:lnTo>
                <a:lnTo>
                  <a:pt x="3166" y="625"/>
                </a:lnTo>
                <a:lnTo>
                  <a:pt x="3170" y="628"/>
                </a:lnTo>
                <a:lnTo>
                  <a:pt x="3173" y="629"/>
                </a:lnTo>
                <a:lnTo>
                  <a:pt x="3175" y="631"/>
                </a:lnTo>
                <a:lnTo>
                  <a:pt x="3176" y="626"/>
                </a:lnTo>
                <a:lnTo>
                  <a:pt x="3177" y="625"/>
                </a:lnTo>
                <a:lnTo>
                  <a:pt x="3177" y="624"/>
                </a:lnTo>
                <a:lnTo>
                  <a:pt x="3177" y="625"/>
                </a:lnTo>
                <a:lnTo>
                  <a:pt x="3178" y="625"/>
                </a:lnTo>
                <a:lnTo>
                  <a:pt x="3183" y="625"/>
                </a:lnTo>
                <a:lnTo>
                  <a:pt x="3184" y="628"/>
                </a:lnTo>
                <a:lnTo>
                  <a:pt x="3185" y="631"/>
                </a:lnTo>
                <a:lnTo>
                  <a:pt x="3185" y="634"/>
                </a:lnTo>
                <a:lnTo>
                  <a:pt x="3184" y="634"/>
                </a:lnTo>
                <a:lnTo>
                  <a:pt x="3183" y="634"/>
                </a:lnTo>
                <a:lnTo>
                  <a:pt x="3181" y="637"/>
                </a:lnTo>
                <a:lnTo>
                  <a:pt x="3178" y="640"/>
                </a:lnTo>
                <a:lnTo>
                  <a:pt x="3175" y="642"/>
                </a:lnTo>
                <a:lnTo>
                  <a:pt x="3174" y="645"/>
                </a:lnTo>
                <a:lnTo>
                  <a:pt x="3175" y="648"/>
                </a:lnTo>
                <a:lnTo>
                  <a:pt x="3175" y="651"/>
                </a:lnTo>
                <a:lnTo>
                  <a:pt x="3175" y="652"/>
                </a:lnTo>
                <a:lnTo>
                  <a:pt x="3175" y="653"/>
                </a:lnTo>
                <a:lnTo>
                  <a:pt x="3180" y="653"/>
                </a:lnTo>
                <a:lnTo>
                  <a:pt x="3183" y="662"/>
                </a:lnTo>
                <a:lnTo>
                  <a:pt x="3185" y="662"/>
                </a:lnTo>
                <a:lnTo>
                  <a:pt x="3187" y="662"/>
                </a:lnTo>
                <a:lnTo>
                  <a:pt x="3190" y="662"/>
                </a:lnTo>
                <a:lnTo>
                  <a:pt x="3195" y="659"/>
                </a:lnTo>
                <a:lnTo>
                  <a:pt x="3196" y="659"/>
                </a:lnTo>
                <a:lnTo>
                  <a:pt x="3197" y="659"/>
                </a:lnTo>
                <a:lnTo>
                  <a:pt x="3197" y="667"/>
                </a:lnTo>
                <a:lnTo>
                  <a:pt x="3202" y="667"/>
                </a:lnTo>
                <a:lnTo>
                  <a:pt x="3207" y="666"/>
                </a:lnTo>
                <a:lnTo>
                  <a:pt x="3213" y="665"/>
                </a:lnTo>
                <a:lnTo>
                  <a:pt x="3218" y="663"/>
                </a:lnTo>
                <a:lnTo>
                  <a:pt x="3228" y="658"/>
                </a:lnTo>
                <a:lnTo>
                  <a:pt x="3237" y="653"/>
                </a:lnTo>
                <a:lnTo>
                  <a:pt x="3238" y="652"/>
                </a:lnTo>
                <a:lnTo>
                  <a:pt x="3239" y="649"/>
                </a:lnTo>
                <a:lnTo>
                  <a:pt x="3241" y="646"/>
                </a:lnTo>
                <a:lnTo>
                  <a:pt x="3242" y="645"/>
                </a:lnTo>
                <a:lnTo>
                  <a:pt x="3245" y="644"/>
                </a:lnTo>
                <a:lnTo>
                  <a:pt x="3248" y="645"/>
                </a:lnTo>
                <a:lnTo>
                  <a:pt x="3251" y="645"/>
                </a:lnTo>
                <a:lnTo>
                  <a:pt x="3254" y="645"/>
                </a:lnTo>
                <a:lnTo>
                  <a:pt x="3256" y="644"/>
                </a:lnTo>
                <a:lnTo>
                  <a:pt x="3259" y="642"/>
                </a:lnTo>
                <a:lnTo>
                  <a:pt x="3265" y="639"/>
                </a:lnTo>
                <a:lnTo>
                  <a:pt x="3271" y="634"/>
                </a:lnTo>
                <a:lnTo>
                  <a:pt x="3276" y="631"/>
                </a:lnTo>
                <a:lnTo>
                  <a:pt x="3277" y="633"/>
                </a:lnTo>
                <a:lnTo>
                  <a:pt x="3277" y="634"/>
                </a:lnTo>
                <a:lnTo>
                  <a:pt x="3278" y="636"/>
                </a:lnTo>
                <a:lnTo>
                  <a:pt x="3279" y="638"/>
                </a:lnTo>
                <a:lnTo>
                  <a:pt x="3279" y="647"/>
                </a:lnTo>
                <a:lnTo>
                  <a:pt x="3279" y="656"/>
                </a:lnTo>
                <a:lnTo>
                  <a:pt x="3284" y="656"/>
                </a:lnTo>
                <a:lnTo>
                  <a:pt x="3285" y="659"/>
                </a:lnTo>
                <a:lnTo>
                  <a:pt x="3285" y="661"/>
                </a:lnTo>
                <a:lnTo>
                  <a:pt x="3283" y="665"/>
                </a:lnTo>
                <a:lnTo>
                  <a:pt x="3282" y="669"/>
                </a:lnTo>
                <a:lnTo>
                  <a:pt x="3282" y="671"/>
                </a:lnTo>
                <a:lnTo>
                  <a:pt x="3282" y="673"/>
                </a:lnTo>
                <a:lnTo>
                  <a:pt x="3286" y="679"/>
                </a:lnTo>
                <a:lnTo>
                  <a:pt x="3294" y="688"/>
                </a:lnTo>
                <a:lnTo>
                  <a:pt x="3310" y="704"/>
                </a:lnTo>
                <a:lnTo>
                  <a:pt x="3307" y="709"/>
                </a:lnTo>
                <a:lnTo>
                  <a:pt x="3304" y="715"/>
                </a:lnTo>
                <a:lnTo>
                  <a:pt x="3299" y="715"/>
                </a:lnTo>
                <a:lnTo>
                  <a:pt x="3298" y="716"/>
                </a:lnTo>
                <a:lnTo>
                  <a:pt x="3298" y="718"/>
                </a:lnTo>
                <a:lnTo>
                  <a:pt x="3299" y="721"/>
                </a:lnTo>
                <a:lnTo>
                  <a:pt x="3299" y="724"/>
                </a:lnTo>
                <a:lnTo>
                  <a:pt x="3299" y="726"/>
                </a:lnTo>
                <a:lnTo>
                  <a:pt x="3302" y="728"/>
                </a:lnTo>
                <a:lnTo>
                  <a:pt x="3304" y="729"/>
                </a:lnTo>
                <a:lnTo>
                  <a:pt x="3305" y="733"/>
                </a:lnTo>
                <a:lnTo>
                  <a:pt x="3304" y="734"/>
                </a:lnTo>
                <a:lnTo>
                  <a:pt x="3303" y="736"/>
                </a:lnTo>
                <a:lnTo>
                  <a:pt x="3301" y="738"/>
                </a:lnTo>
                <a:lnTo>
                  <a:pt x="3315" y="738"/>
                </a:lnTo>
                <a:lnTo>
                  <a:pt x="3323" y="738"/>
                </a:lnTo>
                <a:lnTo>
                  <a:pt x="3329" y="738"/>
                </a:lnTo>
                <a:lnTo>
                  <a:pt x="3330" y="734"/>
                </a:lnTo>
                <a:lnTo>
                  <a:pt x="3329" y="731"/>
                </a:lnTo>
                <a:lnTo>
                  <a:pt x="3329" y="727"/>
                </a:lnTo>
                <a:lnTo>
                  <a:pt x="3329" y="725"/>
                </a:lnTo>
                <a:lnTo>
                  <a:pt x="3329" y="724"/>
                </a:lnTo>
                <a:lnTo>
                  <a:pt x="3331" y="721"/>
                </a:lnTo>
                <a:lnTo>
                  <a:pt x="3333" y="719"/>
                </a:lnTo>
                <a:lnTo>
                  <a:pt x="3338" y="712"/>
                </a:lnTo>
                <a:lnTo>
                  <a:pt x="3346" y="714"/>
                </a:lnTo>
                <a:lnTo>
                  <a:pt x="3355" y="715"/>
                </a:lnTo>
                <a:lnTo>
                  <a:pt x="3360" y="716"/>
                </a:lnTo>
                <a:lnTo>
                  <a:pt x="3364" y="715"/>
                </a:lnTo>
                <a:lnTo>
                  <a:pt x="3368" y="714"/>
                </a:lnTo>
                <a:lnTo>
                  <a:pt x="3370" y="713"/>
                </a:lnTo>
                <a:lnTo>
                  <a:pt x="3372" y="712"/>
                </a:lnTo>
                <a:lnTo>
                  <a:pt x="3373" y="710"/>
                </a:lnTo>
                <a:lnTo>
                  <a:pt x="3375" y="706"/>
                </a:lnTo>
                <a:lnTo>
                  <a:pt x="3376" y="701"/>
                </a:lnTo>
                <a:lnTo>
                  <a:pt x="3377" y="698"/>
                </a:lnTo>
                <a:lnTo>
                  <a:pt x="3376" y="699"/>
                </a:lnTo>
                <a:lnTo>
                  <a:pt x="3375" y="699"/>
                </a:lnTo>
                <a:lnTo>
                  <a:pt x="3374" y="701"/>
                </a:lnTo>
                <a:lnTo>
                  <a:pt x="3372" y="703"/>
                </a:lnTo>
                <a:lnTo>
                  <a:pt x="3372" y="704"/>
                </a:lnTo>
                <a:lnTo>
                  <a:pt x="3370" y="703"/>
                </a:lnTo>
                <a:lnTo>
                  <a:pt x="3370" y="701"/>
                </a:lnTo>
                <a:lnTo>
                  <a:pt x="3370" y="695"/>
                </a:lnTo>
                <a:lnTo>
                  <a:pt x="3371" y="687"/>
                </a:lnTo>
                <a:lnTo>
                  <a:pt x="3372" y="681"/>
                </a:lnTo>
                <a:lnTo>
                  <a:pt x="3374" y="675"/>
                </a:lnTo>
                <a:lnTo>
                  <a:pt x="3377" y="665"/>
                </a:lnTo>
                <a:lnTo>
                  <a:pt x="3378" y="659"/>
                </a:lnTo>
                <a:lnTo>
                  <a:pt x="3378" y="654"/>
                </a:lnTo>
                <a:lnTo>
                  <a:pt x="3377" y="650"/>
                </a:lnTo>
                <a:lnTo>
                  <a:pt x="3376" y="649"/>
                </a:lnTo>
                <a:lnTo>
                  <a:pt x="3374" y="648"/>
                </a:lnTo>
                <a:lnTo>
                  <a:pt x="3378" y="645"/>
                </a:lnTo>
                <a:lnTo>
                  <a:pt x="3379" y="644"/>
                </a:lnTo>
                <a:lnTo>
                  <a:pt x="3379" y="643"/>
                </a:lnTo>
                <a:lnTo>
                  <a:pt x="3378" y="642"/>
                </a:lnTo>
                <a:lnTo>
                  <a:pt x="3377" y="641"/>
                </a:lnTo>
                <a:lnTo>
                  <a:pt x="3378" y="640"/>
                </a:lnTo>
                <a:lnTo>
                  <a:pt x="3380" y="639"/>
                </a:lnTo>
                <a:lnTo>
                  <a:pt x="3383" y="638"/>
                </a:lnTo>
                <a:lnTo>
                  <a:pt x="3386" y="638"/>
                </a:lnTo>
                <a:lnTo>
                  <a:pt x="3391" y="638"/>
                </a:lnTo>
                <a:lnTo>
                  <a:pt x="3395" y="640"/>
                </a:lnTo>
                <a:lnTo>
                  <a:pt x="3398" y="640"/>
                </a:lnTo>
                <a:lnTo>
                  <a:pt x="3400" y="639"/>
                </a:lnTo>
                <a:lnTo>
                  <a:pt x="3408" y="628"/>
                </a:lnTo>
                <a:lnTo>
                  <a:pt x="3414" y="628"/>
                </a:lnTo>
                <a:lnTo>
                  <a:pt x="3414" y="626"/>
                </a:lnTo>
                <a:lnTo>
                  <a:pt x="3414" y="625"/>
                </a:lnTo>
                <a:lnTo>
                  <a:pt x="3413" y="624"/>
                </a:lnTo>
                <a:lnTo>
                  <a:pt x="3412" y="622"/>
                </a:lnTo>
                <a:lnTo>
                  <a:pt x="3410" y="621"/>
                </a:lnTo>
                <a:lnTo>
                  <a:pt x="3408" y="620"/>
                </a:lnTo>
                <a:lnTo>
                  <a:pt x="3414" y="617"/>
                </a:lnTo>
                <a:lnTo>
                  <a:pt x="3418" y="615"/>
                </a:lnTo>
                <a:lnTo>
                  <a:pt x="3420" y="614"/>
                </a:lnTo>
                <a:lnTo>
                  <a:pt x="3420" y="608"/>
                </a:lnTo>
                <a:lnTo>
                  <a:pt x="3412" y="598"/>
                </a:lnTo>
                <a:lnTo>
                  <a:pt x="3409" y="594"/>
                </a:lnTo>
                <a:lnTo>
                  <a:pt x="3405" y="590"/>
                </a:lnTo>
                <a:lnTo>
                  <a:pt x="3402" y="588"/>
                </a:lnTo>
                <a:lnTo>
                  <a:pt x="3397" y="586"/>
                </a:lnTo>
                <a:lnTo>
                  <a:pt x="3392" y="584"/>
                </a:lnTo>
                <a:lnTo>
                  <a:pt x="3386" y="583"/>
                </a:lnTo>
                <a:lnTo>
                  <a:pt x="3386" y="573"/>
                </a:lnTo>
                <a:lnTo>
                  <a:pt x="3387" y="566"/>
                </a:lnTo>
                <a:lnTo>
                  <a:pt x="3387" y="559"/>
                </a:lnTo>
                <a:lnTo>
                  <a:pt x="3388" y="552"/>
                </a:lnTo>
                <a:lnTo>
                  <a:pt x="3387" y="546"/>
                </a:lnTo>
                <a:lnTo>
                  <a:pt x="3386" y="543"/>
                </a:lnTo>
                <a:lnTo>
                  <a:pt x="3386" y="541"/>
                </a:lnTo>
                <a:lnTo>
                  <a:pt x="3384" y="539"/>
                </a:lnTo>
                <a:lnTo>
                  <a:pt x="3383" y="538"/>
                </a:lnTo>
                <a:lnTo>
                  <a:pt x="3389" y="538"/>
                </a:lnTo>
                <a:lnTo>
                  <a:pt x="3389" y="533"/>
                </a:lnTo>
                <a:lnTo>
                  <a:pt x="3390" y="531"/>
                </a:lnTo>
                <a:lnTo>
                  <a:pt x="3391" y="530"/>
                </a:lnTo>
                <a:lnTo>
                  <a:pt x="3389" y="526"/>
                </a:lnTo>
                <a:lnTo>
                  <a:pt x="3388" y="524"/>
                </a:lnTo>
                <a:lnTo>
                  <a:pt x="3388" y="522"/>
                </a:lnTo>
                <a:lnTo>
                  <a:pt x="3389" y="521"/>
                </a:lnTo>
                <a:lnTo>
                  <a:pt x="3390" y="520"/>
                </a:lnTo>
                <a:lnTo>
                  <a:pt x="3394" y="520"/>
                </a:lnTo>
                <a:lnTo>
                  <a:pt x="3397" y="519"/>
                </a:lnTo>
                <a:lnTo>
                  <a:pt x="3400" y="518"/>
                </a:lnTo>
                <a:lnTo>
                  <a:pt x="3401" y="517"/>
                </a:lnTo>
                <a:lnTo>
                  <a:pt x="3401" y="515"/>
                </a:lnTo>
                <a:lnTo>
                  <a:pt x="3401" y="513"/>
                </a:lnTo>
                <a:lnTo>
                  <a:pt x="3401" y="512"/>
                </a:lnTo>
                <a:lnTo>
                  <a:pt x="3400" y="508"/>
                </a:lnTo>
                <a:lnTo>
                  <a:pt x="3400" y="507"/>
                </a:lnTo>
                <a:lnTo>
                  <a:pt x="3402" y="506"/>
                </a:lnTo>
                <a:lnTo>
                  <a:pt x="3406" y="506"/>
                </a:lnTo>
                <a:lnTo>
                  <a:pt x="3409" y="505"/>
                </a:lnTo>
                <a:lnTo>
                  <a:pt x="3410" y="505"/>
                </a:lnTo>
                <a:lnTo>
                  <a:pt x="3411" y="504"/>
                </a:lnTo>
                <a:lnTo>
                  <a:pt x="3412" y="502"/>
                </a:lnTo>
                <a:lnTo>
                  <a:pt x="3413" y="499"/>
                </a:lnTo>
                <a:lnTo>
                  <a:pt x="3413" y="494"/>
                </a:lnTo>
                <a:lnTo>
                  <a:pt x="3414" y="488"/>
                </a:lnTo>
                <a:lnTo>
                  <a:pt x="3415" y="486"/>
                </a:lnTo>
                <a:lnTo>
                  <a:pt x="3417" y="485"/>
                </a:lnTo>
                <a:lnTo>
                  <a:pt x="3419" y="483"/>
                </a:lnTo>
                <a:lnTo>
                  <a:pt x="3423" y="482"/>
                </a:lnTo>
                <a:lnTo>
                  <a:pt x="3432" y="480"/>
                </a:lnTo>
                <a:lnTo>
                  <a:pt x="3441" y="479"/>
                </a:lnTo>
                <a:lnTo>
                  <a:pt x="3445" y="477"/>
                </a:lnTo>
                <a:lnTo>
                  <a:pt x="3448" y="476"/>
                </a:lnTo>
                <a:lnTo>
                  <a:pt x="3449" y="475"/>
                </a:lnTo>
                <a:lnTo>
                  <a:pt x="3450" y="473"/>
                </a:lnTo>
                <a:lnTo>
                  <a:pt x="3452" y="469"/>
                </a:lnTo>
                <a:lnTo>
                  <a:pt x="3454" y="464"/>
                </a:lnTo>
                <a:lnTo>
                  <a:pt x="3455" y="463"/>
                </a:lnTo>
                <a:lnTo>
                  <a:pt x="3456" y="462"/>
                </a:lnTo>
                <a:lnTo>
                  <a:pt x="3462" y="462"/>
                </a:lnTo>
                <a:lnTo>
                  <a:pt x="3463" y="458"/>
                </a:lnTo>
                <a:lnTo>
                  <a:pt x="3463" y="455"/>
                </a:lnTo>
                <a:lnTo>
                  <a:pt x="3462" y="453"/>
                </a:lnTo>
                <a:lnTo>
                  <a:pt x="3461" y="450"/>
                </a:lnTo>
                <a:lnTo>
                  <a:pt x="3460" y="448"/>
                </a:lnTo>
                <a:lnTo>
                  <a:pt x="3459" y="445"/>
                </a:lnTo>
                <a:lnTo>
                  <a:pt x="3458" y="441"/>
                </a:lnTo>
                <a:lnTo>
                  <a:pt x="3459" y="437"/>
                </a:lnTo>
                <a:lnTo>
                  <a:pt x="3460" y="434"/>
                </a:lnTo>
                <a:lnTo>
                  <a:pt x="3463" y="431"/>
                </a:lnTo>
                <a:lnTo>
                  <a:pt x="3466" y="428"/>
                </a:lnTo>
                <a:lnTo>
                  <a:pt x="3467" y="426"/>
                </a:lnTo>
                <a:lnTo>
                  <a:pt x="3467" y="425"/>
                </a:lnTo>
                <a:lnTo>
                  <a:pt x="3467" y="420"/>
                </a:lnTo>
                <a:lnTo>
                  <a:pt x="3470" y="419"/>
                </a:lnTo>
                <a:lnTo>
                  <a:pt x="3473" y="418"/>
                </a:lnTo>
                <a:lnTo>
                  <a:pt x="3476" y="418"/>
                </a:lnTo>
                <a:lnTo>
                  <a:pt x="3479" y="417"/>
                </a:lnTo>
                <a:lnTo>
                  <a:pt x="3481" y="414"/>
                </a:lnTo>
                <a:lnTo>
                  <a:pt x="3481" y="411"/>
                </a:lnTo>
                <a:lnTo>
                  <a:pt x="3481" y="409"/>
                </a:lnTo>
                <a:lnTo>
                  <a:pt x="3481" y="407"/>
                </a:lnTo>
                <a:lnTo>
                  <a:pt x="3481" y="405"/>
                </a:lnTo>
                <a:lnTo>
                  <a:pt x="3482" y="404"/>
                </a:lnTo>
                <a:lnTo>
                  <a:pt x="3485" y="403"/>
                </a:lnTo>
                <a:lnTo>
                  <a:pt x="3490" y="403"/>
                </a:lnTo>
                <a:lnTo>
                  <a:pt x="3493" y="409"/>
                </a:lnTo>
                <a:lnTo>
                  <a:pt x="3505" y="409"/>
                </a:lnTo>
                <a:lnTo>
                  <a:pt x="3516" y="410"/>
                </a:lnTo>
                <a:lnTo>
                  <a:pt x="3529" y="411"/>
                </a:lnTo>
                <a:lnTo>
                  <a:pt x="3531" y="424"/>
                </a:lnTo>
                <a:lnTo>
                  <a:pt x="3532" y="430"/>
                </a:lnTo>
                <a:lnTo>
                  <a:pt x="3532" y="434"/>
                </a:lnTo>
                <a:lnTo>
                  <a:pt x="3531" y="436"/>
                </a:lnTo>
                <a:lnTo>
                  <a:pt x="3529" y="438"/>
                </a:lnTo>
                <a:lnTo>
                  <a:pt x="3524" y="442"/>
                </a:lnTo>
                <a:lnTo>
                  <a:pt x="3519" y="447"/>
                </a:lnTo>
                <a:lnTo>
                  <a:pt x="3515" y="451"/>
                </a:lnTo>
                <a:lnTo>
                  <a:pt x="3513" y="456"/>
                </a:lnTo>
                <a:lnTo>
                  <a:pt x="3511" y="461"/>
                </a:lnTo>
                <a:lnTo>
                  <a:pt x="3509" y="466"/>
                </a:lnTo>
                <a:lnTo>
                  <a:pt x="3508" y="468"/>
                </a:lnTo>
                <a:lnTo>
                  <a:pt x="3507" y="470"/>
                </a:lnTo>
                <a:lnTo>
                  <a:pt x="3502" y="474"/>
                </a:lnTo>
                <a:lnTo>
                  <a:pt x="3495" y="478"/>
                </a:lnTo>
                <a:lnTo>
                  <a:pt x="3484" y="485"/>
                </a:lnTo>
                <a:lnTo>
                  <a:pt x="3484" y="486"/>
                </a:lnTo>
                <a:lnTo>
                  <a:pt x="3484" y="487"/>
                </a:lnTo>
                <a:lnTo>
                  <a:pt x="3484" y="490"/>
                </a:lnTo>
                <a:lnTo>
                  <a:pt x="3485" y="493"/>
                </a:lnTo>
                <a:lnTo>
                  <a:pt x="3484" y="496"/>
                </a:lnTo>
                <a:lnTo>
                  <a:pt x="3483" y="495"/>
                </a:lnTo>
                <a:lnTo>
                  <a:pt x="3481" y="493"/>
                </a:lnTo>
                <a:lnTo>
                  <a:pt x="3479" y="490"/>
                </a:lnTo>
                <a:lnTo>
                  <a:pt x="3476" y="494"/>
                </a:lnTo>
                <a:lnTo>
                  <a:pt x="3474" y="499"/>
                </a:lnTo>
                <a:lnTo>
                  <a:pt x="3470" y="507"/>
                </a:lnTo>
                <a:lnTo>
                  <a:pt x="3467" y="507"/>
                </a:lnTo>
                <a:lnTo>
                  <a:pt x="3467" y="511"/>
                </a:lnTo>
                <a:lnTo>
                  <a:pt x="3468" y="514"/>
                </a:lnTo>
                <a:lnTo>
                  <a:pt x="3471" y="521"/>
                </a:lnTo>
                <a:lnTo>
                  <a:pt x="3474" y="528"/>
                </a:lnTo>
                <a:lnTo>
                  <a:pt x="3475" y="530"/>
                </a:lnTo>
                <a:lnTo>
                  <a:pt x="3476" y="532"/>
                </a:lnTo>
                <a:lnTo>
                  <a:pt x="3476" y="537"/>
                </a:lnTo>
                <a:lnTo>
                  <a:pt x="3475" y="542"/>
                </a:lnTo>
                <a:lnTo>
                  <a:pt x="3474" y="546"/>
                </a:lnTo>
                <a:lnTo>
                  <a:pt x="3473" y="549"/>
                </a:lnTo>
                <a:lnTo>
                  <a:pt x="3473" y="552"/>
                </a:lnTo>
                <a:lnTo>
                  <a:pt x="3473" y="553"/>
                </a:lnTo>
                <a:lnTo>
                  <a:pt x="3473" y="558"/>
                </a:lnTo>
                <a:lnTo>
                  <a:pt x="3473" y="566"/>
                </a:lnTo>
                <a:lnTo>
                  <a:pt x="3476" y="564"/>
                </a:lnTo>
                <a:lnTo>
                  <a:pt x="3477" y="563"/>
                </a:lnTo>
                <a:lnTo>
                  <a:pt x="3479" y="563"/>
                </a:lnTo>
                <a:lnTo>
                  <a:pt x="3479" y="564"/>
                </a:lnTo>
                <a:lnTo>
                  <a:pt x="3479" y="565"/>
                </a:lnTo>
                <a:lnTo>
                  <a:pt x="3479" y="569"/>
                </a:lnTo>
                <a:lnTo>
                  <a:pt x="3478" y="572"/>
                </a:lnTo>
                <a:lnTo>
                  <a:pt x="3479" y="575"/>
                </a:lnTo>
                <a:lnTo>
                  <a:pt x="3484" y="572"/>
                </a:lnTo>
                <a:lnTo>
                  <a:pt x="3488" y="571"/>
                </a:lnTo>
                <a:lnTo>
                  <a:pt x="3489" y="571"/>
                </a:lnTo>
                <a:lnTo>
                  <a:pt x="3487" y="572"/>
                </a:lnTo>
                <a:lnTo>
                  <a:pt x="3493" y="575"/>
                </a:lnTo>
                <a:lnTo>
                  <a:pt x="3496" y="577"/>
                </a:lnTo>
                <a:lnTo>
                  <a:pt x="3499" y="579"/>
                </a:lnTo>
                <a:lnTo>
                  <a:pt x="3500" y="580"/>
                </a:lnTo>
                <a:lnTo>
                  <a:pt x="3500" y="581"/>
                </a:lnTo>
                <a:lnTo>
                  <a:pt x="3499" y="582"/>
                </a:lnTo>
                <a:lnTo>
                  <a:pt x="3498" y="582"/>
                </a:lnTo>
                <a:lnTo>
                  <a:pt x="3496" y="583"/>
                </a:lnTo>
                <a:lnTo>
                  <a:pt x="3490" y="583"/>
                </a:lnTo>
                <a:lnTo>
                  <a:pt x="3487" y="594"/>
                </a:lnTo>
                <a:lnTo>
                  <a:pt x="3489" y="594"/>
                </a:lnTo>
                <a:lnTo>
                  <a:pt x="3491" y="594"/>
                </a:lnTo>
                <a:lnTo>
                  <a:pt x="3495" y="594"/>
                </a:lnTo>
                <a:lnTo>
                  <a:pt x="3494" y="594"/>
                </a:lnTo>
                <a:lnTo>
                  <a:pt x="3494" y="593"/>
                </a:lnTo>
                <a:lnTo>
                  <a:pt x="3494" y="592"/>
                </a:lnTo>
                <a:lnTo>
                  <a:pt x="3495" y="590"/>
                </a:lnTo>
                <a:lnTo>
                  <a:pt x="3498" y="589"/>
                </a:lnTo>
                <a:lnTo>
                  <a:pt x="3500" y="588"/>
                </a:lnTo>
                <a:lnTo>
                  <a:pt x="3502" y="587"/>
                </a:lnTo>
                <a:lnTo>
                  <a:pt x="3501" y="589"/>
                </a:lnTo>
                <a:lnTo>
                  <a:pt x="3504" y="589"/>
                </a:lnTo>
                <a:lnTo>
                  <a:pt x="3504" y="593"/>
                </a:lnTo>
                <a:lnTo>
                  <a:pt x="3504" y="597"/>
                </a:lnTo>
                <a:lnTo>
                  <a:pt x="3505" y="598"/>
                </a:lnTo>
                <a:lnTo>
                  <a:pt x="3506" y="598"/>
                </a:lnTo>
                <a:lnTo>
                  <a:pt x="3508" y="599"/>
                </a:lnTo>
                <a:lnTo>
                  <a:pt x="3511" y="599"/>
                </a:lnTo>
                <a:lnTo>
                  <a:pt x="3512" y="600"/>
                </a:lnTo>
                <a:lnTo>
                  <a:pt x="3517" y="599"/>
                </a:lnTo>
                <a:lnTo>
                  <a:pt x="3521" y="598"/>
                </a:lnTo>
                <a:lnTo>
                  <a:pt x="3524" y="597"/>
                </a:lnTo>
                <a:lnTo>
                  <a:pt x="3529" y="590"/>
                </a:lnTo>
                <a:lnTo>
                  <a:pt x="3534" y="586"/>
                </a:lnTo>
                <a:lnTo>
                  <a:pt x="3536" y="584"/>
                </a:lnTo>
                <a:lnTo>
                  <a:pt x="3538" y="583"/>
                </a:lnTo>
                <a:lnTo>
                  <a:pt x="3540" y="583"/>
                </a:lnTo>
                <a:lnTo>
                  <a:pt x="3542" y="583"/>
                </a:lnTo>
                <a:lnTo>
                  <a:pt x="3544" y="583"/>
                </a:lnTo>
                <a:lnTo>
                  <a:pt x="3546" y="583"/>
                </a:lnTo>
                <a:lnTo>
                  <a:pt x="3544" y="580"/>
                </a:lnTo>
                <a:lnTo>
                  <a:pt x="3543" y="577"/>
                </a:lnTo>
                <a:lnTo>
                  <a:pt x="3550" y="576"/>
                </a:lnTo>
                <a:lnTo>
                  <a:pt x="3555" y="576"/>
                </a:lnTo>
                <a:lnTo>
                  <a:pt x="3559" y="576"/>
                </a:lnTo>
                <a:lnTo>
                  <a:pt x="3563" y="576"/>
                </a:lnTo>
                <a:lnTo>
                  <a:pt x="3569" y="577"/>
                </a:lnTo>
                <a:lnTo>
                  <a:pt x="3572" y="577"/>
                </a:lnTo>
                <a:lnTo>
                  <a:pt x="3575" y="577"/>
                </a:lnTo>
                <a:lnTo>
                  <a:pt x="3581" y="575"/>
                </a:lnTo>
                <a:lnTo>
                  <a:pt x="3588" y="572"/>
                </a:lnTo>
                <a:lnTo>
                  <a:pt x="3589" y="573"/>
                </a:lnTo>
                <a:lnTo>
                  <a:pt x="3589" y="574"/>
                </a:lnTo>
                <a:lnTo>
                  <a:pt x="3588" y="576"/>
                </a:lnTo>
                <a:lnTo>
                  <a:pt x="3585" y="580"/>
                </a:lnTo>
                <a:lnTo>
                  <a:pt x="3589" y="584"/>
                </a:lnTo>
                <a:lnTo>
                  <a:pt x="3594" y="588"/>
                </a:lnTo>
                <a:lnTo>
                  <a:pt x="3599" y="592"/>
                </a:lnTo>
                <a:lnTo>
                  <a:pt x="3602" y="594"/>
                </a:lnTo>
                <a:lnTo>
                  <a:pt x="3604" y="594"/>
                </a:lnTo>
                <a:lnTo>
                  <a:pt x="3608" y="592"/>
                </a:lnTo>
                <a:lnTo>
                  <a:pt x="3612" y="591"/>
                </a:lnTo>
                <a:lnTo>
                  <a:pt x="3614" y="591"/>
                </a:lnTo>
                <a:lnTo>
                  <a:pt x="3616" y="591"/>
                </a:lnTo>
                <a:lnTo>
                  <a:pt x="3618" y="593"/>
                </a:lnTo>
                <a:lnTo>
                  <a:pt x="3619" y="596"/>
                </a:lnTo>
                <a:lnTo>
                  <a:pt x="3621" y="598"/>
                </a:lnTo>
                <a:lnTo>
                  <a:pt x="3622" y="600"/>
                </a:lnTo>
                <a:lnTo>
                  <a:pt x="3624" y="600"/>
                </a:lnTo>
                <a:lnTo>
                  <a:pt x="3626" y="600"/>
                </a:lnTo>
                <a:lnTo>
                  <a:pt x="3628" y="599"/>
                </a:lnTo>
                <a:lnTo>
                  <a:pt x="3629" y="599"/>
                </a:lnTo>
                <a:lnTo>
                  <a:pt x="3630" y="600"/>
                </a:lnTo>
                <a:lnTo>
                  <a:pt x="3621" y="601"/>
                </a:lnTo>
                <a:lnTo>
                  <a:pt x="3608" y="603"/>
                </a:lnTo>
                <a:lnTo>
                  <a:pt x="3605" y="608"/>
                </a:lnTo>
                <a:lnTo>
                  <a:pt x="3599" y="608"/>
                </a:lnTo>
                <a:lnTo>
                  <a:pt x="3594" y="607"/>
                </a:lnTo>
                <a:lnTo>
                  <a:pt x="3589" y="606"/>
                </a:lnTo>
                <a:lnTo>
                  <a:pt x="3585" y="606"/>
                </a:lnTo>
                <a:lnTo>
                  <a:pt x="3584" y="616"/>
                </a:lnTo>
                <a:lnTo>
                  <a:pt x="3584" y="617"/>
                </a:lnTo>
                <a:lnTo>
                  <a:pt x="3584" y="618"/>
                </a:lnTo>
                <a:lnTo>
                  <a:pt x="3583" y="620"/>
                </a:lnTo>
                <a:lnTo>
                  <a:pt x="3580" y="620"/>
                </a:lnTo>
                <a:lnTo>
                  <a:pt x="3575" y="619"/>
                </a:lnTo>
                <a:lnTo>
                  <a:pt x="3564" y="616"/>
                </a:lnTo>
                <a:lnTo>
                  <a:pt x="3552" y="612"/>
                </a:lnTo>
                <a:lnTo>
                  <a:pt x="3547" y="611"/>
                </a:lnTo>
                <a:lnTo>
                  <a:pt x="3543" y="611"/>
                </a:lnTo>
                <a:lnTo>
                  <a:pt x="3542" y="611"/>
                </a:lnTo>
                <a:lnTo>
                  <a:pt x="3541" y="612"/>
                </a:lnTo>
                <a:lnTo>
                  <a:pt x="3540" y="614"/>
                </a:lnTo>
                <a:lnTo>
                  <a:pt x="3539" y="616"/>
                </a:lnTo>
                <a:lnTo>
                  <a:pt x="3538" y="617"/>
                </a:lnTo>
                <a:lnTo>
                  <a:pt x="3534" y="617"/>
                </a:lnTo>
                <a:lnTo>
                  <a:pt x="3531" y="617"/>
                </a:lnTo>
                <a:lnTo>
                  <a:pt x="3527" y="617"/>
                </a:lnTo>
                <a:lnTo>
                  <a:pt x="3524" y="617"/>
                </a:lnTo>
                <a:lnTo>
                  <a:pt x="3519" y="618"/>
                </a:lnTo>
                <a:lnTo>
                  <a:pt x="3514" y="621"/>
                </a:lnTo>
                <a:lnTo>
                  <a:pt x="3509" y="623"/>
                </a:lnTo>
                <a:lnTo>
                  <a:pt x="3504" y="625"/>
                </a:lnTo>
                <a:lnTo>
                  <a:pt x="3504" y="635"/>
                </a:lnTo>
                <a:lnTo>
                  <a:pt x="3504" y="648"/>
                </a:lnTo>
                <a:lnTo>
                  <a:pt x="3512" y="651"/>
                </a:lnTo>
                <a:lnTo>
                  <a:pt x="3513" y="657"/>
                </a:lnTo>
                <a:lnTo>
                  <a:pt x="3514" y="663"/>
                </a:lnTo>
                <a:lnTo>
                  <a:pt x="3513" y="667"/>
                </a:lnTo>
                <a:lnTo>
                  <a:pt x="3513" y="671"/>
                </a:lnTo>
                <a:lnTo>
                  <a:pt x="3511" y="679"/>
                </a:lnTo>
                <a:lnTo>
                  <a:pt x="3509" y="685"/>
                </a:lnTo>
                <a:lnTo>
                  <a:pt x="3507" y="690"/>
                </a:lnTo>
                <a:lnTo>
                  <a:pt x="3503" y="689"/>
                </a:lnTo>
                <a:lnTo>
                  <a:pt x="3498" y="689"/>
                </a:lnTo>
                <a:lnTo>
                  <a:pt x="3490" y="690"/>
                </a:lnTo>
                <a:lnTo>
                  <a:pt x="3484" y="679"/>
                </a:lnTo>
                <a:lnTo>
                  <a:pt x="3481" y="673"/>
                </a:lnTo>
                <a:lnTo>
                  <a:pt x="3479" y="667"/>
                </a:lnTo>
                <a:lnTo>
                  <a:pt x="3467" y="673"/>
                </a:lnTo>
                <a:lnTo>
                  <a:pt x="3467" y="675"/>
                </a:lnTo>
                <a:lnTo>
                  <a:pt x="3467" y="677"/>
                </a:lnTo>
                <a:lnTo>
                  <a:pt x="3467" y="681"/>
                </a:lnTo>
                <a:lnTo>
                  <a:pt x="3467" y="686"/>
                </a:lnTo>
                <a:lnTo>
                  <a:pt x="3467" y="690"/>
                </a:lnTo>
                <a:lnTo>
                  <a:pt x="3467" y="692"/>
                </a:lnTo>
                <a:lnTo>
                  <a:pt x="3465" y="694"/>
                </a:lnTo>
                <a:lnTo>
                  <a:pt x="3462" y="698"/>
                </a:lnTo>
                <a:lnTo>
                  <a:pt x="3458" y="703"/>
                </a:lnTo>
                <a:lnTo>
                  <a:pt x="3456" y="707"/>
                </a:lnTo>
                <a:lnTo>
                  <a:pt x="3455" y="711"/>
                </a:lnTo>
                <a:lnTo>
                  <a:pt x="3455" y="715"/>
                </a:lnTo>
                <a:lnTo>
                  <a:pt x="3453" y="720"/>
                </a:lnTo>
                <a:lnTo>
                  <a:pt x="3453" y="724"/>
                </a:lnTo>
                <a:lnTo>
                  <a:pt x="3453" y="731"/>
                </a:lnTo>
                <a:lnTo>
                  <a:pt x="3453" y="739"/>
                </a:lnTo>
                <a:lnTo>
                  <a:pt x="3453" y="746"/>
                </a:lnTo>
                <a:lnTo>
                  <a:pt x="3450" y="747"/>
                </a:lnTo>
                <a:lnTo>
                  <a:pt x="3447" y="749"/>
                </a:lnTo>
                <a:lnTo>
                  <a:pt x="3442" y="752"/>
                </a:lnTo>
                <a:lnTo>
                  <a:pt x="3445" y="743"/>
                </a:lnTo>
                <a:lnTo>
                  <a:pt x="3439" y="743"/>
                </a:lnTo>
                <a:lnTo>
                  <a:pt x="3437" y="746"/>
                </a:lnTo>
                <a:lnTo>
                  <a:pt x="3435" y="748"/>
                </a:lnTo>
                <a:lnTo>
                  <a:pt x="3432" y="750"/>
                </a:lnTo>
                <a:lnTo>
                  <a:pt x="3431" y="752"/>
                </a:lnTo>
                <a:lnTo>
                  <a:pt x="3430" y="755"/>
                </a:lnTo>
                <a:lnTo>
                  <a:pt x="3430" y="759"/>
                </a:lnTo>
                <a:lnTo>
                  <a:pt x="3431" y="762"/>
                </a:lnTo>
                <a:lnTo>
                  <a:pt x="3431" y="766"/>
                </a:lnTo>
                <a:lnTo>
                  <a:pt x="3429" y="769"/>
                </a:lnTo>
                <a:lnTo>
                  <a:pt x="3427" y="773"/>
                </a:lnTo>
                <a:lnTo>
                  <a:pt x="3424" y="772"/>
                </a:lnTo>
                <a:lnTo>
                  <a:pt x="3422" y="772"/>
                </a:lnTo>
                <a:lnTo>
                  <a:pt x="3421" y="771"/>
                </a:lnTo>
                <a:lnTo>
                  <a:pt x="3421" y="770"/>
                </a:lnTo>
                <a:lnTo>
                  <a:pt x="3422" y="770"/>
                </a:lnTo>
                <a:lnTo>
                  <a:pt x="3422" y="769"/>
                </a:lnTo>
                <a:lnTo>
                  <a:pt x="3421" y="769"/>
                </a:lnTo>
                <a:lnTo>
                  <a:pt x="3420" y="769"/>
                </a:lnTo>
                <a:lnTo>
                  <a:pt x="3414" y="774"/>
                </a:lnTo>
                <a:lnTo>
                  <a:pt x="3409" y="776"/>
                </a:lnTo>
                <a:lnTo>
                  <a:pt x="3405" y="777"/>
                </a:lnTo>
                <a:lnTo>
                  <a:pt x="3403" y="769"/>
                </a:lnTo>
                <a:lnTo>
                  <a:pt x="3405" y="769"/>
                </a:lnTo>
                <a:lnTo>
                  <a:pt x="3406" y="769"/>
                </a:lnTo>
                <a:lnTo>
                  <a:pt x="3407" y="768"/>
                </a:lnTo>
                <a:lnTo>
                  <a:pt x="3406" y="767"/>
                </a:lnTo>
                <a:lnTo>
                  <a:pt x="3405" y="765"/>
                </a:lnTo>
                <a:lnTo>
                  <a:pt x="3403" y="764"/>
                </a:lnTo>
                <a:lnTo>
                  <a:pt x="3400" y="763"/>
                </a:lnTo>
                <a:lnTo>
                  <a:pt x="3397" y="763"/>
                </a:lnTo>
                <a:lnTo>
                  <a:pt x="3391" y="764"/>
                </a:lnTo>
                <a:lnTo>
                  <a:pt x="3384" y="767"/>
                </a:lnTo>
                <a:lnTo>
                  <a:pt x="3377" y="771"/>
                </a:lnTo>
                <a:lnTo>
                  <a:pt x="3370" y="775"/>
                </a:lnTo>
                <a:lnTo>
                  <a:pt x="3362" y="779"/>
                </a:lnTo>
                <a:lnTo>
                  <a:pt x="3354" y="782"/>
                </a:lnTo>
                <a:lnTo>
                  <a:pt x="3346" y="784"/>
                </a:lnTo>
                <a:lnTo>
                  <a:pt x="3342" y="785"/>
                </a:lnTo>
                <a:lnTo>
                  <a:pt x="3338" y="786"/>
                </a:lnTo>
                <a:lnTo>
                  <a:pt x="3333" y="786"/>
                </a:lnTo>
                <a:lnTo>
                  <a:pt x="3331" y="786"/>
                </a:lnTo>
                <a:lnTo>
                  <a:pt x="3329" y="786"/>
                </a:lnTo>
                <a:lnTo>
                  <a:pt x="3321" y="783"/>
                </a:lnTo>
                <a:lnTo>
                  <a:pt x="3313" y="780"/>
                </a:lnTo>
                <a:lnTo>
                  <a:pt x="3310" y="774"/>
                </a:lnTo>
                <a:lnTo>
                  <a:pt x="3306" y="774"/>
                </a:lnTo>
                <a:lnTo>
                  <a:pt x="3301" y="774"/>
                </a:lnTo>
                <a:lnTo>
                  <a:pt x="3297" y="775"/>
                </a:lnTo>
                <a:lnTo>
                  <a:pt x="3293" y="774"/>
                </a:lnTo>
                <a:lnTo>
                  <a:pt x="3290" y="779"/>
                </a:lnTo>
                <a:lnTo>
                  <a:pt x="3289" y="781"/>
                </a:lnTo>
                <a:lnTo>
                  <a:pt x="3287" y="783"/>
                </a:lnTo>
                <a:lnTo>
                  <a:pt x="3285" y="783"/>
                </a:lnTo>
                <a:lnTo>
                  <a:pt x="3283" y="783"/>
                </a:lnTo>
                <a:lnTo>
                  <a:pt x="3281" y="782"/>
                </a:lnTo>
                <a:lnTo>
                  <a:pt x="3280" y="782"/>
                </a:lnTo>
                <a:lnTo>
                  <a:pt x="3279" y="783"/>
                </a:lnTo>
                <a:lnTo>
                  <a:pt x="3280" y="784"/>
                </a:lnTo>
                <a:lnTo>
                  <a:pt x="3280" y="785"/>
                </a:lnTo>
                <a:lnTo>
                  <a:pt x="3279" y="786"/>
                </a:lnTo>
                <a:lnTo>
                  <a:pt x="3279" y="788"/>
                </a:lnTo>
                <a:lnTo>
                  <a:pt x="3276" y="791"/>
                </a:lnTo>
                <a:lnTo>
                  <a:pt x="3273" y="786"/>
                </a:lnTo>
                <a:lnTo>
                  <a:pt x="3270" y="780"/>
                </a:lnTo>
                <a:lnTo>
                  <a:pt x="3267" y="780"/>
                </a:lnTo>
                <a:lnTo>
                  <a:pt x="3263" y="780"/>
                </a:lnTo>
                <a:lnTo>
                  <a:pt x="3259" y="781"/>
                </a:lnTo>
                <a:lnTo>
                  <a:pt x="3258" y="780"/>
                </a:lnTo>
                <a:lnTo>
                  <a:pt x="3256" y="780"/>
                </a:lnTo>
                <a:lnTo>
                  <a:pt x="3256" y="774"/>
                </a:lnTo>
                <a:lnTo>
                  <a:pt x="3255" y="771"/>
                </a:lnTo>
                <a:lnTo>
                  <a:pt x="3252" y="768"/>
                </a:lnTo>
                <a:lnTo>
                  <a:pt x="3248" y="763"/>
                </a:lnTo>
                <a:lnTo>
                  <a:pt x="3250" y="759"/>
                </a:lnTo>
                <a:lnTo>
                  <a:pt x="3254" y="755"/>
                </a:lnTo>
                <a:lnTo>
                  <a:pt x="3245" y="755"/>
                </a:lnTo>
                <a:lnTo>
                  <a:pt x="3245" y="752"/>
                </a:lnTo>
                <a:lnTo>
                  <a:pt x="3246" y="749"/>
                </a:lnTo>
                <a:lnTo>
                  <a:pt x="3249" y="744"/>
                </a:lnTo>
                <a:lnTo>
                  <a:pt x="3251" y="742"/>
                </a:lnTo>
                <a:lnTo>
                  <a:pt x="3251" y="741"/>
                </a:lnTo>
                <a:lnTo>
                  <a:pt x="3252" y="742"/>
                </a:lnTo>
                <a:lnTo>
                  <a:pt x="3251" y="746"/>
                </a:lnTo>
                <a:lnTo>
                  <a:pt x="3254" y="749"/>
                </a:lnTo>
                <a:lnTo>
                  <a:pt x="3256" y="752"/>
                </a:lnTo>
                <a:lnTo>
                  <a:pt x="3262" y="752"/>
                </a:lnTo>
                <a:lnTo>
                  <a:pt x="3265" y="759"/>
                </a:lnTo>
                <a:lnTo>
                  <a:pt x="3268" y="766"/>
                </a:lnTo>
                <a:lnTo>
                  <a:pt x="3265" y="751"/>
                </a:lnTo>
                <a:lnTo>
                  <a:pt x="3262" y="738"/>
                </a:lnTo>
                <a:lnTo>
                  <a:pt x="3259" y="738"/>
                </a:lnTo>
                <a:lnTo>
                  <a:pt x="3258" y="739"/>
                </a:lnTo>
                <a:lnTo>
                  <a:pt x="3257" y="739"/>
                </a:lnTo>
                <a:lnTo>
                  <a:pt x="3254" y="738"/>
                </a:lnTo>
                <a:lnTo>
                  <a:pt x="3255" y="732"/>
                </a:lnTo>
                <a:lnTo>
                  <a:pt x="3256" y="726"/>
                </a:lnTo>
                <a:lnTo>
                  <a:pt x="3257" y="721"/>
                </a:lnTo>
                <a:lnTo>
                  <a:pt x="3259" y="715"/>
                </a:lnTo>
                <a:lnTo>
                  <a:pt x="3263" y="718"/>
                </a:lnTo>
                <a:lnTo>
                  <a:pt x="3264" y="719"/>
                </a:lnTo>
                <a:lnTo>
                  <a:pt x="3265" y="719"/>
                </a:lnTo>
                <a:lnTo>
                  <a:pt x="3266" y="719"/>
                </a:lnTo>
                <a:lnTo>
                  <a:pt x="3268" y="718"/>
                </a:lnTo>
                <a:lnTo>
                  <a:pt x="3267" y="716"/>
                </a:lnTo>
                <a:lnTo>
                  <a:pt x="3267" y="714"/>
                </a:lnTo>
                <a:lnTo>
                  <a:pt x="3268" y="710"/>
                </a:lnTo>
                <a:lnTo>
                  <a:pt x="3259" y="710"/>
                </a:lnTo>
                <a:lnTo>
                  <a:pt x="3259" y="707"/>
                </a:lnTo>
                <a:lnTo>
                  <a:pt x="3258" y="705"/>
                </a:lnTo>
                <a:lnTo>
                  <a:pt x="3259" y="700"/>
                </a:lnTo>
                <a:lnTo>
                  <a:pt x="3259" y="695"/>
                </a:lnTo>
                <a:lnTo>
                  <a:pt x="3259" y="690"/>
                </a:lnTo>
                <a:lnTo>
                  <a:pt x="3252" y="689"/>
                </a:lnTo>
                <a:lnTo>
                  <a:pt x="3250" y="689"/>
                </a:lnTo>
                <a:lnTo>
                  <a:pt x="3248" y="687"/>
                </a:lnTo>
                <a:lnTo>
                  <a:pt x="3251" y="686"/>
                </a:lnTo>
                <a:lnTo>
                  <a:pt x="3253" y="686"/>
                </a:lnTo>
                <a:lnTo>
                  <a:pt x="3257" y="686"/>
                </a:lnTo>
                <a:lnTo>
                  <a:pt x="3258" y="686"/>
                </a:lnTo>
                <a:lnTo>
                  <a:pt x="3259" y="685"/>
                </a:lnTo>
                <a:lnTo>
                  <a:pt x="3262" y="681"/>
                </a:lnTo>
                <a:lnTo>
                  <a:pt x="3263" y="677"/>
                </a:lnTo>
                <a:lnTo>
                  <a:pt x="3264" y="672"/>
                </a:lnTo>
                <a:lnTo>
                  <a:pt x="3263" y="667"/>
                </a:lnTo>
                <a:lnTo>
                  <a:pt x="3263" y="666"/>
                </a:lnTo>
                <a:lnTo>
                  <a:pt x="3262" y="665"/>
                </a:lnTo>
                <a:lnTo>
                  <a:pt x="3255" y="669"/>
                </a:lnTo>
                <a:lnTo>
                  <a:pt x="3251" y="671"/>
                </a:lnTo>
                <a:lnTo>
                  <a:pt x="3248" y="673"/>
                </a:lnTo>
                <a:lnTo>
                  <a:pt x="3247" y="674"/>
                </a:lnTo>
                <a:lnTo>
                  <a:pt x="3246" y="676"/>
                </a:lnTo>
                <a:lnTo>
                  <a:pt x="3245" y="679"/>
                </a:lnTo>
                <a:lnTo>
                  <a:pt x="3244" y="682"/>
                </a:lnTo>
                <a:lnTo>
                  <a:pt x="3243" y="683"/>
                </a:lnTo>
                <a:lnTo>
                  <a:pt x="3242" y="684"/>
                </a:lnTo>
                <a:lnTo>
                  <a:pt x="3239" y="685"/>
                </a:lnTo>
                <a:lnTo>
                  <a:pt x="3235" y="685"/>
                </a:lnTo>
                <a:lnTo>
                  <a:pt x="3232" y="684"/>
                </a:lnTo>
                <a:lnTo>
                  <a:pt x="3228" y="684"/>
                </a:lnTo>
                <a:lnTo>
                  <a:pt x="3227" y="685"/>
                </a:lnTo>
                <a:lnTo>
                  <a:pt x="3225" y="686"/>
                </a:lnTo>
                <a:lnTo>
                  <a:pt x="3222" y="689"/>
                </a:lnTo>
                <a:lnTo>
                  <a:pt x="3220" y="693"/>
                </a:lnTo>
                <a:lnTo>
                  <a:pt x="3217" y="696"/>
                </a:lnTo>
                <a:lnTo>
                  <a:pt x="3218" y="697"/>
                </a:lnTo>
                <a:lnTo>
                  <a:pt x="3219" y="699"/>
                </a:lnTo>
                <a:lnTo>
                  <a:pt x="3220" y="701"/>
                </a:lnTo>
                <a:lnTo>
                  <a:pt x="3221" y="701"/>
                </a:lnTo>
                <a:lnTo>
                  <a:pt x="3223" y="701"/>
                </a:lnTo>
                <a:lnTo>
                  <a:pt x="3225" y="693"/>
                </a:lnTo>
                <a:lnTo>
                  <a:pt x="3231" y="693"/>
                </a:lnTo>
                <a:lnTo>
                  <a:pt x="3230" y="695"/>
                </a:lnTo>
                <a:lnTo>
                  <a:pt x="3229" y="698"/>
                </a:lnTo>
                <a:lnTo>
                  <a:pt x="3228" y="700"/>
                </a:lnTo>
                <a:lnTo>
                  <a:pt x="3228" y="701"/>
                </a:lnTo>
                <a:lnTo>
                  <a:pt x="3229" y="702"/>
                </a:lnTo>
                <a:lnTo>
                  <a:pt x="3231" y="701"/>
                </a:lnTo>
                <a:lnTo>
                  <a:pt x="3232" y="700"/>
                </a:lnTo>
                <a:lnTo>
                  <a:pt x="3233" y="699"/>
                </a:lnTo>
                <a:lnTo>
                  <a:pt x="3233" y="697"/>
                </a:lnTo>
                <a:lnTo>
                  <a:pt x="3233" y="695"/>
                </a:lnTo>
                <a:lnTo>
                  <a:pt x="3233" y="693"/>
                </a:lnTo>
                <a:lnTo>
                  <a:pt x="3233" y="691"/>
                </a:lnTo>
                <a:lnTo>
                  <a:pt x="3232" y="690"/>
                </a:lnTo>
                <a:lnTo>
                  <a:pt x="3231" y="690"/>
                </a:lnTo>
                <a:lnTo>
                  <a:pt x="3237" y="690"/>
                </a:lnTo>
                <a:lnTo>
                  <a:pt x="3240" y="690"/>
                </a:lnTo>
                <a:lnTo>
                  <a:pt x="3242" y="690"/>
                </a:lnTo>
                <a:lnTo>
                  <a:pt x="3242" y="691"/>
                </a:lnTo>
                <a:lnTo>
                  <a:pt x="3242" y="692"/>
                </a:lnTo>
                <a:lnTo>
                  <a:pt x="3242" y="695"/>
                </a:lnTo>
                <a:lnTo>
                  <a:pt x="3243" y="699"/>
                </a:lnTo>
                <a:lnTo>
                  <a:pt x="3243" y="700"/>
                </a:lnTo>
                <a:lnTo>
                  <a:pt x="3242" y="701"/>
                </a:lnTo>
                <a:lnTo>
                  <a:pt x="3241" y="702"/>
                </a:lnTo>
                <a:lnTo>
                  <a:pt x="3240" y="700"/>
                </a:lnTo>
                <a:lnTo>
                  <a:pt x="3239" y="699"/>
                </a:lnTo>
                <a:lnTo>
                  <a:pt x="3238" y="698"/>
                </a:lnTo>
                <a:lnTo>
                  <a:pt x="3237" y="698"/>
                </a:lnTo>
                <a:lnTo>
                  <a:pt x="3235" y="700"/>
                </a:lnTo>
                <a:lnTo>
                  <a:pt x="3233" y="704"/>
                </a:lnTo>
                <a:lnTo>
                  <a:pt x="3231" y="710"/>
                </a:lnTo>
                <a:lnTo>
                  <a:pt x="3214" y="710"/>
                </a:lnTo>
                <a:lnTo>
                  <a:pt x="3215" y="711"/>
                </a:lnTo>
                <a:lnTo>
                  <a:pt x="3216" y="712"/>
                </a:lnTo>
                <a:lnTo>
                  <a:pt x="3216" y="715"/>
                </a:lnTo>
                <a:lnTo>
                  <a:pt x="3214" y="721"/>
                </a:lnTo>
                <a:lnTo>
                  <a:pt x="3219" y="722"/>
                </a:lnTo>
                <a:lnTo>
                  <a:pt x="3221" y="722"/>
                </a:lnTo>
                <a:lnTo>
                  <a:pt x="3223" y="724"/>
                </a:lnTo>
                <a:lnTo>
                  <a:pt x="3223" y="729"/>
                </a:lnTo>
                <a:lnTo>
                  <a:pt x="3222" y="729"/>
                </a:lnTo>
                <a:lnTo>
                  <a:pt x="3222" y="730"/>
                </a:lnTo>
                <a:lnTo>
                  <a:pt x="3221" y="734"/>
                </a:lnTo>
                <a:lnTo>
                  <a:pt x="3220" y="743"/>
                </a:lnTo>
                <a:lnTo>
                  <a:pt x="3228" y="746"/>
                </a:lnTo>
                <a:lnTo>
                  <a:pt x="3229" y="750"/>
                </a:lnTo>
                <a:lnTo>
                  <a:pt x="3229" y="751"/>
                </a:lnTo>
                <a:lnTo>
                  <a:pt x="3229" y="752"/>
                </a:lnTo>
                <a:lnTo>
                  <a:pt x="3226" y="757"/>
                </a:lnTo>
                <a:lnTo>
                  <a:pt x="3225" y="760"/>
                </a:lnTo>
                <a:lnTo>
                  <a:pt x="3225" y="763"/>
                </a:lnTo>
                <a:lnTo>
                  <a:pt x="3231" y="763"/>
                </a:lnTo>
                <a:lnTo>
                  <a:pt x="3231" y="769"/>
                </a:lnTo>
                <a:lnTo>
                  <a:pt x="3232" y="773"/>
                </a:lnTo>
                <a:lnTo>
                  <a:pt x="3233" y="780"/>
                </a:lnTo>
                <a:lnTo>
                  <a:pt x="3234" y="788"/>
                </a:lnTo>
                <a:lnTo>
                  <a:pt x="3234" y="791"/>
                </a:lnTo>
                <a:lnTo>
                  <a:pt x="3234" y="794"/>
                </a:lnTo>
                <a:lnTo>
                  <a:pt x="3233" y="795"/>
                </a:lnTo>
                <a:lnTo>
                  <a:pt x="3233" y="796"/>
                </a:lnTo>
                <a:lnTo>
                  <a:pt x="3232" y="794"/>
                </a:lnTo>
                <a:lnTo>
                  <a:pt x="3231" y="791"/>
                </a:lnTo>
                <a:lnTo>
                  <a:pt x="3230" y="791"/>
                </a:lnTo>
                <a:lnTo>
                  <a:pt x="3229" y="792"/>
                </a:lnTo>
                <a:lnTo>
                  <a:pt x="3227" y="796"/>
                </a:lnTo>
                <a:lnTo>
                  <a:pt x="3225" y="802"/>
                </a:lnTo>
                <a:lnTo>
                  <a:pt x="3223" y="802"/>
                </a:lnTo>
                <a:lnTo>
                  <a:pt x="3221" y="802"/>
                </a:lnTo>
                <a:lnTo>
                  <a:pt x="3220" y="801"/>
                </a:lnTo>
                <a:lnTo>
                  <a:pt x="3219" y="801"/>
                </a:lnTo>
                <a:lnTo>
                  <a:pt x="3216" y="799"/>
                </a:lnTo>
                <a:lnTo>
                  <a:pt x="3214" y="799"/>
                </a:lnTo>
                <a:lnTo>
                  <a:pt x="3211" y="800"/>
                </a:lnTo>
                <a:lnTo>
                  <a:pt x="3210" y="801"/>
                </a:lnTo>
                <a:lnTo>
                  <a:pt x="3208" y="802"/>
                </a:lnTo>
                <a:lnTo>
                  <a:pt x="3205" y="804"/>
                </a:lnTo>
                <a:lnTo>
                  <a:pt x="3203" y="805"/>
                </a:lnTo>
                <a:lnTo>
                  <a:pt x="3203" y="808"/>
                </a:lnTo>
                <a:lnTo>
                  <a:pt x="3200" y="808"/>
                </a:lnTo>
                <a:lnTo>
                  <a:pt x="3197" y="807"/>
                </a:lnTo>
                <a:lnTo>
                  <a:pt x="3189" y="806"/>
                </a:lnTo>
                <a:lnTo>
                  <a:pt x="3185" y="805"/>
                </a:lnTo>
                <a:lnTo>
                  <a:pt x="3180" y="804"/>
                </a:lnTo>
                <a:lnTo>
                  <a:pt x="3176" y="804"/>
                </a:lnTo>
                <a:lnTo>
                  <a:pt x="3172" y="805"/>
                </a:lnTo>
                <a:lnTo>
                  <a:pt x="3169" y="814"/>
                </a:lnTo>
                <a:lnTo>
                  <a:pt x="3166" y="815"/>
                </a:lnTo>
                <a:lnTo>
                  <a:pt x="3163" y="815"/>
                </a:lnTo>
                <a:lnTo>
                  <a:pt x="3161" y="815"/>
                </a:lnTo>
                <a:lnTo>
                  <a:pt x="3158" y="817"/>
                </a:lnTo>
                <a:lnTo>
                  <a:pt x="3157" y="818"/>
                </a:lnTo>
                <a:lnTo>
                  <a:pt x="3156" y="819"/>
                </a:lnTo>
                <a:lnTo>
                  <a:pt x="3155" y="821"/>
                </a:lnTo>
                <a:lnTo>
                  <a:pt x="3154" y="823"/>
                </a:lnTo>
                <a:lnTo>
                  <a:pt x="3151" y="833"/>
                </a:lnTo>
                <a:lnTo>
                  <a:pt x="3150" y="844"/>
                </a:lnTo>
                <a:lnTo>
                  <a:pt x="3149" y="853"/>
                </a:lnTo>
                <a:lnTo>
                  <a:pt x="3132" y="854"/>
                </a:lnTo>
                <a:lnTo>
                  <a:pt x="3119" y="856"/>
                </a:lnTo>
                <a:lnTo>
                  <a:pt x="3108" y="859"/>
                </a:lnTo>
                <a:lnTo>
                  <a:pt x="3093" y="864"/>
                </a:lnTo>
                <a:lnTo>
                  <a:pt x="3095" y="875"/>
                </a:lnTo>
                <a:lnTo>
                  <a:pt x="3096" y="888"/>
                </a:lnTo>
                <a:lnTo>
                  <a:pt x="3093" y="889"/>
                </a:lnTo>
                <a:lnTo>
                  <a:pt x="3091" y="889"/>
                </a:lnTo>
                <a:lnTo>
                  <a:pt x="3085" y="890"/>
                </a:lnTo>
                <a:lnTo>
                  <a:pt x="3083" y="890"/>
                </a:lnTo>
                <a:lnTo>
                  <a:pt x="3081" y="891"/>
                </a:lnTo>
                <a:lnTo>
                  <a:pt x="3078" y="892"/>
                </a:lnTo>
                <a:lnTo>
                  <a:pt x="3076" y="893"/>
                </a:lnTo>
                <a:lnTo>
                  <a:pt x="3075" y="896"/>
                </a:lnTo>
                <a:lnTo>
                  <a:pt x="3075" y="899"/>
                </a:lnTo>
                <a:lnTo>
                  <a:pt x="3074" y="905"/>
                </a:lnTo>
                <a:lnTo>
                  <a:pt x="3072" y="906"/>
                </a:lnTo>
                <a:lnTo>
                  <a:pt x="3070" y="906"/>
                </a:lnTo>
                <a:lnTo>
                  <a:pt x="3066" y="907"/>
                </a:lnTo>
                <a:lnTo>
                  <a:pt x="3058" y="907"/>
                </a:lnTo>
                <a:lnTo>
                  <a:pt x="3051" y="906"/>
                </a:lnTo>
                <a:lnTo>
                  <a:pt x="3045" y="905"/>
                </a:lnTo>
                <a:lnTo>
                  <a:pt x="3045" y="896"/>
                </a:lnTo>
                <a:lnTo>
                  <a:pt x="3043" y="896"/>
                </a:lnTo>
                <a:lnTo>
                  <a:pt x="3041" y="896"/>
                </a:lnTo>
                <a:lnTo>
                  <a:pt x="3038" y="897"/>
                </a:lnTo>
                <a:lnTo>
                  <a:pt x="3036" y="898"/>
                </a:lnTo>
                <a:lnTo>
                  <a:pt x="3035" y="899"/>
                </a:lnTo>
                <a:lnTo>
                  <a:pt x="3034" y="900"/>
                </a:lnTo>
                <a:lnTo>
                  <a:pt x="3033" y="901"/>
                </a:lnTo>
                <a:lnTo>
                  <a:pt x="3034" y="902"/>
                </a:lnTo>
                <a:lnTo>
                  <a:pt x="3038" y="913"/>
                </a:lnTo>
                <a:lnTo>
                  <a:pt x="3041" y="919"/>
                </a:lnTo>
                <a:lnTo>
                  <a:pt x="3043" y="924"/>
                </a:lnTo>
                <a:lnTo>
                  <a:pt x="3043" y="930"/>
                </a:lnTo>
                <a:lnTo>
                  <a:pt x="3040" y="930"/>
                </a:lnTo>
                <a:lnTo>
                  <a:pt x="3038" y="929"/>
                </a:lnTo>
                <a:lnTo>
                  <a:pt x="3034" y="928"/>
                </a:lnTo>
                <a:lnTo>
                  <a:pt x="3031" y="927"/>
                </a:lnTo>
                <a:lnTo>
                  <a:pt x="3026" y="927"/>
                </a:lnTo>
                <a:lnTo>
                  <a:pt x="3017" y="933"/>
                </a:lnTo>
                <a:lnTo>
                  <a:pt x="3015" y="933"/>
                </a:lnTo>
                <a:lnTo>
                  <a:pt x="3014" y="932"/>
                </a:lnTo>
                <a:lnTo>
                  <a:pt x="3013" y="932"/>
                </a:lnTo>
                <a:lnTo>
                  <a:pt x="3012" y="931"/>
                </a:lnTo>
                <a:lnTo>
                  <a:pt x="3012" y="930"/>
                </a:lnTo>
                <a:lnTo>
                  <a:pt x="3012" y="929"/>
                </a:lnTo>
                <a:lnTo>
                  <a:pt x="3011" y="928"/>
                </a:lnTo>
                <a:lnTo>
                  <a:pt x="3010" y="927"/>
                </a:lnTo>
                <a:lnTo>
                  <a:pt x="3009" y="927"/>
                </a:lnTo>
                <a:lnTo>
                  <a:pt x="3007" y="927"/>
                </a:lnTo>
                <a:lnTo>
                  <a:pt x="3000" y="928"/>
                </a:lnTo>
                <a:lnTo>
                  <a:pt x="2991" y="930"/>
                </a:lnTo>
                <a:lnTo>
                  <a:pt x="2987" y="932"/>
                </a:lnTo>
                <a:lnTo>
                  <a:pt x="2984" y="933"/>
                </a:lnTo>
                <a:lnTo>
                  <a:pt x="2981" y="933"/>
                </a:lnTo>
                <a:lnTo>
                  <a:pt x="2989" y="939"/>
                </a:lnTo>
                <a:lnTo>
                  <a:pt x="2987" y="939"/>
                </a:lnTo>
                <a:lnTo>
                  <a:pt x="2985" y="940"/>
                </a:lnTo>
                <a:lnTo>
                  <a:pt x="2983" y="940"/>
                </a:lnTo>
                <a:lnTo>
                  <a:pt x="2981" y="941"/>
                </a:lnTo>
                <a:lnTo>
                  <a:pt x="2982" y="946"/>
                </a:lnTo>
                <a:lnTo>
                  <a:pt x="2982" y="950"/>
                </a:lnTo>
                <a:lnTo>
                  <a:pt x="2981" y="951"/>
                </a:lnTo>
                <a:lnTo>
                  <a:pt x="2981" y="953"/>
                </a:lnTo>
                <a:lnTo>
                  <a:pt x="2990" y="953"/>
                </a:lnTo>
                <a:lnTo>
                  <a:pt x="2994" y="953"/>
                </a:lnTo>
                <a:lnTo>
                  <a:pt x="2998" y="955"/>
                </a:lnTo>
                <a:lnTo>
                  <a:pt x="3006" y="958"/>
                </a:lnTo>
                <a:lnTo>
                  <a:pt x="3006" y="964"/>
                </a:lnTo>
                <a:lnTo>
                  <a:pt x="3017" y="958"/>
                </a:lnTo>
                <a:lnTo>
                  <a:pt x="3014" y="967"/>
                </a:lnTo>
                <a:lnTo>
                  <a:pt x="3018" y="968"/>
                </a:lnTo>
                <a:lnTo>
                  <a:pt x="3019" y="968"/>
                </a:lnTo>
                <a:lnTo>
                  <a:pt x="3020" y="972"/>
                </a:lnTo>
                <a:lnTo>
                  <a:pt x="3024" y="972"/>
                </a:lnTo>
                <a:lnTo>
                  <a:pt x="3029" y="972"/>
                </a:lnTo>
                <a:lnTo>
                  <a:pt x="3027" y="975"/>
                </a:lnTo>
                <a:lnTo>
                  <a:pt x="3026" y="979"/>
                </a:lnTo>
                <a:lnTo>
                  <a:pt x="3025" y="982"/>
                </a:lnTo>
                <a:lnTo>
                  <a:pt x="3025" y="984"/>
                </a:lnTo>
                <a:lnTo>
                  <a:pt x="3025" y="987"/>
                </a:lnTo>
                <a:lnTo>
                  <a:pt x="3026" y="989"/>
                </a:lnTo>
                <a:lnTo>
                  <a:pt x="3028" y="992"/>
                </a:lnTo>
                <a:lnTo>
                  <a:pt x="3030" y="994"/>
                </a:lnTo>
                <a:lnTo>
                  <a:pt x="3033" y="996"/>
                </a:lnTo>
                <a:lnTo>
                  <a:pt x="3037" y="998"/>
                </a:lnTo>
                <a:lnTo>
                  <a:pt x="3051" y="1003"/>
                </a:lnTo>
                <a:lnTo>
                  <a:pt x="3052" y="1024"/>
                </a:lnTo>
                <a:lnTo>
                  <a:pt x="3052" y="1032"/>
                </a:lnTo>
                <a:lnTo>
                  <a:pt x="3051" y="1040"/>
                </a:lnTo>
                <a:lnTo>
                  <a:pt x="3050" y="1047"/>
                </a:lnTo>
                <a:lnTo>
                  <a:pt x="3049" y="1054"/>
                </a:lnTo>
                <a:lnTo>
                  <a:pt x="3045" y="107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fi-FI" sz="1799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1133-20BA-49D1-BE5A-CB40BB53FCC3}" type="datetime1">
              <a:rPr lang="en-GB" smtClean="0"/>
              <a:t>10/02/2022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3419" y="6021289"/>
            <a:ext cx="1871721" cy="576064"/>
          </a:xfrm>
          <a:prstGeom prst="rect">
            <a:avLst/>
          </a:prstGeom>
        </p:spPr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52306" y="836712"/>
            <a:ext cx="11087388" cy="415498"/>
          </a:xfrm>
        </p:spPr>
        <p:txBody>
          <a:bodyPr/>
          <a:lstStyle>
            <a:lvl1pPr>
              <a:defRPr sz="2999"/>
            </a:lvl1pPr>
          </a:lstStyle>
          <a:p>
            <a:r>
              <a:rPr lang="en-US"/>
              <a:t>Click to add title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499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F9AB59F-0532-DE42-803F-58E0666C3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FC2042E-97DB-F74D-A86A-D6E2B59E82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9998" y="1907722"/>
            <a:ext cx="6616700" cy="1739900"/>
          </a:xfrm>
          <a:prstGeom prst="rect">
            <a:avLst/>
          </a:prstGeom>
        </p:spPr>
      </p:pic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23DC9A41-8C7D-FA4A-8080-1171A02A10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26100" y="3757613"/>
            <a:ext cx="5715000" cy="179773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Tähän lisätietoa esityksestä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5880990B-2DF8-7D4C-863A-41295D378B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278563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9D09E47-ED84-1440-B542-535EF1E55ECB}" type="datetime1">
              <a:rPr lang="fi-FI" smtClean="0"/>
              <a:t>10.2.2022</a:t>
            </a:fld>
            <a:endParaRPr lang="fi-FI"/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1ECF05C0-05BB-1547-88CD-599C7F3A7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7049" y="6278563"/>
            <a:ext cx="6667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31FA9BF8-E4D5-F34D-BEBC-DAF69BBC1F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46394" y="6278563"/>
            <a:ext cx="6235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Esityksen alatunniste tässä</a:t>
            </a:r>
          </a:p>
        </p:txBody>
      </p:sp>
    </p:spTree>
    <p:extLst>
      <p:ext uri="{BB962C8B-B14F-4D97-AF65-F5344CB8AC3E}">
        <p14:creationId xmlns:p14="http://schemas.microsoft.com/office/powerpoint/2010/main" val="242624038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F9AB59F-0532-DE42-803F-58E0666C3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FC2042E-97DB-F74D-A86A-D6E2B59E82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0430" y="5844946"/>
            <a:ext cx="3175340" cy="834974"/>
          </a:xfrm>
          <a:prstGeom prst="rect">
            <a:avLst/>
          </a:prstGeom>
        </p:spPr>
      </p:pic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EACCD4E2-38C8-674D-BD36-A983BAFFA2B2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495997" y="998590"/>
            <a:ext cx="6169747" cy="2259260"/>
          </a:xfrm>
        </p:spPr>
        <p:txBody>
          <a:bodyPr anchor="b">
            <a:noAutofit/>
          </a:bodyPr>
          <a:lstStyle>
            <a:lvl1pPr marL="0" indent="0">
              <a:buNone/>
              <a:defRPr sz="4600" b="1" spc="-1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Tähän esityksen otsikko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D5FEC1AB-9B6F-C847-890B-E0D52B1EAF01}"/>
              </a:ext>
            </a:extLst>
          </p:cNvPr>
          <p:cNvCxnSpPr>
            <a:cxnSpLocks/>
          </p:cNvCxnSpPr>
          <p:nvPr userDrawn="1"/>
        </p:nvCxnSpPr>
        <p:spPr>
          <a:xfrm>
            <a:off x="5619335" y="3429000"/>
            <a:ext cx="95333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26E23A04-979E-BF47-814A-DF93C8FD3AA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511084" y="3736663"/>
            <a:ext cx="6156552" cy="19854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Tähän lisätietoa esityksestä</a:t>
            </a:r>
          </a:p>
        </p:txBody>
      </p:sp>
    </p:spTree>
    <p:extLst>
      <p:ext uri="{BB962C8B-B14F-4D97-AF65-F5344CB8AC3E}">
        <p14:creationId xmlns:p14="http://schemas.microsoft.com/office/powerpoint/2010/main" val="228383147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F9AB59F-0532-DE42-803F-58E0666C3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FC2042E-97DB-F74D-A86A-D6E2B59E82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429" y="143925"/>
            <a:ext cx="2898074" cy="762066"/>
          </a:xfrm>
          <a:prstGeom prst="rect">
            <a:avLst/>
          </a:prstGeom>
          <a:effectLst/>
        </p:spPr>
      </p:pic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23DC9A41-8C7D-FA4A-8080-1171A02A10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19332" y="756850"/>
            <a:ext cx="6311686" cy="2259260"/>
          </a:xfrm>
        </p:spPr>
        <p:txBody>
          <a:bodyPr anchor="b">
            <a:noAutofit/>
          </a:bodyPr>
          <a:lstStyle>
            <a:lvl1pPr marL="0" indent="0">
              <a:buNone/>
              <a:defRPr sz="4600" b="1" spc="-1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Tähän esityksen otsikko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C15B0866-1F49-8C45-8297-F576612F51F4}"/>
              </a:ext>
            </a:extLst>
          </p:cNvPr>
          <p:cNvCxnSpPr>
            <a:cxnSpLocks/>
          </p:cNvCxnSpPr>
          <p:nvPr userDrawn="1"/>
        </p:nvCxnSpPr>
        <p:spPr>
          <a:xfrm>
            <a:off x="5142670" y="3187260"/>
            <a:ext cx="95333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C7C1B810-75B5-AE49-8B65-F8BAC809D42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034418" y="3494924"/>
            <a:ext cx="6296599" cy="100871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Tähän lisätietoa esityksestä</a:t>
            </a:r>
          </a:p>
        </p:txBody>
      </p:sp>
    </p:spTree>
    <p:extLst>
      <p:ext uri="{BB962C8B-B14F-4D97-AF65-F5344CB8AC3E}">
        <p14:creationId xmlns:p14="http://schemas.microsoft.com/office/powerpoint/2010/main" val="1636308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65B018F-777B-44D1-9664-1407CB845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Tekstisivu, kaksi palstaa. </a:t>
            </a:r>
            <a:br>
              <a:rPr lang="fi-FI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60330"/>
            <a:ext cx="5094402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Esityksen teksti tulee aina tiivistää mahdollisimman lyhyeksi ja selkeäksi.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Muistathan, että kun tekstin koko pienenee, myös viesti pienenee. Esityksen tulee olla myös kaukaa luettavissa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  <a:p>
            <a:pPr lvl="0"/>
            <a:endParaRPr lang="fi-FI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28EEFB21-D5D7-40FA-809A-551ABC7D90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64608" y="1860330"/>
            <a:ext cx="5094402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Esityksen teksti tulee aina tiivistää mahdollisimman lyhyeksi ja selkeäksi.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Muistathan, että kun tekstin koko pienenee, myös viesti pienenee. Esityksen tulee olla myös kaukaa luettavissa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D47A3072-D8CC-4075-92AE-6CB4C819B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980BC45E-8E9E-4CF2-9961-01D9993652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5.8.2021   |   </a:t>
            </a: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B063AE42-CA71-44E3-9D58-B8058F37E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233212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88C609-01E9-1042-9013-D6070C27C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65125"/>
            <a:ext cx="10521950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6B2234-D55C-5243-AFAE-0C4CBBFAE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850" y="1825625"/>
            <a:ext cx="10521950" cy="4149725"/>
          </a:xfrm>
        </p:spPr>
        <p:txBody>
          <a:bodyPr/>
          <a:lstStyle>
            <a:lvl1pPr>
              <a:defRPr spc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Päivämäärän paikkamerkki 13">
            <a:extLst>
              <a:ext uri="{FF2B5EF4-FFF2-40B4-BE49-F238E27FC236}">
                <a16:creationId xmlns:a16="http://schemas.microsoft.com/office/drawing/2014/main" id="{BB517050-4F3B-C047-A78A-618684D78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8809-4BBA-FB47-8F6B-2E4C3BBEC8E1}" type="datetime1">
              <a:rPr lang="fi-FI" smtClean="0"/>
              <a:t>10.2.2022</a:t>
            </a:fld>
            <a:endParaRPr lang="fi-FI"/>
          </a:p>
        </p:txBody>
      </p:sp>
      <p:sp>
        <p:nvSpPr>
          <p:cNvPr id="15" name="Alatunnisteen paikkamerkki 14">
            <a:extLst>
              <a:ext uri="{FF2B5EF4-FFF2-40B4-BE49-F238E27FC236}">
                <a16:creationId xmlns:a16="http://schemas.microsoft.com/office/drawing/2014/main" id="{72EEAFEC-E7DF-874B-A8BF-52E92BCBA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16" name="Dian numeron paikkamerkki 15">
            <a:extLst>
              <a:ext uri="{FF2B5EF4-FFF2-40B4-BE49-F238E27FC236}">
                <a16:creationId xmlns:a16="http://schemas.microsoft.com/office/drawing/2014/main" id="{1A5C3D4D-B804-1040-98F3-7F52761C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1031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_kuvasuika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88C609-01E9-1042-9013-D6070C27C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65125"/>
            <a:ext cx="8743951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6B2234-D55C-5243-AFAE-0C4CBBFAE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851" y="1825625"/>
            <a:ext cx="8743950" cy="4149725"/>
          </a:xfrm>
        </p:spPr>
        <p:txBody>
          <a:bodyPr/>
          <a:lstStyle>
            <a:lvl1pPr>
              <a:defRPr spc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Päivämäärän paikkamerkki 13">
            <a:extLst>
              <a:ext uri="{FF2B5EF4-FFF2-40B4-BE49-F238E27FC236}">
                <a16:creationId xmlns:a16="http://schemas.microsoft.com/office/drawing/2014/main" id="{BB517050-4F3B-C047-A78A-618684D78D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09008" y="6171403"/>
            <a:ext cx="857250" cy="365125"/>
          </a:xfrm>
        </p:spPr>
        <p:txBody>
          <a:bodyPr/>
          <a:lstStyle/>
          <a:p>
            <a:fld id="{4862A799-5F24-5C47-A369-B670D9CB6341}" type="datetime1">
              <a:rPr lang="fi-FI" smtClean="0"/>
              <a:t>10.2.2022</a:t>
            </a:fld>
            <a:endParaRPr lang="fi-FI"/>
          </a:p>
        </p:txBody>
      </p:sp>
      <p:sp>
        <p:nvSpPr>
          <p:cNvPr id="15" name="Alatunnisteen paikkamerkki 14">
            <a:extLst>
              <a:ext uri="{FF2B5EF4-FFF2-40B4-BE49-F238E27FC236}">
                <a16:creationId xmlns:a16="http://schemas.microsoft.com/office/drawing/2014/main" id="{72EEAFEC-E7DF-874B-A8BF-52E92BCBA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5067" y="6171403"/>
            <a:ext cx="4673140" cy="365125"/>
          </a:xfrm>
        </p:spPr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16" name="Dian numeron paikkamerkki 15">
            <a:extLst>
              <a:ext uri="{FF2B5EF4-FFF2-40B4-BE49-F238E27FC236}">
                <a16:creationId xmlns:a16="http://schemas.microsoft.com/office/drawing/2014/main" id="{1A5C3D4D-B804-1040-98F3-7F52761C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3407" y="6171403"/>
            <a:ext cx="666751" cy="365125"/>
          </a:xfrm>
        </p:spPr>
        <p:txBody>
          <a:bodyPr/>
          <a:lstStyle/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AC62B113-2EFD-FA4F-85CE-6294F87416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5915618"/>
            <a:ext cx="2381940" cy="73744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5EEAD9B4-32D4-9C4A-9A65-89B0631410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2500" y="0"/>
            <a:ext cx="2349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39071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_kuvasuika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88C609-01E9-1042-9013-D6070C27C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65125"/>
            <a:ext cx="8743951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6B2234-D55C-5243-AFAE-0C4CBBFAE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851" y="1825625"/>
            <a:ext cx="8743950" cy="4149725"/>
          </a:xfrm>
        </p:spPr>
        <p:txBody>
          <a:bodyPr/>
          <a:lstStyle>
            <a:lvl1pPr>
              <a:defRPr spc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AC62B113-2EFD-FA4F-85CE-6294F87416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5915618"/>
            <a:ext cx="2381940" cy="737443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A480AAB2-60F5-444B-8E95-D2C48BD479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2500" y="0"/>
            <a:ext cx="2349500" cy="6858000"/>
          </a:xfrm>
          <a:prstGeom prst="rect">
            <a:avLst/>
          </a:prstGeom>
        </p:spPr>
      </p:pic>
      <p:sp>
        <p:nvSpPr>
          <p:cNvPr id="9" name="Päivämäärän paikkamerkki 13">
            <a:extLst>
              <a:ext uri="{FF2B5EF4-FFF2-40B4-BE49-F238E27FC236}">
                <a16:creationId xmlns:a16="http://schemas.microsoft.com/office/drawing/2014/main" id="{377260D9-1E80-B146-BD77-E728B4A825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09008" y="6171403"/>
            <a:ext cx="857250" cy="365125"/>
          </a:xfrm>
        </p:spPr>
        <p:txBody>
          <a:bodyPr/>
          <a:lstStyle/>
          <a:p>
            <a:fld id="{4862A799-5F24-5C47-A369-B670D9CB6341}" type="datetime1">
              <a:rPr lang="fi-FI" smtClean="0"/>
              <a:t>10.2.2022</a:t>
            </a:fld>
            <a:endParaRPr lang="fi-FI"/>
          </a:p>
        </p:txBody>
      </p:sp>
      <p:sp>
        <p:nvSpPr>
          <p:cNvPr id="11" name="Alatunnisteen paikkamerkki 14">
            <a:extLst>
              <a:ext uri="{FF2B5EF4-FFF2-40B4-BE49-F238E27FC236}">
                <a16:creationId xmlns:a16="http://schemas.microsoft.com/office/drawing/2014/main" id="{540252B0-2202-9B4C-AC78-C8EDFF40C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5067" y="6171403"/>
            <a:ext cx="4673140" cy="365125"/>
          </a:xfrm>
        </p:spPr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12" name="Dian numeron paikkamerkki 15">
            <a:extLst>
              <a:ext uri="{FF2B5EF4-FFF2-40B4-BE49-F238E27FC236}">
                <a16:creationId xmlns:a16="http://schemas.microsoft.com/office/drawing/2014/main" id="{5332A496-83BD-2646-9212-3BDB81858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3407" y="6171403"/>
            <a:ext cx="666751" cy="365125"/>
          </a:xfrm>
        </p:spPr>
        <p:txBody>
          <a:bodyPr/>
          <a:lstStyle/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1710829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E229C36E-11E8-BC41-9D8A-C509487AA4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2A2F70E-AE1E-AE4C-A3F1-D6389F3D1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64397"/>
            <a:ext cx="10515600" cy="2058024"/>
          </a:xfrm>
        </p:spPr>
        <p:txBody>
          <a:bodyPr anchor="b">
            <a:normAutofit/>
          </a:bodyPr>
          <a:lstStyle>
            <a:lvl1pPr algn="ctr"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546B996-1FB4-7F4B-9896-E2BFB1680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274816"/>
            <a:ext cx="10515600" cy="1897261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C3C6FC-B51F-6F4F-9A3B-CC83C17C6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53017B-9241-F045-9938-790C86BC6799}" type="datetime1">
              <a:rPr lang="fi-FI" smtClean="0"/>
              <a:pPr/>
              <a:t>10.2.2022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BE65551-9885-054A-A5A6-18A312518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alatunniste tässä</a:t>
            </a:r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64F447C0-8CEA-6F4D-B6BA-FBB716384A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7049" y="6278563"/>
            <a:ext cx="6667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72A494C4-5C1E-1B4E-BA24-9C3B924DA7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5915618"/>
            <a:ext cx="2381940" cy="737443"/>
          </a:xfrm>
          <a:prstGeom prst="rect">
            <a:avLst/>
          </a:prstGeom>
        </p:spPr>
      </p:pic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9B02B7B0-D788-F347-805C-6C4481348C05}"/>
              </a:ext>
            </a:extLst>
          </p:cNvPr>
          <p:cNvCxnSpPr>
            <a:cxnSpLocks/>
          </p:cNvCxnSpPr>
          <p:nvPr userDrawn="1"/>
        </p:nvCxnSpPr>
        <p:spPr>
          <a:xfrm>
            <a:off x="5619335" y="3064671"/>
            <a:ext cx="95333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64898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E229C36E-11E8-BC41-9D8A-C509487AA4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2A2F70E-AE1E-AE4C-A3F1-D6389F3D1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71553"/>
            <a:ext cx="10515600" cy="1943724"/>
          </a:xfrm>
          <a:effectLst/>
        </p:spPr>
        <p:txBody>
          <a:bodyPr anchor="b">
            <a:normAutofit/>
          </a:bodyPr>
          <a:lstStyle>
            <a:lvl1pPr algn="ctr">
              <a:defRPr sz="4600">
                <a:solidFill>
                  <a:schemeClr val="tx2">
                    <a:lumMod val="75000"/>
                  </a:schemeClr>
                </a:solidFill>
                <a:effectLst>
                  <a:glow rad="203200">
                    <a:schemeClr val="bg1">
                      <a:alpha val="36000"/>
                    </a:schemeClr>
                  </a:glow>
                </a:effectLst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546B996-1FB4-7F4B-9896-E2BFB1680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254702"/>
            <a:ext cx="10515600" cy="156179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  <a:effectLst>
                  <a:glow rad="203200">
                    <a:schemeClr val="bg1">
                      <a:alpha val="36000"/>
                    </a:schemeClr>
                  </a:glo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C3C6FC-B51F-6F4F-9A3B-CC83C17C6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53017B-9241-F045-9938-790C86BC6799}" type="datetime1">
              <a:rPr lang="fi-FI" smtClean="0"/>
              <a:pPr/>
              <a:t>10.2.2022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BE65551-9885-054A-A5A6-18A312518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alatunniste tässä</a:t>
            </a:r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64F447C0-8CEA-6F4D-B6BA-FBB716384A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7049" y="6278563"/>
            <a:ext cx="6667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72A494C4-5C1E-1B4E-BA24-9C3B924DA7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5915618"/>
            <a:ext cx="2381940" cy="737443"/>
          </a:xfrm>
          <a:prstGeom prst="rect">
            <a:avLst/>
          </a:prstGeom>
        </p:spPr>
      </p:pic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BB8986C8-A071-3F48-9184-336E81C5EF1B}"/>
              </a:ext>
            </a:extLst>
          </p:cNvPr>
          <p:cNvCxnSpPr>
            <a:cxnSpLocks/>
          </p:cNvCxnSpPr>
          <p:nvPr userDrawn="1"/>
        </p:nvCxnSpPr>
        <p:spPr>
          <a:xfrm>
            <a:off x="5619335" y="3064671"/>
            <a:ext cx="95333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31170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C5E76F-1694-7242-8552-D2A4EC57F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C0786A-21DD-D54D-BE7E-EE3CAA01EC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8484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CBF142D-887D-364F-B6E5-A22295DCF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8484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CF05DAF7-765C-AA49-ADAB-09401FC07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4EB1-1368-884D-9E57-0FADA1F8AB87}" type="datetime1">
              <a:rPr lang="fi-FI" smtClean="0"/>
              <a:t>10.2.2022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C172261-910D-BD4B-AA2F-387BDCC67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3F91BB72-F917-134D-BB72-F5F5B2782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324890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57E547-E16F-314D-A380-57E012141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D81E144-6C28-AD4F-956A-78B27CCAB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DA6ACC3-740D-7D4C-B803-A44EE7D22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318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EA82D3F-7E45-9C4A-889A-57995B655D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0481F27-E760-EF49-A4D6-C933A54C0F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318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6BAA32D-6297-BD46-9960-703BC39DE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BF85-6982-2B4C-8EF9-3CC5043EC92B}" type="datetime1">
              <a:rPr lang="fi-FI" smtClean="0"/>
              <a:t>10.2.2022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B2A6D1A-2B84-0044-94A7-E5F41446B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FFB929-98BD-024A-AFB3-9917EFA7B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E4D-E3AA-DE44-821B-852CBCAB1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252458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FC0550-1FE7-FD4C-BAA2-D411D11AB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6C2F6AE-E9F6-384B-AB3E-8B086E280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C727-43D5-2642-9E0D-C5FA1C6072B0}" type="datetime1">
              <a:rPr lang="fi-FI" smtClean="0"/>
              <a:t>10.2.2022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85D247C-D0AE-3B4B-98B3-076E98133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F69A78D-90C3-E34B-93C3-AA030F481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E4D-E3AA-DE44-821B-852CBCAB1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232967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3CA2C02-7150-7C4B-A80D-FEBCA36C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A6B2A-6A76-2D4D-9164-11F14E8F3508}" type="datetime1">
              <a:rPr lang="fi-FI" smtClean="0"/>
              <a:t>10.2.2022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4424AD2-898D-5F44-A6A4-96EEEFA44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7C16F94-EE62-0F41-9122-9FCCADAA7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E4D-E3AA-DE44-821B-852CBCAB1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769667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-d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3CA2C02-7150-7C4B-A80D-FEBCA36C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AA6B2A-6A76-2D4D-9164-11F14E8F3508}" type="datetime1">
              <a:rPr lang="fi-FI" smtClean="0"/>
              <a:pPr/>
              <a:t>10.2.2022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4424AD2-898D-5F44-A6A4-96EEEFA44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alatunniste tässä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7C16F94-EE62-0F41-9122-9FCCADAA7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4D5A7B7C-E81B-4E4D-BB27-E9495BA744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258222"/>
            <a:ext cx="12192000" cy="1325563"/>
          </a:xfrm>
          <a:effectLst>
            <a:outerShdw blurRad="203200" dir="5400000" algn="ctr" rotWithShape="0">
              <a:srgbClr val="12346C"/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tähän kiitosteksti</a:t>
            </a:r>
          </a:p>
        </p:txBody>
      </p:sp>
    </p:spTree>
    <p:extLst>
      <p:ext uri="{BB962C8B-B14F-4D97-AF65-F5344CB8AC3E}">
        <p14:creationId xmlns:p14="http://schemas.microsoft.com/office/powerpoint/2010/main" val="3782962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avio" preserve="1" userDrawn="1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65B018F-777B-44D1-9664-1407CB845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Graafisivu</a:t>
            </a:r>
            <a:br>
              <a:rPr lang="fi-FI" noProof="0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60330"/>
            <a:ext cx="3827881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 err="1"/>
              <a:t>Värejä</a:t>
            </a:r>
            <a:r>
              <a:rPr lang="en-GB"/>
              <a:t> </a:t>
            </a:r>
            <a:r>
              <a:rPr lang="en-GB" err="1"/>
              <a:t>käytetään</a:t>
            </a:r>
            <a:r>
              <a:rPr lang="en-GB"/>
              <a:t> </a:t>
            </a:r>
            <a:r>
              <a:rPr lang="en-GB" err="1"/>
              <a:t>malliesimerkin</a:t>
            </a:r>
            <a:r>
              <a:rPr lang="en-GB"/>
              <a:t> </a:t>
            </a:r>
            <a:r>
              <a:rPr lang="en-GB" err="1"/>
              <a:t>järjestyksessä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Kaavion paikkamerkki 3">
            <a:extLst>
              <a:ext uri="{FF2B5EF4-FFF2-40B4-BE49-F238E27FC236}">
                <a16:creationId xmlns:a16="http://schemas.microsoft.com/office/drawing/2014/main" id="{E32C4822-3ED1-4503-A322-1C32778E2B1A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866468" y="1860550"/>
            <a:ext cx="6692117" cy="4084638"/>
          </a:xfrm>
        </p:spPr>
        <p:txBody>
          <a:bodyPr/>
          <a:lstStyle/>
          <a:p>
            <a:r>
              <a:rPr lang="fi-FI"/>
              <a:t>Lisää kaavio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B133760A-D9BD-4C93-958B-C47029D5F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232B50DE-A870-4680-8BF1-626B59A71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5.8.2021   |   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660E423A-B2D8-4B91-B7C0-AB18B43AB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197284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B7108F-143E-4440-8F0D-1E45DAB34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E66197-EC9A-8C44-90D2-BFB22FEFD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DF74A5D-4771-A343-BFFA-62FDE3A50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B0E6731-0950-524D-B024-33323F8BE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E00E-D0C3-EA41-BA8E-9F2239380562}" type="datetime1">
              <a:rPr lang="fi-FI" smtClean="0"/>
              <a:t>10.2.2022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3F1B5B2-9D9E-444C-A93D-BEC1AF328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53291E9-B0A3-1E48-ADDD-23522E228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E4D-E3AA-DE44-821B-852CBCAB1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90212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9F6410-A4E8-F843-BEFC-79BDC8AE2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4749C22-42C9-2843-9607-285BF7401E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2967979-334A-644B-9C98-1F86A309B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812079E-CAF0-284D-A6E5-C915F0F20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C398-DFFB-2E4C-999A-7431C2851EA3}" type="datetime1">
              <a:rPr lang="fi-FI" smtClean="0"/>
              <a:t>10.2.2022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31E663A-672C-864D-8B4B-020F56961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03344B3-A37A-2643-978C-C359FA84E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E4D-E3AA-DE44-821B-852CBCAB1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63102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48A13B-B4DB-4B42-9572-710771034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4BEFA9A-FCC8-8143-B40B-3A77A0240C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D06ED86-405E-5D4E-825C-87F6E4086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0CDB-2001-5E46-80DD-17DF42406978}" type="datetime1">
              <a:rPr lang="fi-FI" smtClean="0"/>
              <a:t>10.2.2022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402632D-A670-4143-B6B3-399FB92C0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FC3B0FD-62F7-EA45-B0A6-BF46A558F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E4D-E3AA-DE44-821B-852CBCAB1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173317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4FC6C8E-F0C0-B549-9CF0-FFEBC0F525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EB2CD57-B80D-8E4A-9DD4-8C94DA9E5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5D31583-CC19-DF41-9CFD-6AD1350D5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26680-747A-E547-B244-C48582052440}" type="datetime1">
              <a:rPr lang="fi-FI" smtClean="0"/>
              <a:t>10.2.2022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E4D4AA-637E-924E-827A-217BDF396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5E38D9-F6A3-374A-824D-AFA88DF3D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E4D-E3AA-DE44-821B-852CBCAB1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805329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2/10/2022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23597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eruskalvo -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1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3" y="1800000"/>
            <a:ext cx="6369600" cy="4266000"/>
          </a:xfrm>
        </p:spPr>
        <p:txBody>
          <a:bodyPr/>
          <a:lstStyle/>
          <a:p>
            <a:pPr lvl="0"/>
            <a:r>
              <a:rPr lang="fi-FI" noProof="1"/>
              <a:t>Muokkaa tekstin perustyylejä napsauttamalla</a:t>
            </a:r>
          </a:p>
          <a:p>
            <a:pPr lvl="1"/>
            <a:r>
              <a:rPr lang="fi-FI" noProof="1"/>
              <a:t>toinen taso</a:t>
            </a:r>
          </a:p>
          <a:p>
            <a:pPr lvl="2"/>
            <a:r>
              <a:rPr lang="fi-FI" noProof="1"/>
              <a:t>kolmas taso</a:t>
            </a:r>
          </a:p>
          <a:p>
            <a:pPr lvl="3"/>
            <a:r>
              <a:rPr lang="fi-FI" noProof="1"/>
              <a:t>neljäs taso</a:t>
            </a:r>
          </a:p>
          <a:p>
            <a:pPr lvl="4"/>
            <a:r>
              <a:rPr lang="fi-FI" noProof="1"/>
              <a:t>viides taso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nimi alatunnisteeseen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88E4-B065-43EF-8E16-5918655F770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7200124" y="1800000"/>
            <a:ext cx="4512501" cy="4266000"/>
          </a:xfrm>
        </p:spPr>
        <p:txBody>
          <a:bodyPr/>
          <a:lstStyle/>
          <a:p>
            <a:pPr lvl="0"/>
            <a:r>
              <a:rPr lang="fi-FI" noProof="1"/>
              <a:t>Muokkaa tekstin perustyylejä napsauttamalla</a:t>
            </a:r>
          </a:p>
          <a:p>
            <a:pPr lvl="1"/>
            <a:r>
              <a:rPr lang="fi-FI" noProof="1"/>
              <a:t>toinen taso</a:t>
            </a:r>
          </a:p>
          <a:p>
            <a:pPr lvl="2"/>
            <a:r>
              <a:rPr lang="fi-FI" noProof="1"/>
              <a:t>kolmas taso</a:t>
            </a:r>
          </a:p>
          <a:p>
            <a:pPr lvl="3"/>
            <a:r>
              <a:rPr lang="fi-FI" noProof="1"/>
              <a:t>neljäs taso</a:t>
            </a:r>
          </a:p>
          <a:p>
            <a:pPr lvl="4"/>
            <a:r>
              <a:rPr lang="fi-FI" noProof="1"/>
              <a:t>viides taso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19404" y="6381328"/>
            <a:ext cx="4032448" cy="180020"/>
          </a:xfrm>
        </p:spPr>
        <p:txBody>
          <a:bodyPr anchor="t" anchorCtr="0"/>
          <a:lstStyle>
            <a:lvl1pPr>
              <a:lnSpc>
                <a:spcPts val="975"/>
              </a:lnSpc>
              <a:defRPr sz="900"/>
            </a:lvl1pPr>
          </a:lstStyle>
          <a:p>
            <a:pPr lvl="0"/>
            <a:r>
              <a:rPr lang="fi-FI" noProof="1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07183220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F9AB59F-0532-DE42-803F-58E0666C3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FC2042E-97DB-F74D-A86A-D6E2B59E82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9998" y="1907722"/>
            <a:ext cx="6616700" cy="1739900"/>
          </a:xfrm>
          <a:prstGeom prst="rect">
            <a:avLst/>
          </a:prstGeom>
        </p:spPr>
      </p:pic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23DC9A41-8C7D-FA4A-8080-1171A02A10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26100" y="3757613"/>
            <a:ext cx="5715000" cy="179773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Tähän lisätietoa esityksestä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5880990B-2DF8-7D4C-863A-41295D378B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278563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9D09E47-ED84-1440-B542-535EF1E55ECB}" type="datetime1">
              <a:rPr lang="fi-FI" smtClean="0"/>
              <a:t>10.2.2022</a:t>
            </a:fld>
            <a:endParaRPr lang="fi-FI"/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1ECF05C0-05BB-1547-88CD-599C7F3A7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7049" y="6278563"/>
            <a:ext cx="6667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31FA9BF8-E4D5-F34D-BEBC-DAF69BBC1F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46394" y="6278563"/>
            <a:ext cx="6235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Esityksen alatunniste tässä</a:t>
            </a:r>
          </a:p>
        </p:txBody>
      </p:sp>
    </p:spTree>
    <p:extLst>
      <p:ext uri="{BB962C8B-B14F-4D97-AF65-F5344CB8AC3E}">
        <p14:creationId xmlns:p14="http://schemas.microsoft.com/office/powerpoint/2010/main" val="1366458656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F9AB59F-0532-DE42-803F-58E0666C3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FC2042E-97DB-F74D-A86A-D6E2B59E82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0430" y="5844946"/>
            <a:ext cx="3175340" cy="834974"/>
          </a:xfrm>
          <a:prstGeom prst="rect">
            <a:avLst/>
          </a:prstGeom>
        </p:spPr>
      </p:pic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EACCD4E2-38C8-674D-BD36-A983BAFFA2B2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495997" y="998590"/>
            <a:ext cx="6169747" cy="2259260"/>
          </a:xfrm>
        </p:spPr>
        <p:txBody>
          <a:bodyPr anchor="b">
            <a:noAutofit/>
          </a:bodyPr>
          <a:lstStyle>
            <a:lvl1pPr marL="0" indent="0">
              <a:buNone/>
              <a:defRPr sz="4600" b="1" spc="-1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Tähän esityksen otsikko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D5FEC1AB-9B6F-C847-890B-E0D52B1EAF01}"/>
              </a:ext>
            </a:extLst>
          </p:cNvPr>
          <p:cNvCxnSpPr>
            <a:cxnSpLocks/>
          </p:cNvCxnSpPr>
          <p:nvPr userDrawn="1"/>
        </p:nvCxnSpPr>
        <p:spPr>
          <a:xfrm>
            <a:off x="5619335" y="3429000"/>
            <a:ext cx="95333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26E23A04-979E-BF47-814A-DF93C8FD3AA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511084" y="3736663"/>
            <a:ext cx="6156552" cy="19854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Tähän lisätietoa esityksestä</a:t>
            </a:r>
          </a:p>
        </p:txBody>
      </p:sp>
    </p:spTree>
    <p:extLst>
      <p:ext uri="{BB962C8B-B14F-4D97-AF65-F5344CB8AC3E}">
        <p14:creationId xmlns:p14="http://schemas.microsoft.com/office/powerpoint/2010/main" val="348948998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88C609-01E9-1042-9013-D6070C27C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65125"/>
            <a:ext cx="10521950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6B2234-D55C-5243-AFAE-0C4CBBFAE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850" y="1825625"/>
            <a:ext cx="10521950" cy="4149725"/>
          </a:xfrm>
        </p:spPr>
        <p:txBody>
          <a:bodyPr/>
          <a:lstStyle>
            <a:lvl1pPr>
              <a:defRPr spc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Päivämäärän paikkamerkki 13">
            <a:extLst>
              <a:ext uri="{FF2B5EF4-FFF2-40B4-BE49-F238E27FC236}">
                <a16:creationId xmlns:a16="http://schemas.microsoft.com/office/drawing/2014/main" id="{BB517050-4F3B-C047-A78A-618684D78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8809-4BBA-FB47-8F6B-2E4C3BBEC8E1}" type="datetime1">
              <a:rPr lang="fi-FI" smtClean="0"/>
              <a:t>10.2.2022</a:t>
            </a:fld>
            <a:endParaRPr lang="fi-FI"/>
          </a:p>
        </p:txBody>
      </p:sp>
      <p:sp>
        <p:nvSpPr>
          <p:cNvPr id="15" name="Alatunnisteen paikkamerkki 14">
            <a:extLst>
              <a:ext uri="{FF2B5EF4-FFF2-40B4-BE49-F238E27FC236}">
                <a16:creationId xmlns:a16="http://schemas.microsoft.com/office/drawing/2014/main" id="{72EEAFEC-E7DF-874B-A8BF-52E92BCBA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16" name="Dian numeron paikkamerkki 15">
            <a:extLst>
              <a:ext uri="{FF2B5EF4-FFF2-40B4-BE49-F238E27FC236}">
                <a16:creationId xmlns:a16="http://schemas.microsoft.com/office/drawing/2014/main" id="{1A5C3D4D-B804-1040-98F3-7F52761C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2910261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_kuvasuika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88C609-01E9-1042-9013-D6070C27C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65125"/>
            <a:ext cx="8743951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6B2234-D55C-5243-AFAE-0C4CBBFAE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851" y="1825625"/>
            <a:ext cx="8743950" cy="4149725"/>
          </a:xfrm>
        </p:spPr>
        <p:txBody>
          <a:bodyPr/>
          <a:lstStyle>
            <a:lvl1pPr>
              <a:defRPr spc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Päivämäärän paikkamerkki 13">
            <a:extLst>
              <a:ext uri="{FF2B5EF4-FFF2-40B4-BE49-F238E27FC236}">
                <a16:creationId xmlns:a16="http://schemas.microsoft.com/office/drawing/2014/main" id="{BB517050-4F3B-C047-A78A-618684D78D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09008" y="6171403"/>
            <a:ext cx="857250" cy="365125"/>
          </a:xfrm>
        </p:spPr>
        <p:txBody>
          <a:bodyPr/>
          <a:lstStyle/>
          <a:p>
            <a:fld id="{4862A799-5F24-5C47-A369-B670D9CB6341}" type="datetime1">
              <a:rPr lang="fi-FI" smtClean="0"/>
              <a:t>10.2.2022</a:t>
            </a:fld>
            <a:endParaRPr lang="fi-FI"/>
          </a:p>
        </p:txBody>
      </p:sp>
      <p:sp>
        <p:nvSpPr>
          <p:cNvPr id="15" name="Alatunnisteen paikkamerkki 14">
            <a:extLst>
              <a:ext uri="{FF2B5EF4-FFF2-40B4-BE49-F238E27FC236}">
                <a16:creationId xmlns:a16="http://schemas.microsoft.com/office/drawing/2014/main" id="{72EEAFEC-E7DF-874B-A8BF-52E92BCBA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5067" y="6171403"/>
            <a:ext cx="4673140" cy="365125"/>
          </a:xfrm>
        </p:spPr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16" name="Dian numeron paikkamerkki 15">
            <a:extLst>
              <a:ext uri="{FF2B5EF4-FFF2-40B4-BE49-F238E27FC236}">
                <a16:creationId xmlns:a16="http://schemas.microsoft.com/office/drawing/2014/main" id="{1A5C3D4D-B804-1040-98F3-7F52761C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3407" y="6171403"/>
            <a:ext cx="666751" cy="365125"/>
          </a:xfrm>
        </p:spPr>
        <p:txBody>
          <a:bodyPr/>
          <a:lstStyle/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AC62B113-2EFD-FA4F-85CE-6294F87416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5915618"/>
            <a:ext cx="2381940" cy="73744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5EEAD9B4-32D4-9C4A-9A65-89B0631410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2500" y="0"/>
            <a:ext cx="2349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176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ulukko" preserve="1" userDrawn="1">
  <p:cSld name="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err="1"/>
              <a:t>Taulukkosivu</a:t>
            </a:r>
            <a:br>
              <a:rPr lang="en-GB"/>
            </a:br>
            <a:r>
              <a:rPr lang="fi-FI"/>
              <a:t>Otsikon pituus korkeintaan kaksi riviä</a:t>
            </a:r>
          </a:p>
        </p:txBody>
      </p:sp>
      <p:sp>
        <p:nvSpPr>
          <p:cNvPr id="3" name="Taulukon paikkamerkki 2">
            <a:extLst>
              <a:ext uri="{FF2B5EF4-FFF2-40B4-BE49-F238E27FC236}">
                <a16:creationId xmlns:a16="http://schemas.microsoft.com/office/drawing/2014/main" id="{E46430B6-E098-40A9-A388-1C65D76FE095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22338" y="1857375"/>
            <a:ext cx="10636236" cy="4087813"/>
          </a:xfrm>
        </p:spPr>
        <p:txBody>
          <a:bodyPr/>
          <a:lstStyle/>
          <a:p>
            <a:r>
              <a:rPr lang="fi-FI"/>
              <a:t>Lisää taulukko napsauttamalla kuvaketta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7027DE1D-8E91-406F-8B96-045A387C4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E58D47DE-4D0E-4225-AD7A-47FB6CC38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5.8.2021   |   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34D358F0-BE1E-4ABA-A0E1-A93C9E529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363556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_kuvasuika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88C609-01E9-1042-9013-D6070C27C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65125"/>
            <a:ext cx="8743951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6B2234-D55C-5243-AFAE-0C4CBBFAE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851" y="1825625"/>
            <a:ext cx="8743950" cy="4149725"/>
          </a:xfrm>
        </p:spPr>
        <p:txBody>
          <a:bodyPr/>
          <a:lstStyle>
            <a:lvl1pPr>
              <a:defRPr spc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AC62B113-2EFD-FA4F-85CE-6294F87416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5915618"/>
            <a:ext cx="2381940" cy="737443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A480AAB2-60F5-444B-8E95-D2C48BD479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2500" y="0"/>
            <a:ext cx="2349500" cy="6858000"/>
          </a:xfrm>
          <a:prstGeom prst="rect">
            <a:avLst/>
          </a:prstGeom>
        </p:spPr>
      </p:pic>
      <p:sp>
        <p:nvSpPr>
          <p:cNvPr id="9" name="Päivämäärän paikkamerkki 13">
            <a:extLst>
              <a:ext uri="{FF2B5EF4-FFF2-40B4-BE49-F238E27FC236}">
                <a16:creationId xmlns:a16="http://schemas.microsoft.com/office/drawing/2014/main" id="{377260D9-1E80-B146-BD77-E728B4A825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09008" y="6171403"/>
            <a:ext cx="857250" cy="365125"/>
          </a:xfrm>
        </p:spPr>
        <p:txBody>
          <a:bodyPr/>
          <a:lstStyle/>
          <a:p>
            <a:fld id="{4862A799-5F24-5C47-A369-B670D9CB6341}" type="datetime1">
              <a:rPr lang="fi-FI" smtClean="0"/>
              <a:t>10.2.2022</a:t>
            </a:fld>
            <a:endParaRPr lang="fi-FI"/>
          </a:p>
        </p:txBody>
      </p:sp>
      <p:sp>
        <p:nvSpPr>
          <p:cNvPr id="11" name="Alatunnisteen paikkamerkki 14">
            <a:extLst>
              <a:ext uri="{FF2B5EF4-FFF2-40B4-BE49-F238E27FC236}">
                <a16:creationId xmlns:a16="http://schemas.microsoft.com/office/drawing/2014/main" id="{540252B0-2202-9B4C-AC78-C8EDFF40C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5067" y="6171403"/>
            <a:ext cx="4673140" cy="365125"/>
          </a:xfrm>
        </p:spPr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12" name="Dian numeron paikkamerkki 15">
            <a:extLst>
              <a:ext uri="{FF2B5EF4-FFF2-40B4-BE49-F238E27FC236}">
                <a16:creationId xmlns:a16="http://schemas.microsoft.com/office/drawing/2014/main" id="{5332A496-83BD-2646-9212-3BDB81858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3407" y="6171403"/>
            <a:ext cx="666751" cy="365125"/>
          </a:xfrm>
        </p:spPr>
        <p:txBody>
          <a:bodyPr/>
          <a:lstStyle/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432059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E229C36E-11E8-BC41-9D8A-C509487AA4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2A2F70E-AE1E-AE4C-A3F1-D6389F3D1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64397"/>
            <a:ext cx="10515600" cy="2058024"/>
          </a:xfrm>
        </p:spPr>
        <p:txBody>
          <a:bodyPr anchor="b">
            <a:normAutofit/>
          </a:bodyPr>
          <a:lstStyle>
            <a:lvl1pPr algn="ctr"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546B996-1FB4-7F4B-9896-E2BFB1680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274816"/>
            <a:ext cx="10515600" cy="1897261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C3C6FC-B51F-6F4F-9A3B-CC83C17C6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53017B-9241-F045-9938-790C86BC6799}" type="datetime1">
              <a:rPr lang="fi-FI" smtClean="0"/>
              <a:pPr/>
              <a:t>10.2.2022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BE65551-9885-054A-A5A6-18A312518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alatunniste tässä</a:t>
            </a:r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64F447C0-8CEA-6F4D-B6BA-FBB716384A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7049" y="6278563"/>
            <a:ext cx="6667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72A494C4-5C1E-1B4E-BA24-9C3B924DA7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5915618"/>
            <a:ext cx="2381940" cy="737443"/>
          </a:xfrm>
          <a:prstGeom prst="rect">
            <a:avLst/>
          </a:prstGeom>
        </p:spPr>
      </p:pic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9B02B7B0-D788-F347-805C-6C4481348C05}"/>
              </a:ext>
            </a:extLst>
          </p:cNvPr>
          <p:cNvCxnSpPr>
            <a:cxnSpLocks/>
          </p:cNvCxnSpPr>
          <p:nvPr userDrawn="1"/>
        </p:nvCxnSpPr>
        <p:spPr>
          <a:xfrm>
            <a:off x="5619335" y="3064671"/>
            <a:ext cx="95333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9095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E229C36E-11E8-BC41-9D8A-C509487AA4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2A2F70E-AE1E-AE4C-A3F1-D6389F3D1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71553"/>
            <a:ext cx="10515600" cy="1943724"/>
          </a:xfrm>
          <a:effectLst/>
        </p:spPr>
        <p:txBody>
          <a:bodyPr anchor="b">
            <a:normAutofit/>
          </a:bodyPr>
          <a:lstStyle>
            <a:lvl1pPr algn="ctr">
              <a:defRPr sz="4600">
                <a:solidFill>
                  <a:schemeClr val="tx2">
                    <a:lumMod val="75000"/>
                  </a:schemeClr>
                </a:solidFill>
                <a:effectLst>
                  <a:glow rad="203200">
                    <a:schemeClr val="bg1">
                      <a:alpha val="36000"/>
                    </a:schemeClr>
                  </a:glow>
                </a:effectLst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546B996-1FB4-7F4B-9896-E2BFB1680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254702"/>
            <a:ext cx="10515600" cy="156179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  <a:effectLst>
                  <a:glow rad="203200">
                    <a:schemeClr val="bg1">
                      <a:alpha val="36000"/>
                    </a:schemeClr>
                  </a:glo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C3C6FC-B51F-6F4F-9A3B-CC83C17C6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53017B-9241-F045-9938-790C86BC6799}" type="datetime1">
              <a:rPr lang="fi-FI" smtClean="0"/>
              <a:pPr/>
              <a:t>10.2.2022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BE65551-9885-054A-A5A6-18A312518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alatunniste tässä</a:t>
            </a:r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64F447C0-8CEA-6F4D-B6BA-FBB716384A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7049" y="6278563"/>
            <a:ext cx="6667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72A494C4-5C1E-1B4E-BA24-9C3B924DA7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5915618"/>
            <a:ext cx="2381940" cy="737443"/>
          </a:xfrm>
          <a:prstGeom prst="rect">
            <a:avLst/>
          </a:prstGeom>
        </p:spPr>
      </p:pic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BB8986C8-A071-3F48-9184-336E81C5EF1B}"/>
              </a:ext>
            </a:extLst>
          </p:cNvPr>
          <p:cNvCxnSpPr>
            <a:cxnSpLocks/>
          </p:cNvCxnSpPr>
          <p:nvPr userDrawn="1"/>
        </p:nvCxnSpPr>
        <p:spPr>
          <a:xfrm>
            <a:off x="5619335" y="3064671"/>
            <a:ext cx="95333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72554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C5E76F-1694-7242-8552-D2A4EC57F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C0786A-21DD-D54D-BE7E-EE3CAA01EC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8484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CBF142D-887D-364F-B6E5-A22295DCF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8484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CF05DAF7-765C-AA49-ADAB-09401FC07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4EB1-1368-884D-9E57-0FADA1F8AB87}" type="datetime1">
              <a:rPr lang="fi-FI" smtClean="0"/>
              <a:t>10.2.2022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C172261-910D-BD4B-AA2F-387BDCC67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3F91BB72-F917-134D-BB72-F5F5B2782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073889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57E547-E16F-314D-A380-57E012141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D81E144-6C28-AD4F-956A-78B27CCAB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DA6ACC3-740D-7D4C-B803-A44EE7D22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318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EA82D3F-7E45-9C4A-889A-57995B655D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0481F27-E760-EF49-A4D6-C933A54C0F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318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6BAA32D-6297-BD46-9960-703BC39DE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BF85-6982-2B4C-8EF9-3CC5043EC92B}" type="datetime1">
              <a:rPr lang="fi-FI" smtClean="0"/>
              <a:t>10.2.2022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B2A6D1A-2B84-0044-94A7-E5F41446B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FFB929-98BD-024A-AFB3-9917EFA7B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E4D-E3AA-DE44-821B-852CBCAB1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0511957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FC0550-1FE7-FD4C-BAA2-D411D11AB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6C2F6AE-E9F6-384B-AB3E-8B086E280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C727-43D5-2642-9E0D-C5FA1C6072B0}" type="datetime1">
              <a:rPr lang="fi-FI" smtClean="0"/>
              <a:t>10.2.2022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85D247C-D0AE-3B4B-98B3-076E98133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F69A78D-90C3-E34B-93C3-AA030F481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E4D-E3AA-DE44-821B-852CBCAB1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402519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3CA2C02-7150-7C4B-A80D-FEBCA36C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A6B2A-6A76-2D4D-9164-11F14E8F3508}" type="datetime1">
              <a:rPr lang="fi-FI" smtClean="0"/>
              <a:t>10.2.2022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4424AD2-898D-5F44-A6A4-96EEEFA44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7C16F94-EE62-0F41-9122-9FCCADAA7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E4D-E3AA-DE44-821B-852CBCAB1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2809066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B7108F-143E-4440-8F0D-1E45DAB34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E66197-EC9A-8C44-90D2-BFB22FEFD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DF74A5D-4771-A343-BFFA-62FDE3A50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B0E6731-0950-524D-B024-33323F8BE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E00E-D0C3-EA41-BA8E-9F2239380562}" type="datetime1">
              <a:rPr lang="fi-FI" smtClean="0"/>
              <a:t>10.2.2022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3F1B5B2-9D9E-444C-A93D-BEC1AF328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53291E9-B0A3-1E48-ADDD-23522E228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E4D-E3AA-DE44-821B-852CBCAB1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668329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9F6410-A4E8-F843-BEFC-79BDC8AE2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4749C22-42C9-2843-9607-285BF7401E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2967979-334A-644B-9C98-1F86A309B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812079E-CAF0-284D-A6E5-C915F0F20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C398-DFFB-2E4C-999A-7431C2851EA3}" type="datetime1">
              <a:rPr lang="fi-FI" smtClean="0"/>
              <a:t>10.2.2022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31E663A-672C-864D-8B4B-020F56961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03344B3-A37A-2643-978C-C359FA84E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E4D-E3AA-DE44-821B-852CBCAB1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167795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48A13B-B4DB-4B42-9572-710771034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4BEFA9A-FCC8-8143-B40B-3A77A0240C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D06ED86-405E-5D4E-825C-87F6E4086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0CDB-2001-5E46-80DD-17DF42406978}" type="datetime1">
              <a:rPr lang="fi-FI" smtClean="0"/>
              <a:t>10.2.2022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402632D-A670-4143-B6B3-399FB92C0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FC3B0FD-62F7-EA45-B0A6-BF46A558F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E4D-E3AA-DE44-821B-852CBCAB1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10859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nen kuva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7092366" cy="1119501"/>
          </a:xfrm>
        </p:spPr>
        <p:txBody>
          <a:bodyPr/>
          <a:lstStyle/>
          <a:p>
            <a:r>
              <a:rPr lang="fi-FI"/>
              <a:t>Tekstisivu kapealla kuvalla</a:t>
            </a:r>
            <a:br>
              <a:rPr lang="fi-FI"/>
            </a:br>
            <a:r>
              <a:rPr lang="fi-FI"/>
              <a:t>ja lyhyellä otsikolla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7092366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FFD8799F-5DA0-4FBF-A2A7-B65BDEB3B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A1F75C40-780C-491C-87BC-6A3B74DBF7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5.8.2021   |   </a:t>
            </a: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A3A71661-0388-4C74-813D-CFA192A73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14654" y="180000"/>
            <a:ext cx="3598545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05417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4FC6C8E-F0C0-B549-9CF0-FFEBC0F525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EB2CD57-B80D-8E4A-9DD4-8C94DA9E5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5D31583-CC19-DF41-9CFD-6AD1350D5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26680-747A-E547-B244-C48582052440}" type="datetime1">
              <a:rPr lang="fi-FI" smtClean="0"/>
              <a:t>10.2.2022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E4D4AA-637E-924E-827A-217BDF396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5E38D9-F6A3-374A-824D-AFA88DF3D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E4D-E3AA-DE44-821B-852CBCAB1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953441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oitus logoll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3FCCF4-B0BF-7F41-AA16-70D1B9BDC251}"/>
              </a:ext>
            </a:extLst>
          </p:cNvPr>
          <p:cNvSpPr/>
          <p:nvPr/>
        </p:nvSpPr>
        <p:spPr>
          <a:xfrm>
            <a:off x="0" y="2301586"/>
            <a:ext cx="12192000" cy="2254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Arial Regular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708989-5134-2543-8713-B6503AAE5E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6690" y="2310176"/>
            <a:ext cx="6558621" cy="223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8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rentaation alku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22B05-239D-0643-93B5-2899FBB1B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301" y="2002632"/>
            <a:ext cx="9347399" cy="2852737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Bef>
                <a:spcPts val="80"/>
              </a:spcBef>
              <a:defRPr sz="6000" spc="-15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858AD-DC95-2F44-89C2-1218375A0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2302" y="4855369"/>
            <a:ext cx="9347398" cy="225947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04969C-9A25-EC48-80BE-F3B2F7A408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7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 bulllet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78EE9-F05E-6B42-BD66-E8997A6B5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29188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F5B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0DB2E-9A5E-AA42-AB8C-DF85F03C0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28E9409-3262-8A43-9AC6-41184C1C1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02F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41B69B-5ECF-4D91-A6DD-26F70ED9D0E6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F13E1E-2DDE-984A-A663-256070ED07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ulletit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77FFF-98B7-0647-BB1C-EE8CA23E1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29188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AC24F-74C8-D846-9FB3-6CAF2AA9D1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2042A-92A6-2240-8510-115D1F679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EF570-D6F7-FE4C-97DE-0A0FE1D3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B69B-5ECF-4D91-A6DD-26F70ED9D0E6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0DB301-D288-1043-B374-5C34D6A692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it 2 palstaa, otsikko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79087-53CC-FF44-9A30-AE9D41C2D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727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6C178-61AC-C148-AA6D-032ACA632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96630"/>
            <a:ext cx="5157787" cy="823912"/>
          </a:xfrm>
          <a:solidFill>
            <a:srgbClr val="002F5B"/>
          </a:solidFill>
        </p:spPr>
        <p:txBody>
          <a:bodyPr lIns="216000" tIns="216000" rIns="216000" bIns="216000" anchor="b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BC0E9A-28E5-7540-BB0A-C59784826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23474"/>
            <a:ext cx="5157787" cy="363287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B6E82A-08A3-4944-A393-1DFF5854B0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23474"/>
            <a:ext cx="5183188" cy="363287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78228E-A85B-BB43-AEB1-3325048CB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B69B-5ECF-4D91-A6DD-26F70ED9D0E6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15523ED-6704-5347-BE67-573A7B1ED7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72200" y="1796630"/>
            <a:ext cx="5157787" cy="823912"/>
          </a:xfrm>
          <a:solidFill>
            <a:srgbClr val="002F5B"/>
          </a:solidFill>
        </p:spPr>
        <p:txBody>
          <a:bodyPr lIns="216000" tIns="216000" rIns="216000" bIns="216000" anchor="b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34F07E-BA3F-8B43-99ED-0FC5716BFC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8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a ty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77FFF-98B7-0647-BB1C-EE8CA23E1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29188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EF570-D6F7-FE4C-97DE-0A0FE1D3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FDC4F6-9C10-614A-B01A-1E09993B87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7388" y="156102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+ teksti val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22B05-239D-0643-93B5-2899FBB1B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830" y="181370"/>
            <a:ext cx="9080569" cy="2852737"/>
          </a:xfrm>
          <a:effectLst/>
        </p:spPr>
        <p:txBody>
          <a:bodyPr anchor="b">
            <a:normAutofit/>
          </a:bodyPr>
          <a:lstStyle>
            <a:lvl1pPr>
              <a:defRPr sz="5400" spc="-50" baseline="0">
                <a:solidFill>
                  <a:srgbClr val="002F5B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858AD-DC95-2F44-89C2-1218375A0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0" y="3227248"/>
            <a:ext cx="9080569" cy="2259479"/>
          </a:xfrm>
          <a:effectLst>
            <a:glow rad="546100">
              <a:schemeClr val="tx1">
                <a:alpha val="84000"/>
              </a:schemeClr>
            </a:glow>
          </a:effectLst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3FF480C-8508-5A4D-9436-22E96D7B7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02F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41B69B-5ECF-4D91-A6DD-26F70ED9D0E6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8DB580-2DC2-F94A-BCD6-F3565825CD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5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keskell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271C7E-0467-A646-A951-5CBAB6250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1" y="1513230"/>
            <a:ext cx="9093964" cy="3831541"/>
          </a:xfrm>
          <a:effectLst/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3200" b="0">
                <a:solidFill>
                  <a:srgbClr val="002F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C39EA95-DE4A-424E-AE6D-CD9E6CD3B0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02F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41B69B-5ECF-4D91-A6DD-26F70ED9D0E6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75CB7F-1FA4-C247-BE80-138D310432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1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DD9567F-1B21-044D-A586-CDAFD90C3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8207" y="1513230"/>
            <a:ext cx="8815587" cy="3831541"/>
          </a:xfr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8800" b="1" spc="-150">
                <a:solidFill>
                  <a:srgbClr val="002F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832437-0311-0545-BFCF-088015338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02F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41B69B-5ECF-4D91-A6DD-26F70ED9D0E6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EA0A68-317E-4145-8E0E-2608C3437C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5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set kuvat" preserve="1" userDrawn="1">
  <p:cSld name="Kuvatekstilliset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7092366" cy="1119501"/>
          </a:xfrm>
        </p:spPr>
        <p:txBody>
          <a:bodyPr/>
          <a:lstStyle/>
          <a:p>
            <a:r>
              <a:rPr lang="fi-FI" noProof="0"/>
              <a:t>Tekstisivu kahdella kuvalla</a:t>
            </a:r>
            <a:br>
              <a:rPr lang="fi-FI" noProof="0"/>
            </a:br>
            <a:r>
              <a:rPr lang="fi-FI" noProof="0"/>
              <a:t>ja lyhyellä otsikolla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7092366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5" name="Kuvan paikkamerkki 2">
            <a:extLst>
              <a:ext uri="{FF2B5EF4-FFF2-40B4-BE49-F238E27FC236}">
                <a16:creationId xmlns:a16="http://schemas.microsoft.com/office/drawing/2014/main" id="{FC94B34F-00DC-4D30-896A-91EC80CD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8427599" y="180000"/>
            <a:ext cx="3585600" cy="315537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7599" y="3527892"/>
            <a:ext cx="3585600" cy="315010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F7012681-75A7-47D7-8444-7D3FBA4E5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0FBAD70-7499-4E1B-A701-03775CBA2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5.8.2021   |   </a:t>
            </a:r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0AB49502-F625-40AF-9F75-9B1F2A7FD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146320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EF570-D6F7-FE4C-97DE-0A0FE1D3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4B0D1A-2E1E-3341-94DE-05958A9533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0013" y="30480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9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keskellä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9AD7897-9039-5143-AEA3-1A666D20F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1" y="1513230"/>
            <a:ext cx="9093964" cy="3831541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FC237-E277-3944-816A-F5CA6824E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41B69B-5ECF-4D91-A6DD-26F70ED9D0E6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74C38D-677A-4046-9BDE-BCDD5D8EE3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2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teksti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5279E-F00B-264A-8615-7B9D82C84C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41B69B-5ECF-4D91-A6DD-26F70ED9D0E6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D9A75D3-8517-1146-9720-72AE57AA2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8207" y="1513230"/>
            <a:ext cx="8815587" cy="3831541"/>
          </a:xfr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8800" b="1" spc="-1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9A62EE-AB04-4D4A-8F22-8220795161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uvataust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21"/>
            <a:ext cx="12190149" cy="685695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C62FFB7-6852-8144-B7F8-41D37F4A0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830" y="581486"/>
            <a:ext cx="8815587" cy="2852737"/>
          </a:xfrm>
          <a:effectLst>
            <a:outerShdw blurRad="254000" dist="63500" dir="2700000" algn="tl" rotWithShape="0">
              <a:srgbClr val="002F5B">
                <a:alpha val="40000"/>
              </a:srgbClr>
            </a:outerShdw>
          </a:effectLst>
        </p:spPr>
        <p:txBody>
          <a:bodyPr anchor="b">
            <a:normAutofit/>
          </a:bodyPr>
          <a:lstStyle>
            <a:lvl1pPr>
              <a:defRPr sz="5400" spc="-15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EAAD480-0252-7E4C-BDF3-503894F7D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0" y="3601321"/>
            <a:ext cx="8815587" cy="2259479"/>
          </a:xfrm>
          <a:effectLst>
            <a:glow rad="546100">
              <a:schemeClr val="tx1">
                <a:alpha val="84000"/>
              </a:schemeClr>
            </a:glow>
            <a:outerShdw blurRad="203200" dist="38100" dir="2700000" algn="tl" rotWithShape="0">
              <a:srgbClr val="002F5B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C32783-DE99-FA4C-B922-99727FB05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41B69B-5ECF-4D91-A6DD-26F70ED9D0E6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686444-D045-9946-9B7B-937DC59CC7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0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uvataust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" y="521"/>
            <a:ext cx="12190151" cy="685695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C62FFB7-6852-8144-B7F8-41D37F4A0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830" y="581486"/>
            <a:ext cx="8815587" cy="2852737"/>
          </a:xfrm>
          <a:effectLst>
            <a:outerShdw blurRad="254000" dist="63500" dir="2700000" algn="tl" rotWithShape="0">
              <a:srgbClr val="002F5B">
                <a:alpha val="40000"/>
              </a:srgbClr>
            </a:outerShdw>
          </a:effectLst>
        </p:spPr>
        <p:txBody>
          <a:bodyPr anchor="b">
            <a:normAutofit/>
          </a:bodyPr>
          <a:lstStyle>
            <a:lvl1pPr>
              <a:defRPr sz="5400" spc="-15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EAAD480-0252-7E4C-BDF3-503894F7D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0" y="3601321"/>
            <a:ext cx="8815587" cy="2259479"/>
          </a:xfrm>
          <a:effectLst>
            <a:glow rad="546100">
              <a:schemeClr val="tx1">
                <a:alpha val="84000"/>
              </a:schemeClr>
            </a:glow>
            <a:outerShdw blurRad="203200" dist="38100" dir="2700000" algn="tl" rotWithShape="0">
              <a:srgbClr val="002F5B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ACB155-97B6-4D40-A173-F4CEBB13F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41B69B-5ECF-4D91-A6DD-26F70ED9D0E6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9A01A5-F831-D447-977B-532784563A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7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uvataust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" y="521"/>
            <a:ext cx="12190147" cy="685695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C62FFB7-6852-8144-B7F8-41D37F4A0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830" y="581486"/>
            <a:ext cx="8815587" cy="2852737"/>
          </a:xfrm>
          <a:effectLst>
            <a:outerShdw blurRad="254000" dist="63500" dir="2700000" algn="tl" rotWithShape="0">
              <a:srgbClr val="002F5B">
                <a:alpha val="40000"/>
              </a:srgbClr>
            </a:outerShdw>
          </a:effectLst>
        </p:spPr>
        <p:txBody>
          <a:bodyPr anchor="b">
            <a:normAutofit/>
          </a:bodyPr>
          <a:lstStyle>
            <a:lvl1pPr>
              <a:defRPr sz="5400" spc="-15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EAAD480-0252-7E4C-BDF3-503894F7D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0" y="3601321"/>
            <a:ext cx="8815587" cy="2259479"/>
          </a:xfrm>
          <a:effectLst>
            <a:glow rad="546100">
              <a:schemeClr val="tx1">
                <a:alpha val="84000"/>
              </a:schemeClr>
            </a:glow>
            <a:outerShdw blurRad="203200" dist="38100" dir="2700000" algn="tl" rotWithShape="0">
              <a:srgbClr val="002F5B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286D6D5-076B-554C-A7E9-6E8CFCBC7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41B69B-5ECF-4D91-A6DD-26F70ED9D0E6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98F007-7F05-074A-A87A-BB6B4B9635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1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uvatausta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" y="521"/>
            <a:ext cx="12190147" cy="685695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A2CAA-8732-8649-88BA-B8FBC70C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41B69B-5ECF-4D91-A6DD-26F70ED9D0E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C62FFB7-6852-8144-B7F8-41D37F4A0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830" y="581486"/>
            <a:ext cx="8815587" cy="2852737"/>
          </a:xfrm>
          <a:effectLst>
            <a:outerShdw blurRad="254000" dist="63500" dir="2700000" algn="tl" rotWithShape="0">
              <a:srgbClr val="002F5B">
                <a:alpha val="40000"/>
              </a:srgbClr>
            </a:outerShdw>
          </a:effectLst>
        </p:spPr>
        <p:txBody>
          <a:bodyPr anchor="b">
            <a:normAutofit/>
          </a:bodyPr>
          <a:lstStyle>
            <a:lvl1pPr>
              <a:defRPr sz="5400" spc="-15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EAAD480-0252-7E4C-BDF3-503894F7D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0" y="3601321"/>
            <a:ext cx="8815587" cy="2259479"/>
          </a:xfrm>
          <a:effectLst>
            <a:glow rad="546100">
              <a:schemeClr val="tx1">
                <a:alpha val="84000"/>
              </a:schemeClr>
            </a:glow>
            <a:outerShdw blurRad="203200" dist="38100" dir="2700000" algn="tl" rotWithShape="0">
              <a:srgbClr val="002F5B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542C67-4772-BF48-9470-7A54CCFF0C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7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Kuvataust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" y="520"/>
            <a:ext cx="12190149" cy="6856959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271C7E-0467-A646-A951-5CBAB6250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1" y="1513230"/>
            <a:ext cx="9093964" cy="3831541"/>
          </a:xfrm>
          <a:effectLst>
            <a:outerShdw blurRad="2032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F4CAA4B-32D8-D34C-BF8D-3008CF3DB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41B69B-5ECF-4D91-A6DD-26F70ED9D0E6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DB1783-673E-EE4E-9C03-FED0C10E47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3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Kuvataust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21"/>
            <a:ext cx="12190149" cy="68569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A2CAA-8732-8649-88BA-B8FBC70C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41B69B-5ECF-4D91-A6DD-26F70ED9D0E6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271C7E-0467-A646-A951-5CBAB6250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1" y="1513230"/>
            <a:ext cx="9093964" cy="3831541"/>
          </a:xfrm>
          <a:effectLst>
            <a:outerShdw blurRad="2032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69E603-6AE2-8A46-A0C0-A4A8C7D6C6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3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Kuvataust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2" y="521"/>
            <a:ext cx="12190147" cy="68569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A2CAA-8732-8649-88BA-B8FBC70C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41B69B-5ECF-4D91-A6DD-26F70ED9D0E6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271C7E-0467-A646-A951-5CBAB6250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1" y="1513230"/>
            <a:ext cx="9093964" cy="3831541"/>
          </a:xfrm>
          <a:effectLst>
            <a:outerShdw blurRad="2032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70C9B6-59D7-2947-83CD-C45FC9445C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2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nen kuva iso" preserve="1" userDrawn="1">
  <p:cSld name="Kuvatekstillinen 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5224068" cy="1119501"/>
          </a:xfrm>
        </p:spPr>
        <p:txBody>
          <a:bodyPr/>
          <a:lstStyle/>
          <a:p>
            <a:r>
              <a:rPr lang="fi-FI" noProof="0"/>
              <a:t>Tekstisivu isolla  kuvalla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5224068" cy="40892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Kuvasivun teksti tulee tiivistää lyhyeksi.</a:t>
            </a:r>
            <a:br>
              <a:rPr lang="fi-FI"/>
            </a:br>
            <a:r>
              <a:rPr lang="fi-FI"/>
              <a:t>Käytä laadukkaita kuvia.</a:t>
            </a:r>
            <a:br>
              <a:rPr lang="fi-FI"/>
            </a:br>
            <a:r>
              <a:rPr lang="fi-FI"/>
              <a:t>Vältä tiedostokooltaan isoja kuvia, jotta esityksestä ei tule liian raskasta.</a:t>
            </a:r>
            <a:br>
              <a:rPr lang="fi-FI"/>
            </a:br>
            <a:r>
              <a:rPr lang="fi-FI"/>
              <a:t>Sivun tulee olla helposti silmäiltävissä ja teksti koon tulee olla luettavissa.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28597" y="180000"/>
            <a:ext cx="5584602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B5F3AB46-DDE8-48A9-B165-54E07D0B6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0AA848AD-B333-42B9-B9E4-08ABFCD612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5.8.2021   |   </a:t>
            </a: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697CFB4B-70A9-4C59-8AFC-86477E70A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42770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Kuvatausta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2" y="521"/>
            <a:ext cx="12190147" cy="685695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A2CAA-8732-8649-88BA-B8FBC70C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41B69B-5ECF-4D91-A6DD-26F70ED9D0E6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271C7E-0467-A646-A951-5CBAB6250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1" y="1513230"/>
            <a:ext cx="9093964" cy="3831541"/>
          </a:xfrm>
          <a:effectLst>
            <a:outerShdw blurRad="2032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2CFF05-697B-4D4E-90D3-134BFEB753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9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Kuvataust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21"/>
            <a:ext cx="12190149" cy="685695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A2CAA-8732-8649-88BA-B8FBC70C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41B69B-5ECF-4D91-A6DD-26F70ED9D0E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DD9567F-1B21-044D-A586-CDAFD90C3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8207" y="1513230"/>
            <a:ext cx="8815587" cy="3831541"/>
          </a:xfrm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800" b="1" spc="-1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1BFE1E-DA1A-EA45-9F0B-99719C944F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4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Kuvataust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21"/>
            <a:ext cx="12190149" cy="68569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A2CAA-8732-8649-88BA-B8FBC70C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41B69B-5ECF-4D91-A6DD-26F70ED9D0E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E0C45B-7465-E240-B6D3-6FFDDDF14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8207" y="1513230"/>
            <a:ext cx="8815587" cy="3831541"/>
          </a:xfrm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800" b="1" spc="-1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018231-43E1-114C-90D5-EFF3D24834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4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Kuvataust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2" y="0"/>
            <a:ext cx="12190147" cy="68569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A2CAA-8732-8649-88BA-B8FBC70C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41B69B-5ECF-4D91-A6DD-26F70ED9D0E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0A8E0CD-2BD5-6F43-A223-7E1C62783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8207" y="1513230"/>
            <a:ext cx="8815587" cy="3831541"/>
          </a:xfrm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800" b="1" spc="-1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57A5C1-91E2-634A-BA66-7D370AD8D1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Kuvatausta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081929-8B7D-404F-95F6-439269C931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2" y="521"/>
            <a:ext cx="12190147" cy="685695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A2CAA-8732-8649-88BA-B8FBC70C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41B69B-5ECF-4D91-A6DD-26F70ED9D0E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EBEE9BF-9E5B-2244-9576-B0D5ED640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8207" y="1513230"/>
            <a:ext cx="8815587" cy="3831541"/>
          </a:xfrm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800" b="1" spc="-1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00E3EC-C666-C346-BBC5-7FEE0CEF52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5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nos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8775857-B8F4-EC41-ACF0-886597A76D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748105-46DB-0948-9024-F289F32E9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8588" y="371122"/>
            <a:ext cx="3932237" cy="168627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200">
                <a:solidFill>
                  <a:srgbClr val="002F5B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94274-4373-024F-9669-EEF75967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999" y="6356350"/>
            <a:ext cx="905613" cy="365125"/>
          </a:xfrm>
        </p:spPr>
        <p:txBody>
          <a:bodyPr/>
          <a:lstStyle/>
          <a:p>
            <a:fld id="{CD41B69B-5ECF-4D91-A6DD-26F70ED9D0E6}" type="slidenum">
              <a:rPr lang="fi-FI" smtClean="0"/>
              <a:t>‹#›</a:t>
            </a:fld>
            <a:endParaRPr lang="fi-FI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EDD328B-D856-724C-90BA-A538844627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3169" y="554400"/>
            <a:ext cx="4689662" cy="57492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B9B3364-7B62-EA45-B7E4-9301B5C459F2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808588" y="2152062"/>
            <a:ext cx="4644826" cy="42042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2B5342-55B9-2B41-8822-560BCCE902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5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no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8775857-B8F4-EC41-ACF0-886597A76D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94274-4373-024F-9669-EEF75967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999" y="6356350"/>
            <a:ext cx="905613" cy="365125"/>
          </a:xfrm>
        </p:spPr>
        <p:txBody>
          <a:bodyPr/>
          <a:lstStyle/>
          <a:p>
            <a:fld id="{CD41B69B-5ECF-4D91-A6DD-26F70ED9D0E6}" type="slidenum">
              <a:rPr lang="fi-FI" smtClean="0"/>
              <a:t>‹#›</a:t>
            </a:fld>
            <a:endParaRPr lang="fi-FI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EDD328B-D856-724C-90BA-A538844627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3169" y="554400"/>
            <a:ext cx="4689662" cy="5749201"/>
          </a:xfrm>
        </p:spPr>
        <p:txBody>
          <a:bodyPr anchor="ctr">
            <a:noAutofit/>
          </a:bodyPr>
          <a:lstStyle>
            <a:lvl1pPr marL="0" indent="0" algn="ctr">
              <a:buNone/>
              <a:defRPr sz="144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5295E90-4052-914E-B939-EB14C2D3F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8588" y="371122"/>
            <a:ext cx="3932237" cy="168627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200">
                <a:solidFill>
                  <a:srgbClr val="002F5B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49A6705-119A-264D-B71A-B8988BE19010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808588" y="2152062"/>
            <a:ext cx="4644826" cy="42042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6F0EFA1-5269-9F46-BF6F-C4579DC404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1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vasen txt oi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7D279B4-7217-244B-8ECA-D772EB4A4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9419" y="0"/>
            <a:ext cx="6105419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94274-4373-024F-9669-EEF75967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999" y="6356350"/>
            <a:ext cx="905613" cy="365125"/>
          </a:xfrm>
        </p:spPr>
        <p:txBody>
          <a:bodyPr/>
          <a:lstStyle/>
          <a:p>
            <a:fld id="{CD41B69B-5ECF-4D91-A6DD-26F70ED9D0E6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9ACDDF0-3262-234C-A075-BC0D935C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8588" y="371122"/>
            <a:ext cx="3932237" cy="168627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200">
                <a:solidFill>
                  <a:srgbClr val="002F5B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F8A2CDA-1C3A-0C41-B281-08EC34E01382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808588" y="2152062"/>
            <a:ext cx="4644826" cy="42042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B4ABC2-B1E5-5646-A58B-E94FD5EACE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8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vasen txt oi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7D279B4-7217-244B-8ECA-D772EB4A4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9419" y="0"/>
            <a:ext cx="3060000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748105-46DB-0948-9024-F289F32E9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319" y="371122"/>
            <a:ext cx="6953506" cy="1686278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2F5B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94274-4373-024F-9669-EEF75967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999" y="6356350"/>
            <a:ext cx="905613" cy="365125"/>
          </a:xfrm>
        </p:spPr>
        <p:txBody>
          <a:bodyPr/>
          <a:lstStyle/>
          <a:p>
            <a:fld id="{CD41B69B-5ECF-4D91-A6DD-26F70ED9D0E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F8FAB2A-4222-654B-AB95-220C6BE37FD0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787319" y="2152062"/>
            <a:ext cx="7666095" cy="42042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C9908C-B801-1B46-85EF-C1B0FF17AE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56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B4EFF-307A-E147-83A4-ABF4A2428A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43274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94274-4373-024F-9669-EEF75967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999" y="6356350"/>
            <a:ext cx="905613" cy="365125"/>
          </a:xfrm>
        </p:spPr>
        <p:txBody>
          <a:bodyPr/>
          <a:lstStyle/>
          <a:p>
            <a:fld id="{CD41B69B-5ECF-4D91-A6DD-26F70ED9D0E6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1C722D1-FA31-4940-8BD1-421C15AEEA0F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601206" y="4820860"/>
            <a:ext cx="2340000" cy="10881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7B0F86B-AB84-7A41-A60D-CD6718BD8ED1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6242598" y="4820860"/>
            <a:ext cx="2339999" cy="10881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5143527-32D0-9F4A-8E24-AA1998FDB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29188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18FCC45-C6DD-7B40-A552-A0C509D23CE8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3601206" y="2262748"/>
            <a:ext cx="2340000" cy="2340000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058EE4CF-E4D6-C649-9228-1D6F31551312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242597" y="2262748"/>
            <a:ext cx="2340000" cy="2340000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F6D75E-5D47-5745-8506-553C8871D3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5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79999" y="180000"/>
            <a:ext cx="11833200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66603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9FB142-2739-5840-AE3B-707D732B48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43274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94274-4373-024F-9669-EEF75967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999" y="6356350"/>
            <a:ext cx="905613" cy="365125"/>
          </a:xfrm>
        </p:spPr>
        <p:txBody>
          <a:bodyPr/>
          <a:lstStyle/>
          <a:p>
            <a:fld id="{CD41B69B-5ECF-4D91-A6DD-26F70ED9D0E6}" type="slidenum">
              <a:rPr lang="fi-FI" smtClean="0"/>
              <a:t>‹#›</a:t>
            </a:fld>
            <a:endParaRPr lang="fi-FI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0C948641-6324-2C4E-8E41-5C6685E8DB1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2284609" y="2262748"/>
            <a:ext cx="2340000" cy="2340000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5D000EAE-B6E3-7949-B464-A3F5C7CE6B45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7576698" y="4820860"/>
            <a:ext cx="2340000" cy="10881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21D0D75-80AD-504C-B128-B1C2C9BF9A75}"/>
              </a:ext>
            </a:extLst>
          </p:cNvPr>
          <p:cNvSpPr>
            <a:spLocks noGrp="1"/>
          </p:cNvSpPr>
          <p:nvPr>
            <p:ph type="body" sz="half" idx="27"/>
          </p:nvPr>
        </p:nvSpPr>
        <p:spPr>
          <a:xfrm>
            <a:off x="4926000" y="4820860"/>
            <a:ext cx="2340000" cy="10881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25BDD379-F172-C141-BBAA-6F24F4137AE2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2284609" y="4820860"/>
            <a:ext cx="2339999" cy="10881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CA66CA6-59A9-7149-B7B6-122A85A8E6E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926000" y="2262748"/>
            <a:ext cx="2340000" cy="2340000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670FDC78-CD04-C248-936D-4E535C556FA1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7576698" y="2262748"/>
            <a:ext cx="2340000" cy="2340000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7DB94EF-40A9-134C-A16A-9F12A7B3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29188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24817B-E0C7-4047-97EA-8D4DF9DE34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2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AB2900E-C3A0-A34C-B548-6B0DD892D7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43274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94274-4373-024F-9669-EEF75967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5999" y="6356350"/>
            <a:ext cx="905613" cy="365125"/>
          </a:xfrm>
        </p:spPr>
        <p:txBody>
          <a:bodyPr/>
          <a:lstStyle/>
          <a:p>
            <a:fld id="{CD41B69B-5ECF-4D91-A6DD-26F70ED9D0E6}" type="slidenum">
              <a:rPr lang="fi-FI" smtClean="0"/>
              <a:t>‹#›</a:t>
            </a:fld>
            <a:endParaRPr lang="fi-FI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7D623471-4980-9641-B3B4-4B85FB9A32FC}"/>
              </a:ext>
            </a:extLst>
          </p:cNvPr>
          <p:cNvSpPr>
            <a:spLocks noGrp="1"/>
          </p:cNvSpPr>
          <p:nvPr>
            <p:ph type="body" sz="half" idx="30"/>
          </p:nvPr>
        </p:nvSpPr>
        <p:spPr>
          <a:xfrm>
            <a:off x="972935" y="4820860"/>
            <a:ext cx="2339999" cy="10881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FD3FB280-2B1E-194E-B740-5E2F1300A424}"/>
              </a:ext>
            </a:extLst>
          </p:cNvPr>
          <p:cNvSpPr>
            <a:spLocks noGrp="1"/>
          </p:cNvSpPr>
          <p:nvPr>
            <p:ph type="body" sz="half" idx="31"/>
          </p:nvPr>
        </p:nvSpPr>
        <p:spPr>
          <a:xfrm>
            <a:off x="3614326" y="4820860"/>
            <a:ext cx="2339999" cy="10881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16745DA5-3D02-834C-9004-6EA74085AD4E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6255716" y="4820860"/>
            <a:ext cx="2340000" cy="10881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B7511C7F-3548-AF44-87F8-EE78B514AC03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8897107" y="4820860"/>
            <a:ext cx="2340000" cy="10881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43AA93D3-A9A9-4145-B0C2-4CDEBDC60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29188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DD247B6A-6DD6-8E4F-89F7-D036D882B9FF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972934" y="2262748"/>
            <a:ext cx="2340000" cy="2340000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BD3AEF14-403E-0D49-9752-CCB3AC97D085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3614325" y="2262748"/>
            <a:ext cx="2340000" cy="2340000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D767C64C-BE03-3C49-8F5E-F21FA49C2B71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6255716" y="2262748"/>
            <a:ext cx="2340000" cy="2340000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9505BD62-B4F5-0046-B316-96AE1E1D8667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8897107" y="2262748"/>
            <a:ext cx="2340000" cy="2340000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7415E2C-35FB-A64E-B1FA-D2F5ACD16F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8520" y="0"/>
            <a:ext cx="1563480" cy="17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0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EF570-D6F7-FE4C-97DE-0A0FE1D3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0013" y="30480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7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olla ty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77FFF-98B7-0647-BB1C-EE8CA23E1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29188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EF570-D6F7-FE4C-97DE-0A0FE1D3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B522-C2A2-944F-BE3C-E8AEDC463307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7388" y="156102"/>
            <a:ext cx="15607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2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AF5ED276-0204-40E6-B3D6-A29A0811A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510393"/>
            <a:ext cx="11834341" cy="3159499"/>
          </a:xfrm>
          <a:custGeom>
            <a:avLst/>
            <a:gdLst>
              <a:gd name="T0" fmla="*/ 0 w 32870"/>
              <a:gd name="T1" fmla="*/ 3229 h 8296"/>
              <a:gd name="T2" fmla="*/ 0 w 32870"/>
              <a:gd name="T3" fmla="*/ 8296 h 8296"/>
              <a:gd name="T4" fmla="*/ 16387 w 32870"/>
              <a:gd name="T5" fmla="*/ 4042 h 8296"/>
              <a:gd name="T6" fmla="*/ 32870 w 32870"/>
              <a:gd name="T7" fmla="*/ 4037 h 8296"/>
              <a:gd name="T8" fmla="*/ 32870 w 32870"/>
              <a:gd name="T9" fmla="*/ 0 h 8296"/>
              <a:gd name="T10" fmla="*/ 15744 w 32870"/>
              <a:gd name="T11" fmla="*/ 14 h 8296"/>
              <a:gd name="T12" fmla="*/ 0 w 32870"/>
              <a:gd name="T13" fmla="*/ 3229 h 8296"/>
              <a:gd name="connsiteX0" fmla="*/ 0 w 10000"/>
              <a:gd name="connsiteY0" fmla="*/ 4445 h 10553"/>
              <a:gd name="connsiteX1" fmla="*/ 0 w 10000"/>
              <a:gd name="connsiteY1" fmla="*/ 10553 h 10553"/>
              <a:gd name="connsiteX2" fmla="*/ 4985 w 10000"/>
              <a:gd name="connsiteY2" fmla="*/ 5425 h 10553"/>
              <a:gd name="connsiteX3" fmla="*/ 10000 w 10000"/>
              <a:gd name="connsiteY3" fmla="*/ 5419 h 10553"/>
              <a:gd name="connsiteX4" fmla="*/ 10000 w 10000"/>
              <a:gd name="connsiteY4" fmla="*/ 553 h 10553"/>
              <a:gd name="connsiteX5" fmla="*/ 4601 w 10000"/>
              <a:gd name="connsiteY5" fmla="*/ 0 h 10553"/>
              <a:gd name="connsiteX6" fmla="*/ 0 w 10000"/>
              <a:gd name="connsiteY6" fmla="*/ 4445 h 10553"/>
              <a:gd name="connsiteX0" fmla="*/ 0 w 10000"/>
              <a:gd name="connsiteY0" fmla="*/ 4468 h 10576"/>
              <a:gd name="connsiteX1" fmla="*/ 0 w 10000"/>
              <a:gd name="connsiteY1" fmla="*/ 10576 h 10576"/>
              <a:gd name="connsiteX2" fmla="*/ 4985 w 10000"/>
              <a:gd name="connsiteY2" fmla="*/ 5448 h 10576"/>
              <a:gd name="connsiteX3" fmla="*/ 10000 w 10000"/>
              <a:gd name="connsiteY3" fmla="*/ 5442 h 10576"/>
              <a:gd name="connsiteX4" fmla="*/ 10000 w 10000"/>
              <a:gd name="connsiteY4" fmla="*/ 576 h 10576"/>
              <a:gd name="connsiteX5" fmla="*/ 4601 w 10000"/>
              <a:gd name="connsiteY5" fmla="*/ 23 h 10576"/>
              <a:gd name="connsiteX6" fmla="*/ 0 w 10000"/>
              <a:gd name="connsiteY6" fmla="*/ 4468 h 10576"/>
              <a:gd name="connsiteX0" fmla="*/ 0 w 10000"/>
              <a:gd name="connsiteY0" fmla="*/ 4468 h 10576"/>
              <a:gd name="connsiteX1" fmla="*/ 0 w 10000"/>
              <a:gd name="connsiteY1" fmla="*/ 10576 h 10576"/>
              <a:gd name="connsiteX2" fmla="*/ 4985 w 10000"/>
              <a:gd name="connsiteY2" fmla="*/ 5448 h 10576"/>
              <a:gd name="connsiteX3" fmla="*/ 10000 w 10000"/>
              <a:gd name="connsiteY3" fmla="*/ 5442 h 10576"/>
              <a:gd name="connsiteX4" fmla="*/ 10000 w 10000"/>
              <a:gd name="connsiteY4" fmla="*/ 576 h 10576"/>
              <a:gd name="connsiteX5" fmla="*/ 4601 w 10000"/>
              <a:gd name="connsiteY5" fmla="*/ 23 h 10576"/>
              <a:gd name="connsiteX6" fmla="*/ 0 w 10000"/>
              <a:gd name="connsiteY6" fmla="*/ 4468 h 1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576">
                <a:moveTo>
                  <a:pt x="0" y="4468"/>
                </a:moveTo>
                <a:lnTo>
                  <a:pt x="0" y="10576"/>
                </a:lnTo>
                <a:cubicBezTo>
                  <a:pt x="1195" y="6090"/>
                  <a:pt x="3644" y="5440"/>
                  <a:pt x="4985" y="5448"/>
                </a:cubicBezTo>
                <a:lnTo>
                  <a:pt x="10000" y="5442"/>
                </a:lnTo>
                <a:lnTo>
                  <a:pt x="10000" y="576"/>
                </a:lnTo>
                <a:cubicBezTo>
                  <a:pt x="7689" y="-155"/>
                  <a:pt x="4944" y="14"/>
                  <a:pt x="4601" y="23"/>
                </a:cubicBezTo>
                <a:cubicBezTo>
                  <a:pt x="2299" y="83"/>
                  <a:pt x="342" y="2596"/>
                  <a:pt x="0" y="4468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18A66D6D-8F98-4660-A768-97FB85B4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1"/>
            <a:ext cx="11834341" cy="4674025"/>
          </a:xfrm>
          <a:custGeom>
            <a:avLst/>
            <a:gdLst>
              <a:gd name="T0" fmla="*/ 0 w 32870"/>
              <a:gd name="T1" fmla="*/ 4209 h 12980"/>
              <a:gd name="T2" fmla="*/ 0 w 32870"/>
              <a:gd name="T3" fmla="*/ 12980 h 12980"/>
              <a:gd name="T4" fmla="*/ 15744 w 32870"/>
              <a:gd name="T5" fmla="*/ 9766 h 12980"/>
              <a:gd name="T6" fmla="*/ 32870 w 32870"/>
              <a:gd name="T7" fmla="*/ 9751 h 12980"/>
              <a:gd name="T8" fmla="*/ 32870 w 32870"/>
              <a:gd name="T9" fmla="*/ 0 h 12980"/>
              <a:gd name="T10" fmla="*/ 11591 w 32870"/>
              <a:gd name="T11" fmla="*/ 0 h 12980"/>
              <a:gd name="T12" fmla="*/ 0 w 32870"/>
              <a:gd name="T13" fmla="*/ 4209 h 12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12980">
                <a:moveTo>
                  <a:pt x="0" y="4209"/>
                </a:moveTo>
                <a:lnTo>
                  <a:pt x="0" y="12980"/>
                </a:lnTo>
                <a:cubicBezTo>
                  <a:pt x="3166" y="11041"/>
                  <a:pt x="8177" y="9815"/>
                  <a:pt x="15744" y="9766"/>
                </a:cubicBezTo>
                <a:cubicBezTo>
                  <a:pt x="16871" y="9758"/>
                  <a:pt x="24550" y="9754"/>
                  <a:pt x="32870" y="9751"/>
                </a:cubicBez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378395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5459" y="5732591"/>
            <a:ext cx="7060949" cy="642035"/>
          </a:xfrm>
        </p:spPr>
        <p:txBody>
          <a:bodyPr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8" y="453336"/>
            <a:ext cx="2538989" cy="652273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B88DF8E-5E02-40AB-90C4-DE45B779F0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14879" y="5732591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tx2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15.3.2021</a:t>
            </a:r>
            <a:endParaRPr lang="fi-FI" sz="1600">
              <a:solidFill>
                <a:schemeClr val="tx2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79E75F-9A0D-4860-913E-C4C401DAD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28116" y="5455058"/>
            <a:ext cx="4114800" cy="204601"/>
          </a:xfrm>
        </p:spPr>
        <p:txBody>
          <a:bodyPr/>
          <a:lstStyle>
            <a:lvl1pPr algn="r">
              <a:defRPr lang="fi-FI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i-FI"/>
              <a:t>Kristiina Karppi</a:t>
            </a:r>
            <a:endParaRPr lang="fi-FI" sz="16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06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>
            <a:extLst>
              <a:ext uri="{FF2B5EF4-FFF2-40B4-BE49-F238E27FC236}">
                <a16:creationId xmlns:a16="http://schemas.microsoft.com/office/drawing/2014/main" id="{05F8CEAE-2B96-485D-B411-8B7C510B0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939871"/>
            <a:ext cx="11834341" cy="2720456"/>
          </a:xfrm>
          <a:custGeom>
            <a:avLst/>
            <a:gdLst>
              <a:gd name="T0" fmla="*/ 0 w 32870"/>
              <a:gd name="T1" fmla="*/ 2226 h 7380"/>
              <a:gd name="T2" fmla="*/ 0 w 32870"/>
              <a:gd name="T3" fmla="*/ 7380 h 7380"/>
              <a:gd name="T4" fmla="*/ 14422 w 32870"/>
              <a:gd name="T5" fmla="*/ 4565 h 7380"/>
              <a:gd name="T6" fmla="*/ 32870 w 32870"/>
              <a:gd name="T7" fmla="*/ 4560 h 7380"/>
              <a:gd name="T8" fmla="*/ 32870 w 32870"/>
              <a:gd name="T9" fmla="*/ 0 h 7380"/>
              <a:gd name="T10" fmla="*/ 13779 w 32870"/>
              <a:gd name="T11" fmla="*/ 16 h 7380"/>
              <a:gd name="T12" fmla="*/ 0 w 32870"/>
              <a:gd name="T13" fmla="*/ 2226 h 7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380">
                <a:moveTo>
                  <a:pt x="0" y="2226"/>
                </a:moveTo>
                <a:lnTo>
                  <a:pt x="0" y="7380"/>
                </a:lnTo>
                <a:cubicBezTo>
                  <a:pt x="4241" y="4951"/>
                  <a:pt x="10659" y="4560"/>
                  <a:pt x="14422" y="4565"/>
                </a:cubicBezTo>
                <a:cubicBezTo>
                  <a:pt x="15294" y="4566"/>
                  <a:pt x="23963" y="4563"/>
                  <a:pt x="32870" y="456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E1153FAC-44DF-431E-A26D-60482F42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1"/>
            <a:ext cx="11834341" cy="4632577"/>
          </a:xfrm>
          <a:custGeom>
            <a:avLst/>
            <a:gdLst>
              <a:gd name="T0" fmla="*/ 32870 w 32870"/>
              <a:gd name="T1" fmla="*/ 11160 h 12864"/>
              <a:gd name="T2" fmla="*/ 32870 w 32870"/>
              <a:gd name="T3" fmla="*/ 0 h 12864"/>
              <a:gd name="T4" fmla="*/ 11591 w 32870"/>
              <a:gd name="T5" fmla="*/ 0 h 12864"/>
              <a:gd name="T6" fmla="*/ 0 w 32870"/>
              <a:gd name="T7" fmla="*/ 4209 h 12864"/>
              <a:gd name="T8" fmla="*/ 0 w 32870"/>
              <a:gd name="T9" fmla="*/ 12864 h 12864"/>
              <a:gd name="T10" fmla="*/ 13779 w 32870"/>
              <a:gd name="T11" fmla="*/ 10654 h 12864"/>
              <a:gd name="T12" fmla="*/ 32870 w 32870"/>
              <a:gd name="T13" fmla="*/ 10638 h 12864"/>
              <a:gd name="T14" fmla="*/ 32870 w 32870"/>
              <a:gd name="T15" fmla="*/ 11160 h 1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870" h="12864">
                <a:moveTo>
                  <a:pt x="32870" y="11160"/>
                </a:move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2864"/>
                </a:lnTo>
                <a:cubicBezTo>
                  <a:pt x="3156" y="11514"/>
                  <a:pt x="7620" y="10694"/>
                  <a:pt x="13779" y="10654"/>
                </a:cubicBezTo>
                <a:cubicBezTo>
                  <a:pt x="15112" y="10646"/>
                  <a:pt x="23927" y="10641"/>
                  <a:pt x="32870" y="10638"/>
                </a:cubicBezTo>
                <a:lnTo>
                  <a:pt x="32870" y="1116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720931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5457" y="4737496"/>
            <a:ext cx="7068699" cy="642035"/>
          </a:xfrm>
        </p:spPr>
        <p:txBody>
          <a:bodyPr anchor="t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8" y="453336"/>
            <a:ext cx="2538989" cy="652273"/>
          </a:xfrm>
          <a:prstGeom prst="rect">
            <a:avLst/>
          </a:prstGeom>
        </p:spPr>
      </p:pic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39075F1A-02C4-4735-B1E3-C64DC67F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4156" y="4737496"/>
            <a:ext cx="1240109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15.3.2021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6BD6B811-C650-4A18-9C6D-CB0DEFCA7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1172" y="4459964"/>
            <a:ext cx="4114800" cy="20460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Kristiina Karppi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44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3" preserve="1" userDrawn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19E26A5B-0527-2A40-8198-D97AB2849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1" y="180001"/>
            <a:ext cx="11834343" cy="5653369"/>
          </a:xfrm>
          <a:custGeom>
            <a:avLst/>
            <a:gdLst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4632577 h 5653369"/>
              <a:gd name="connsiteX7" fmla="*/ 2 w 11834343"/>
              <a:gd name="connsiteY7" fmla="*/ 2262418 h 5653369"/>
              <a:gd name="connsiteX8" fmla="*/ 2 w 11834343"/>
              <a:gd name="connsiteY8" fmla="*/ 1515743 h 5653369"/>
              <a:gd name="connsiteX9" fmla="*/ 4173164 w 11834343"/>
              <a:gd name="connsiteY9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2262418 h 5653369"/>
              <a:gd name="connsiteX7" fmla="*/ 2 w 11834343"/>
              <a:gd name="connsiteY7" fmla="*/ 1515743 h 5653369"/>
              <a:gd name="connsiteX8" fmla="*/ 4173164 w 11834343"/>
              <a:gd name="connsiteY8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1515743 h 5653369"/>
              <a:gd name="connsiteX7" fmla="*/ 4173164 w 11834343"/>
              <a:gd name="connsiteY7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4781242 h 5653369"/>
              <a:gd name="connsiteX4" fmla="*/ 2 w 11834343"/>
              <a:gd name="connsiteY4" fmla="*/ 5653369 h 5653369"/>
              <a:gd name="connsiteX5" fmla="*/ 2 w 11834343"/>
              <a:gd name="connsiteY5" fmla="*/ 1515743 h 5653369"/>
              <a:gd name="connsiteX6" fmla="*/ 4173164 w 11834343"/>
              <a:gd name="connsiteY6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4781242 h 5653369"/>
              <a:gd name="connsiteX3" fmla="*/ 2 w 11834343"/>
              <a:gd name="connsiteY3" fmla="*/ 5653369 h 5653369"/>
              <a:gd name="connsiteX4" fmla="*/ 2 w 11834343"/>
              <a:gd name="connsiteY4" fmla="*/ 1515743 h 5653369"/>
              <a:gd name="connsiteX5" fmla="*/ 4173164 w 11834343"/>
              <a:gd name="connsiteY5" fmla="*/ 0 h 565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4343" h="5653369">
                <a:moveTo>
                  <a:pt x="4173164" y="0"/>
                </a:moveTo>
                <a:lnTo>
                  <a:pt x="11834343" y="0"/>
                </a:lnTo>
                <a:lnTo>
                  <a:pt x="11834343" y="4781242"/>
                </a:lnTo>
                <a:cubicBezTo>
                  <a:pt x="11819942" y="4767138"/>
                  <a:pt x="-5758" y="5651802"/>
                  <a:pt x="2" y="5653369"/>
                </a:cubicBezTo>
                <a:lnTo>
                  <a:pt x="2" y="1515743"/>
                </a:lnTo>
                <a:cubicBezTo>
                  <a:pt x="2819434" y="1624499"/>
                  <a:pt x="3916820" y="928388"/>
                  <a:pt x="4173164" y="0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sz="1800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BFBF6B36-2C5D-4C96-B600-824137F55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78859" y="3996389"/>
            <a:ext cx="11834341" cy="2681611"/>
          </a:xfrm>
          <a:custGeom>
            <a:avLst/>
            <a:gdLst>
              <a:gd name="connsiteX0" fmla="*/ 0 w 11834341"/>
              <a:gd name="connsiteY0" fmla="*/ 0 h 2987423"/>
              <a:gd name="connsiteX1" fmla="*/ 11834341 w 11834341"/>
              <a:gd name="connsiteY1" fmla="*/ 0 h 2987423"/>
              <a:gd name="connsiteX2" fmla="*/ 11834341 w 11834341"/>
              <a:gd name="connsiteY2" fmla="*/ 2987423 h 2987423"/>
              <a:gd name="connsiteX3" fmla="*/ 0 w 11834341"/>
              <a:gd name="connsiteY3" fmla="*/ 2987423 h 2987423"/>
              <a:gd name="connsiteX4" fmla="*/ 0 w 11834341"/>
              <a:gd name="connsiteY4" fmla="*/ 0 h 2987423"/>
              <a:gd name="connsiteX0" fmla="*/ 9467 w 11843808"/>
              <a:gd name="connsiteY0" fmla="*/ 0 h 2987423"/>
              <a:gd name="connsiteX1" fmla="*/ 11843808 w 11843808"/>
              <a:gd name="connsiteY1" fmla="*/ 0 h 2987423"/>
              <a:gd name="connsiteX2" fmla="*/ 11843808 w 11843808"/>
              <a:gd name="connsiteY2" fmla="*/ 2987423 h 2987423"/>
              <a:gd name="connsiteX3" fmla="*/ 9467 w 11843808"/>
              <a:gd name="connsiteY3" fmla="*/ 2987423 h 2987423"/>
              <a:gd name="connsiteX4" fmla="*/ 0 w 11843808"/>
              <a:gd name="connsiteY4" fmla="*/ 1159280 h 2987423"/>
              <a:gd name="connsiteX5" fmla="*/ 9467 w 11843808"/>
              <a:gd name="connsiteY5" fmla="*/ 0 h 2987423"/>
              <a:gd name="connsiteX0" fmla="*/ 9467 w 11843808"/>
              <a:gd name="connsiteY0" fmla="*/ 2008 h 2989431"/>
              <a:gd name="connsiteX1" fmla="*/ 5925312 w 11843808"/>
              <a:gd name="connsiteY1" fmla="*/ 0 h 2989431"/>
              <a:gd name="connsiteX2" fmla="*/ 11843808 w 11843808"/>
              <a:gd name="connsiteY2" fmla="*/ 2008 h 2989431"/>
              <a:gd name="connsiteX3" fmla="*/ 11843808 w 11843808"/>
              <a:gd name="connsiteY3" fmla="*/ 2989431 h 2989431"/>
              <a:gd name="connsiteX4" fmla="*/ 9467 w 11843808"/>
              <a:gd name="connsiteY4" fmla="*/ 2989431 h 2989431"/>
              <a:gd name="connsiteX5" fmla="*/ 0 w 11843808"/>
              <a:gd name="connsiteY5" fmla="*/ 1161288 h 2989431"/>
              <a:gd name="connsiteX6" fmla="*/ 9467 w 11843808"/>
              <a:gd name="connsiteY6" fmla="*/ 2008 h 2989431"/>
              <a:gd name="connsiteX0" fmla="*/ 650 w 11834991"/>
              <a:gd name="connsiteY0" fmla="*/ 2008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6" fmla="*/ 650 w 11834991"/>
              <a:gd name="connsiteY6" fmla="*/ 2008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732 h 2989700"/>
              <a:gd name="connsiteX1" fmla="*/ 5916495 w 11834991"/>
              <a:gd name="connsiteY1" fmla="*/ 269 h 2989700"/>
              <a:gd name="connsiteX2" fmla="*/ 11834991 w 11834991"/>
              <a:gd name="connsiteY2" fmla="*/ 2277 h 2989700"/>
              <a:gd name="connsiteX3" fmla="*/ 11834991 w 11834991"/>
              <a:gd name="connsiteY3" fmla="*/ 2989700 h 2989700"/>
              <a:gd name="connsiteX4" fmla="*/ 650 w 11834991"/>
              <a:gd name="connsiteY4" fmla="*/ 2989700 h 2989700"/>
              <a:gd name="connsiteX5" fmla="*/ 3883 w 11834991"/>
              <a:gd name="connsiteY5" fmla="*/ 1164732 h 2989700"/>
              <a:gd name="connsiteX0" fmla="*/ 3883 w 11834991"/>
              <a:gd name="connsiteY0" fmla="*/ 1164463 h 2989431"/>
              <a:gd name="connsiteX1" fmla="*/ 1805336 w 11834991"/>
              <a:gd name="connsiteY1" fmla="*/ 525357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6530 h 2991498"/>
              <a:gd name="connsiteX1" fmla="*/ 1758770 w 11834991"/>
              <a:gd name="connsiteY1" fmla="*/ 453341 h 2991498"/>
              <a:gd name="connsiteX2" fmla="*/ 5916495 w 11834991"/>
              <a:gd name="connsiteY2" fmla="*/ 2067 h 2991498"/>
              <a:gd name="connsiteX3" fmla="*/ 11834991 w 11834991"/>
              <a:gd name="connsiteY3" fmla="*/ 4075 h 2991498"/>
              <a:gd name="connsiteX4" fmla="*/ 11834991 w 11834991"/>
              <a:gd name="connsiteY4" fmla="*/ 2991498 h 2991498"/>
              <a:gd name="connsiteX5" fmla="*/ 650 w 11834991"/>
              <a:gd name="connsiteY5" fmla="*/ 2991498 h 2991498"/>
              <a:gd name="connsiteX6" fmla="*/ 3883 w 11834991"/>
              <a:gd name="connsiteY6" fmla="*/ 1166530 h 2991498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775 h 2989743"/>
              <a:gd name="connsiteX1" fmla="*/ 1758770 w 11834991"/>
              <a:gd name="connsiteY1" fmla="*/ 451586 h 2989743"/>
              <a:gd name="connsiteX2" fmla="*/ 5916495 w 11834991"/>
              <a:gd name="connsiteY2" fmla="*/ 312 h 2989743"/>
              <a:gd name="connsiteX3" fmla="*/ 11834991 w 11834991"/>
              <a:gd name="connsiteY3" fmla="*/ 2320 h 2989743"/>
              <a:gd name="connsiteX4" fmla="*/ 11834991 w 11834991"/>
              <a:gd name="connsiteY4" fmla="*/ 2989743 h 2989743"/>
              <a:gd name="connsiteX5" fmla="*/ 650 w 11834991"/>
              <a:gd name="connsiteY5" fmla="*/ 2989743 h 2989743"/>
              <a:gd name="connsiteX6" fmla="*/ 3883 w 11834991"/>
              <a:gd name="connsiteY6" fmla="*/ 1164775 h 2989743"/>
              <a:gd name="connsiteX0" fmla="*/ 3883 w 11834991"/>
              <a:gd name="connsiteY0" fmla="*/ 1164880 h 2989848"/>
              <a:gd name="connsiteX1" fmla="*/ 1932336 w 11834991"/>
              <a:gd name="connsiteY1" fmla="*/ 411474 h 2989848"/>
              <a:gd name="connsiteX2" fmla="*/ 5916495 w 11834991"/>
              <a:gd name="connsiteY2" fmla="*/ 417 h 2989848"/>
              <a:gd name="connsiteX3" fmla="*/ 11834991 w 11834991"/>
              <a:gd name="connsiteY3" fmla="*/ 2425 h 2989848"/>
              <a:gd name="connsiteX4" fmla="*/ 11834991 w 11834991"/>
              <a:gd name="connsiteY4" fmla="*/ 2989848 h 2989848"/>
              <a:gd name="connsiteX5" fmla="*/ 650 w 11834991"/>
              <a:gd name="connsiteY5" fmla="*/ 2989848 h 2989848"/>
              <a:gd name="connsiteX6" fmla="*/ 3883 w 11834991"/>
              <a:gd name="connsiteY6" fmla="*/ 1164880 h 2989848"/>
              <a:gd name="connsiteX0" fmla="*/ 3883 w 11834991"/>
              <a:gd name="connsiteY0" fmla="*/ 1164867 h 2989835"/>
              <a:gd name="connsiteX1" fmla="*/ 1932336 w 11834991"/>
              <a:gd name="connsiteY1" fmla="*/ 411461 h 2989835"/>
              <a:gd name="connsiteX2" fmla="*/ 5916495 w 11834991"/>
              <a:gd name="connsiteY2" fmla="*/ 404 h 2989835"/>
              <a:gd name="connsiteX3" fmla="*/ 11834991 w 11834991"/>
              <a:gd name="connsiteY3" fmla="*/ 2412 h 2989835"/>
              <a:gd name="connsiteX4" fmla="*/ 11834991 w 11834991"/>
              <a:gd name="connsiteY4" fmla="*/ 2989835 h 2989835"/>
              <a:gd name="connsiteX5" fmla="*/ 650 w 11834991"/>
              <a:gd name="connsiteY5" fmla="*/ 2989835 h 2989835"/>
              <a:gd name="connsiteX6" fmla="*/ 3883 w 11834991"/>
              <a:gd name="connsiteY6" fmla="*/ 1164867 h 2989835"/>
              <a:gd name="connsiteX0" fmla="*/ 3883 w 11834991"/>
              <a:gd name="connsiteY0" fmla="*/ 1164888 h 2989856"/>
              <a:gd name="connsiteX1" fmla="*/ 1921753 w 11834991"/>
              <a:gd name="connsiteY1" fmla="*/ 405132 h 2989856"/>
              <a:gd name="connsiteX2" fmla="*/ 5916495 w 11834991"/>
              <a:gd name="connsiteY2" fmla="*/ 425 h 2989856"/>
              <a:gd name="connsiteX3" fmla="*/ 11834991 w 11834991"/>
              <a:gd name="connsiteY3" fmla="*/ 2433 h 2989856"/>
              <a:gd name="connsiteX4" fmla="*/ 11834991 w 11834991"/>
              <a:gd name="connsiteY4" fmla="*/ 2989856 h 2989856"/>
              <a:gd name="connsiteX5" fmla="*/ 650 w 11834991"/>
              <a:gd name="connsiteY5" fmla="*/ 2989856 h 2989856"/>
              <a:gd name="connsiteX6" fmla="*/ 3883 w 11834991"/>
              <a:gd name="connsiteY6" fmla="*/ 1164888 h 2989856"/>
              <a:gd name="connsiteX0" fmla="*/ 43 w 11835384"/>
              <a:gd name="connsiteY0" fmla="*/ 893516 h 2989610"/>
              <a:gd name="connsiteX1" fmla="*/ 1922146 w 11835384"/>
              <a:gd name="connsiteY1" fmla="*/ 404886 h 2989610"/>
              <a:gd name="connsiteX2" fmla="*/ 5916888 w 11835384"/>
              <a:gd name="connsiteY2" fmla="*/ 179 h 2989610"/>
              <a:gd name="connsiteX3" fmla="*/ 11835384 w 11835384"/>
              <a:gd name="connsiteY3" fmla="*/ 2187 h 2989610"/>
              <a:gd name="connsiteX4" fmla="*/ 11835384 w 11835384"/>
              <a:gd name="connsiteY4" fmla="*/ 2989610 h 2989610"/>
              <a:gd name="connsiteX5" fmla="*/ 1043 w 11835384"/>
              <a:gd name="connsiteY5" fmla="*/ 2989610 h 2989610"/>
              <a:gd name="connsiteX6" fmla="*/ 43 w 11835384"/>
              <a:gd name="connsiteY6" fmla="*/ 893516 h 2989610"/>
              <a:gd name="connsiteX0" fmla="*/ 0 w 11835341"/>
              <a:gd name="connsiteY0" fmla="*/ 893516 h 2989610"/>
              <a:gd name="connsiteX1" fmla="*/ 1922103 w 11835341"/>
              <a:gd name="connsiteY1" fmla="*/ 404886 h 2989610"/>
              <a:gd name="connsiteX2" fmla="*/ 5916845 w 11835341"/>
              <a:gd name="connsiteY2" fmla="*/ 179 h 2989610"/>
              <a:gd name="connsiteX3" fmla="*/ 11835341 w 11835341"/>
              <a:gd name="connsiteY3" fmla="*/ 2187 h 2989610"/>
              <a:gd name="connsiteX4" fmla="*/ 11835341 w 11835341"/>
              <a:gd name="connsiteY4" fmla="*/ 2989610 h 2989610"/>
              <a:gd name="connsiteX5" fmla="*/ 1000 w 11835341"/>
              <a:gd name="connsiteY5" fmla="*/ 2989610 h 2989610"/>
              <a:gd name="connsiteX6" fmla="*/ 0 w 11835341"/>
              <a:gd name="connsiteY6" fmla="*/ 893516 h 2989610"/>
              <a:gd name="connsiteX0" fmla="*/ 0 w 11835341"/>
              <a:gd name="connsiteY0" fmla="*/ 893720 h 2989814"/>
              <a:gd name="connsiteX1" fmla="*/ 2025820 w 11835341"/>
              <a:gd name="connsiteY1" fmla="*/ 260013 h 2989814"/>
              <a:gd name="connsiteX2" fmla="*/ 5916845 w 11835341"/>
              <a:gd name="connsiteY2" fmla="*/ 383 h 2989814"/>
              <a:gd name="connsiteX3" fmla="*/ 11835341 w 11835341"/>
              <a:gd name="connsiteY3" fmla="*/ 2391 h 2989814"/>
              <a:gd name="connsiteX4" fmla="*/ 11835341 w 11835341"/>
              <a:gd name="connsiteY4" fmla="*/ 2989814 h 2989814"/>
              <a:gd name="connsiteX5" fmla="*/ 1000 w 11835341"/>
              <a:gd name="connsiteY5" fmla="*/ 2989814 h 2989814"/>
              <a:gd name="connsiteX6" fmla="*/ 0 w 11835341"/>
              <a:gd name="connsiteY6" fmla="*/ 893720 h 2989814"/>
              <a:gd name="connsiteX0" fmla="*/ 0 w 11835341"/>
              <a:gd name="connsiteY0" fmla="*/ 897278 h 2993372"/>
              <a:gd name="connsiteX1" fmla="*/ 2025820 w 11835341"/>
              <a:gd name="connsiteY1" fmla="*/ 263571 h 2993372"/>
              <a:gd name="connsiteX2" fmla="*/ 5916845 w 11835341"/>
              <a:gd name="connsiteY2" fmla="*/ 3941 h 2993372"/>
              <a:gd name="connsiteX3" fmla="*/ 11835341 w 11835341"/>
              <a:gd name="connsiteY3" fmla="*/ 5949 h 2993372"/>
              <a:gd name="connsiteX4" fmla="*/ 11835341 w 11835341"/>
              <a:gd name="connsiteY4" fmla="*/ 2993372 h 2993372"/>
              <a:gd name="connsiteX5" fmla="*/ 1000 w 11835341"/>
              <a:gd name="connsiteY5" fmla="*/ 2993372 h 2993372"/>
              <a:gd name="connsiteX6" fmla="*/ 0 w 11835341"/>
              <a:gd name="connsiteY6" fmla="*/ 897278 h 2993372"/>
              <a:gd name="connsiteX0" fmla="*/ 0 w 11835341"/>
              <a:gd name="connsiteY0" fmla="*/ 898261 h 2994355"/>
              <a:gd name="connsiteX1" fmla="*/ 2025820 w 11835341"/>
              <a:gd name="connsiteY1" fmla="*/ 264554 h 2994355"/>
              <a:gd name="connsiteX2" fmla="*/ 5916845 w 11835341"/>
              <a:gd name="connsiteY2" fmla="*/ 4924 h 2994355"/>
              <a:gd name="connsiteX3" fmla="*/ 11835341 w 11835341"/>
              <a:gd name="connsiteY3" fmla="*/ 6932 h 2994355"/>
              <a:gd name="connsiteX4" fmla="*/ 11835341 w 11835341"/>
              <a:gd name="connsiteY4" fmla="*/ 2994355 h 2994355"/>
              <a:gd name="connsiteX5" fmla="*/ 1000 w 11835341"/>
              <a:gd name="connsiteY5" fmla="*/ 2994355 h 2994355"/>
              <a:gd name="connsiteX6" fmla="*/ 0 w 11835341"/>
              <a:gd name="connsiteY6" fmla="*/ 898261 h 299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5341" h="2994355">
                <a:moveTo>
                  <a:pt x="0" y="898261"/>
                </a:moveTo>
                <a:cubicBezTo>
                  <a:pt x="436248" y="646332"/>
                  <a:pt x="1024862" y="449117"/>
                  <a:pt x="2025820" y="264554"/>
                </a:cubicBezTo>
                <a:cubicBezTo>
                  <a:pt x="3026778" y="79991"/>
                  <a:pt x="3851536" y="-24505"/>
                  <a:pt x="5916845" y="4924"/>
                </a:cubicBezTo>
                <a:lnTo>
                  <a:pt x="11835341" y="6932"/>
                </a:lnTo>
                <a:lnTo>
                  <a:pt x="11835341" y="2994355"/>
                </a:lnTo>
                <a:lnTo>
                  <a:pt x="1000" y="2994355"/>
                </a:lnTo>
                <a:cubicBezTo>
                  <a:pt x="667" y="2295657"/>
                  <a:pt x="333" y="1596959"/>
                  <a:pt x="0" y="89826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 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 tai poistamalla kuvan ja lisäämällä uuden kuvan napsauttamalla kuvaketta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8" y="453336"/>
            <a:ext cx="2538989" cy="65227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184148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2949" y="3325673"/>
            <a:ext cx="6950799" cy="642035"/>
          </a:xfrm>
        </p:spPr>
        <p:txBody>
          <a:bodyPr anchor="t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885340FB-A085-44AC-B06C-1418A7E1FA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3972" y="3326657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15.3.2021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F912D628-CD7A-4946-A2B4-D103992E9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1172" y="3052612"/>
            <a:ext cx="4114800" cy="20460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Kristiina Karppi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72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4" preserve="1" userDrawn="1">
  <p:cSld name="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8">
            <a:extLst>
              <a:ext uri="{FF2B5EF4-FFF2-40B4-BE49-F238E27FC236}">
                <a16:creationId xmlns:a16="http://schemas.microsoft.com/office/drawing/2014/main" id="{9D79146F-FB5D-482D-BEE2-42A25810F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2661958"/>
            <a:ext cx="11834341" cy="3985047"/>
          </a:xfrm>
          <a:custGeom>
            <a:avLst/>
            <a:gdLst>
              <a:gd name="T0" fmla="*/ 32870 w 32870"/>
              <a:gd name="T1" fmla="*/ 15500 h 15500"/>
              <a:gd name="T2" fmla="*/ 32870 w 32870"/>
              <a:gd name="T3" fmla="*/ 0 h 15500"/>
              <a:gd name="T4" fmla="*/ 32870 w 32870"/>
              <a:gd name="T5" fmla="*/ 0 h 15500"/>
              <a:gd name="T6" fmla="*/ 32870 w 32870"/>
              <a:gd name="T7" fmla="*/ 4650 h 15500"/>
              <a:gd name="T8" fmla="*/ 19067 w 32870"/>
              <a:gd name="T9" fmla="*/ 4661 h 15500"/>
              <a:gd name="T10" fmla="*/ 0 w 32870"/>
              <a:gd name="T11" fmla="*/ 11678 h 15500"/>
              <a:gd name="T12" fmla="*/ 0 w 32870"/>
              <a:gd name="T13" fmla="*/ 15500 h 15500"/>
              <a:gd name="T14" fmla="*/ 32870 w 32870"/>
              <a:gd name="T15" fmla="*/ 15500 h 15500"/>
              <a:gd name="connsiteX0" fmla="*/ 32870 w 32870"/>
              <a:gd name="connsiteY0" fmla="*/ 15500 h 15500"/>
              <a:gd name="connsiteX1" fmla="*/ 32870 w 32870"/>
              <a:gd name="connsiteY1" fmla="*/ 0 h 15500"/>
              <a:gd name="connsiteX2" fmla="*/ 32870 w 32870"/>
              <a:gd name="connsiteY2" fmla="*/ 4650 h 15500"/>
              <a:gd name="connsiteX3" fmla="*/ 19067 w 32870"/>
              <a:gd name="connsiteY3" fmla="*/ 4661 h 15500"/>
              <a:gd name="connsiteX4" fmla="*/ 0 w 32870"/>
              <a:gd name="connsiteY4" fmla="*/ 11678 h 15500"/>
              <a:gd name="connsiteX5" fmla="*/ 0 w 32870"/>
              <a:gd name="connsiteY5" fmla="*/ 15500 h 15500"/>
              <a:gd name="connsiteX6" fmla="*/ 32870 w 32870"/>
              <a:gd name="connsiteY6" fmla="*/ 15500 h 15500"/>
              <a:gd name="connsiteX0" fmla="*/ 32870 w 32870"/>
              <a:gd name="connsiteY0" fmla="*/ 10850 h 10850"/>
              <a:gd name="connsiteX1" fmla="*/ 32870 w 32870"/>
              <a:gd name="connsiteY1" fmla="*/ 0 h 10850"/>
              <a:gd name="connsiteX2" fmla="*/ 19067 w 32870"/>
              <a:gd name="connsiteY2" fmla="*/ 11 h 10850"/>
              <a:gd name="connsiteX3" fmla="*/ 0 w 32870"/>
              <a:gd name="connsiteY3" fmla="*/ 7028 h 10850"/>
              <a:gd name="connsiteX4" fmla="*/ 0 w 32870"/>
              <a:gd name="connsiteY4" fmla="*/ 10850 h 10850"/>
              <a:gd name="connsiteX5" fmla="*/ 32870 w 32870"/>
              <a:gd name="connsiteY5" fmla="*/ 10850 h 1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0850">
                <a:moveTo>
                  <a:pt x="32870" y="10850"/>
                </a:moveTo>
                <a:lnTo>
                  <a:pt x="32870" y="0"/>
                </a:lnTo>
                <a:lnTo>
                  <a:pt x="19067" y="11"/>
                </a:lnTo>
                <a:cubicBezTo>
                  <a:pt x="13563" y="3"/>
                  <a:pt x="2671" y="800"/>
                  <a:pt x="0" y="7028"/>
                </a:cubicBezTo>
                <a:lnTo>
                  <a:pt x="0" y="10850"/>
                </a:lnTo>
                <a:lnTo>
                  <a:pt x="32870" y="1085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B5B976A8-CE61-4DC9-871A-17A9AC0F8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4341" cy="4209096"/>
          </a:xfrm>
          <a:custGeom>
            <a:avLst/>
            <a:gdLst>
              <a:gd name="T0" fmla="*/ 0 w 32870"/>
              <a:gd name="T1" fmla="*/ 4740 h 11678"/>
              <a:gd name="T2" fmla="*/ 0 w 32870"/>
              <a:gd name="T3" fmla="*/ 11678 h 11678"/>
              <a:gd name="T4" fmla="*/ 19067 w 32870"/>
              <a:gd name="T5" fmla="*/ 4661 h 11678"/>
              <a:gd name="T6" fmla="*/ 32870 w 32870"/>
              <a:gd name="T7" fmla="*/ 4650 h 11678"/>
              <a:gd name="T8" fmla="*/ 32870 w 32870"/>
              <a:gd name="T9" fmla="*/ 0 h 11678"/>
              <a:gd name="T10" fmla="*/ 18389 w 32870"/>
              <a:gd name="T11" fmla="*/ 20 h 11678"/>
              <a:gd name="T12" fmla="*/ 0 w 32870"/>
              <a:gd name="T13" fmla="*/ 4740 h 11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11678">
                <a:moveTo>
                  <a:pt x="0" y="4740"/>
                </a:moveTo>
                <a:lnTo>
                  <a:pt x="0" y="11678"/>
                </a:lnTo>
                <a:cubicBezTo>
                  <a:pt x="2671" y="5450"/>
                  <a:pt x="13563" y="4653"/>
                  <a:pt x="19067" y="4661"/>
                </a:cubicBezTo>
                <a:cubicBezTo>
                  <a:pt x="20406" y="4663"/>
                  <a:pt x="28166" y="4655"/>
                  <a:pt x="32870" y="4650"/>
                </a:cubicBezTo>
                <a:lnTo>
                  <a:pt x="32870" y="0"/>
                </a:lnTo>
                <a:cubicBezTo>
                  <a:pt x="28197" y="2"/>
                  <a:pt x="20433" y="7"/>
                  <a:pt x="18389" y="20"/>
                </a:cubicBezTo>
                <a:cubicBezTo>
                  <a:pt x="8797" y="82"/>
                  <a:pt x="3102" y="1939"/>
                  <a:pt x="0" y="4740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3012948" y="3387375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3012949" y="5597459"/>
            <a:ext cx="6969312" cy="642035"/>
          </a:xfrm>
        </p:spPr>
        <p:txBody>
          <a:bodyPr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8" y="453336"/>
            <a:ext cx="2538989" cy="652273"/>
          </a:xfrm>
          <a:prstGeom prst="rect">
            <a:avLst/>
          </a:prstGeom>
        </p:spPr>
      </p:pic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985E3F4-62CC-4CEC-8965-E8A66FBC78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2260" y="5597459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15.3.2021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53E613E-3102-404E-9128-95F7165B5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09460" y="5307461"/>
            <a:ext cx="4114800" cy="24109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Kristiina Karppi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24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5" preserve="1" userDrawn="1">
  <p:cSld name="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8" y="453336"/>
            <a:ext cx="2538989" cy="652273"/>
          </a:xfrm>
          <a:prstGeom prst="rect">
            <a:avLst/>
          </a:prstGeom>
        </p:spPr>
      </p:pic>
      <p:sp>
        <p:nvSpPr>
          <p:cNvPr id="7" name="Freeform 24">
            <a:extLst>
              <a:ext uri="{FF2B5EF4-FFF2-40B4-BE49-F238E27FC236}">
                <a16:creationId xmlns:a16="http://schemas.microsoft.com/office/drawing/2014/main" id="{1A042BF1-EF78-493D-A6DE-B399BD8FC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4" y="180001"/>
            <a:ext cx="8284039" cy="6515255"/>
          </a:xfrm>
          <a:custGeom>
            <a:avLst/>
            <a:gdLst>
              <a:gd name="T0" fmla="*/ 23006 w 23006"/>
              <a:gd name="T1" fmla="*/ 0 h 18070"/>
              <a:gd name="T2" fmla="*/ 11591 w 23006"/>
              <a:gd name="T3" fmla="*/ 0 h 18070"/>
              <a:gd name="T4" fmla="*/ 0 w 23006"/>
              <a:gd name="T5" fmla="*/ 4209 h 18070"/>
              <a:gd name="T6" fmla="*/ 0 w 23006"/>
              <a:gd name="T7" fmla="*/ 18070 h 18070"/>
              <a:gd name="T8" fmla="*/ 18262 w 23006"/>
              <a:gd name="T9" fmla="*/ 18070 h 18070"/>
              <a:gd name="T10" fmla="*/ 18262 w 23006"/>
              <a:gd name="T11" fmla="*/ 17566 h 18070"/>
              <a:gd name="T12" fmla="*/ 23006 w 23006"/>
              <a:gd name="T13" fmla="*/ 0 h 18070"/>
              <a:gd name="connsiteX0" fmla="*/ 23006 w 23006"/>
              <a:gd name="connsiteY0" fmla="*/ 0 h 18070"/>
              <a:gd name="connsiteX1" fmla="*/ 11591 w 23006"/>
              <a:gd name="connsiteY1" fmla="*/ 0 h 18070"/>
              <a:gd name="connsiteX2" fmla="*/ 0 w 23006"/>
              <a:gd name="connsiteY2" fmla="*/ 4209 h 18070"/>
              <a:gd name="connsiteX3" fmla="*/ 0 w 23006"/>
              <a:gd name="connsiteY3" fmla="*/ 18070 h 18070"/>
              <a:gd name="connsiteX4" fmla="*/ 18262 w 23006"/>
              <a:gd name="connsiteY4" fmla="*/ 18070 h 18070"/>
              <a:gd name="connsiteX5" fmla="*/ 18295 w 23006"/>
              <a:gd name="connsiteY5" fmla="*/ 17555 h 18070"/>
              <a:gd name="connsiteX6" fmla="*/ 23006 w 23006"/>
              <a:gd name="connsiteY6" fmla="*/ 0 h 18070"/>
              <a:gd name="connsiteX0" fmla="*/ 23006 w 23120"/>
              <a:gd name="connsiteY0" fmla="*/ 0 h 18070"/>
              <a:gd name="connsiteX1" fmla="*/ 11591 w 23120"/>
              <a:gd name="connsiteY1" fmla="*/ 0 h 18070"/>
              <a:gd name="connsiteX2" fmla="*/ 0 w 23120"/>
              <a:gd name="connsiteY2" fmla="*/ 4209 h 18070"/>
              <a:gd name="connsiteX3" fmla="*/ 0 w 23120"/>
              <a:gd name="connsiteY3" fmla="*/ 18070 h 18070"/>
              <a:gd name="connsiteX4" fmla="*/ 18262 w 23120"/>
              <a:gd name="connsiteY4" fmla="*/ 18070 h 18070"/>
              <a:gd name="connsiteX5" fmla="*/ 23120 w 23120"/>
              <a:gd name="connsiteY5" fmla="*/ 7420 h 18070"/>
              <a:gd name="connsiteX6" fmla="*/ 23006 w 23120"/>
              <a:gd name="connsiteY6" fmla="*/ 0 h 18070"/>
              <a:gd name="connsiteX0" fmla="*/ 23006 w 23309"/>
              <a:gd name="connsiteY0" fmla="*/ 0 h 18070"/>
              <a:gd name="connsiteX1" fmla="*/ 11591 w 23309"/>
              <a:gd name="connsiteY1" fmla="*/ 0 h 18070"/>
              <a:gd name="connsiteX2" fmla="*/ 0 w 23309"/>
              <a:gd name="connsiteY2" fmla="*/ 4209 h 18070"/>
              <a:gd name="connsiteX3" fmla="*/ 0 w 23309"/>
              <a:gd name="connsiteY3" fmla="*/ 18070 h 18070"/>
              <a:gd name="connsiteX4" fmla="*/ 18262 w 23309"/>
              <a:gd name="connsiteY4" fmla="*/ 18070 h 18070"/>
              <a:gd name="connsiteX5" fmla="*/ 23006 w 23309"/>
              <a:gd name="connsiteY5" fmla="*/ 0 h 18070"/>
              <a:gd name="connsiteX0" fmla="*/ 23006 w 23146"/>
              <a:gd name="connsiteY0" fmla="*/ 0 h 18070"/>
              <a:gd name="connsiteX1" fmla="*/ 11591 w 23146"/>
              <a:gd name="connsiteY1" fmla="*/ 0 h 18070"/>
              <a:gd name="connsiteX2" fmla="*/ 0 w 23146"/>
              <a:gd name="connsiteY2" fmla="*/ 4209 h 18070"/>
              <a:gd name="connsiteX3" fmla="*/ 0 w 23146"/>
              <a:gd name="connsiteY3" fmla="*/ 18070 h 18070"/>
              <a:gd name="connsiteX4" fmla="*/ 18262 w 23146"/>
              <a:gd name="connsiteY4" fmla="*/ 18070 h 18070"/>
              <a:gd name="connsiteX5" fmla="*/ 23006 w 23146"/>
              <a:gd name="connsiteY5" fmla="*/ 0 h 18070"/>
              <a:gd name="connsiteX0" fmla="*/ 23006 w 23006"/>
              <a:gd name="connsiteY0" fmla="*/ 0 h 18070"/>
              <a:gd name="connsiteX1" fmla="*/ 11591 w 23006"/>
              <a:gd name="connsiteY1" fmla="*/ 0 h 18070"/>
              <a:gd name="connsiteX2" fmla="*/ 0 w 23006"/>
              <a:gd name="connsiteY2" fmla="*/ 4209 h 18070"/>
              <a:gd name="connsiteX3" fmla="*/ 0 w 23006"/>
              <a:gd name="connsiteY3" fmla="*/ 18070 h 18070"/>
              <a:gd name="connsiteX4" fmla="*/ 18262 w 23006"/>
              <a:gd name="connsiteY4" fmla="*/ 18070 h 18070"/>
              <a:gd name="connsiteX5" fmla="*/ 23006 w 23006"/>
              <a:gd name="connsiteY5" fmla="*/ 0 h 1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6" h="18070">
                <a:moveTo>
                  <a:pt x="23006" y="0"/>
                </a:move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8070"/>
                </a:lnTo>
                <a:lnTo>
                  <a:pt x="18262" y="18070"/>
                </a:lnTo>
                <a:cubicBezTo>
                  <a:pt x="18287" y="18090"/>
                  <a:pt x="22931" y="62"/>
                  <a:pt x="23006" y="0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9869" y="2825497"/>
            <a:ext cx="5143500" cy="2391156"/>
          </a:xfrm>
        </p:spPr>
        <p:txBody>
          <a:bodyPr anchor="ctr" anchorCtr="0"/>
          <a:lstStyle>
            <a:lvl1pPr algn="l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2073" y="5703145"/>
            <a:ext cx="4195819" cy="642035"/>
          </a:xfrm>
        </p:spPr>
        <p:txBody>
          <a:bodyPr anchor="t" anchorCtr="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BFBF6B36-2C5D-4C96-B600-824137F55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747819" y="180000"/>
            <a:ext cx="5266800" cy="6516000"/>
          </a:xfrm>
          <a:custGeom>
            <a:avLst/>
            <a:gdLst>
              <a:gd name="connsiteX0" fmla="*/ 0 w 11834341"/>
              <a:gd name="connsiteY0" fmla="*/ 0 h 2987423"/>
              <a:gd name="connsiteX1" fmla="*/ 11834341 w 11834341"/>
              <a:gd name="connsiteY1" fmla="*/ 0 h 2987423"/>
              <a:gd name="connsiteX2" fmla="*/ 11834341 w 11834341"/>
              <a:gd name="connsiteY2" fmla="*/ 2987423 h 2987423"/>
              <a:gd name="connsiteX3" fmla="*/ 0 w 11834341"/>
              <a:gd name="connsiteY3" fmla="*/ 2987423 h 2987423"/>
              <a:gd name="connsiteX4" fmla="*/ 0 w 11834341"/>
              <a:gd name="connsiteY4" fmla="*/ 0 h 2987423"/>
              <a:gd name="connsiteX0" fmla="*/ 9467 w 11843808"/>
              <a:gd name="connsiteY0" fmla="*/ 0 h 2987423"/>
              <a:gd name="connsiteX1" fmla="*/ 11843808 w 11843808"/>
              <a:gd name="connsiteY1" fmla="*/ 0 h 2987423"/>
              <a:gd name="connsiteX2" fmla="*/ 11843808 w 11843808"/>
              <a:gd name="connsiteY2" fmla="*/ 2987423 h 2987423"/>
              <a:gd name="connsiteX3" fmla="*/ 9467 w 11843808"/>
              <a:gd name="connsiteY3" fmla="*/ 2987423 h 2987423"/>
              <a:gd name="connsiteX4" fmla="*/ 0 w 11843808"/>
              <a:gd name="connsiteY4" fmla="*/ 1159280 h 2987423"/>
              <a:gd name="connsiteX5" fmla="*/ 9467 w 11843808"/>
              <a:gd name="connsiteY5" fmla="*/ 0 h 2987423"/>
              <a:gd name="connsiteX0" fmla="*/ 9467 w 11843808"/>
              <a:gd name="connsiteY0" fmla="*/ 2008 h 2989431"/>
              <a:gd name="connsiteX1" fmla="*/ 5925312 w 11843808"/>
              <a:gd name="connsiteY1" fmla="*/ 0 h 2989431"/>
              <a:gd name="connsiteX2" fmla="*/ 11843808 w 11843808"/>
              <a:gd name="connsiteY2" fmla="*/ 2008 h 2989431"/>
              <a:gd name="connsiteX3" fmla="*/ 11843808 w 11843808"/>
              <a:gd name="connsiteY3" fmla="*/ 2989431 h 2989431"/>
              <a:gd name="connsiteX4" fmla="*/ 9467 w 11843808"/>
              <a:gd name="connsiteY4" fmla="*/ 2989431 h 2989431"/>
              <a:gd name="connsiteX5" fmla="*/ 0 w 11843808"/>
              <a:gd name="connsiteY5" fmla="*/ 1161288 h 2989431"/>
              <a:gd name="connsiteX6" fmla="*/ 9467 w 11843808"/>
              <a:gd name="connsiteY6" fmla="*/ 2008 h 2989431"/>
              <a:gd name="connsiteX0" fmla="*/ 650 w 11834991"/>
              <a:gd name="connsiteY0" fmla="*/ 2008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6" fmla="*/ 650 w 11834991"/>
              <a:gd name="connsiteY6" fmla="*/ 2008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732 h 2989700"/>
              <a:gd name="connsiteX1" fmla="*/ 5916495 w 11834991"/>
              <a:gd name="connsiteY1" fmla="*/ 269 h 2989700"/>
              <a:gd name="connsiteX2" fmla="*/ 11834991 w 11834991"/>
              <a:gd name="connsiteY2" fmla="*/ 2277 h 2989700"/>
              <a:gd name="connsiteX3" fmla="*/ 11834991 w 11834991"/>
              <a:gd name="connsiteY3" fmla="*/ 2989700 h 2989700"/>
              <a:gd name="connsiteX4" fmla="*/ 650 w 11834991"/>
              <a:gd name="connsiteY4" fmla="*/ 2989700 h 2989700"/>
              <a:gd name="connsiteX5" fmla="*/ 3883 w 11834991"/>
              <a:gd name="connsiteY5" fmla="*/ 1164732 h 2989700"/>
              <a:gd name="connsiteX0" fmla="*/ 3883 w 11834991"/>
              <a:gd name="connsiteY0" fmla="*/ 1164463 h 2989431"/>
              <a:gd name="connsiteX1" fmla="*/ 1805336 w 11834991"/>
              <a:gd name="connsiteY1" fmla="*/ 525357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6530 h 2991498"/>
              <a:gd name="connsiteX1" fmla="*/ 1758770 w 11834991"/>
              <a:gd name="connsiteY1" fmla="*/ 453341 h 2991498"/>
              <a:gd name="connsiteX2" fmla="*/ 5916495 w 11834991"/>
              <a:gd name="connsiteY2" fmla="*/ 2067 h 2991498"/>
              <a:gd name="connsiteX3" fmla="*/ 11834991 w 11834991"/>
              <a:gd name="connsiteY3" fmla="*/ 4075 h 2991498"/>
              <a:gd name="connsiteX4" fmla="*/ 11834991 w 11834991"/>
              <a:gd name="connsiteY4" fmla="*/ 2991498 h 2991498"/>
              <a:gd name="connsiteX5" fmla="*/ 650 w 11834991"/>
              <a:gd name="connsiteY5" fmla="*/ 2991498 h 2991498"/>
              <a:gd name="connsiteX6" fmla="*/ 3883 w 11834991"/>
              <a:gd name="connsiteY6" fmla="*/ 1166530 h 2991498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775 h 2989743"/>
              <a:gd name="connsiteX1" fmla="*/ 1758770 w 11834991"/>
              <a:gd name="connsiteY1" fmla="*/ 451586 h 2989743"/>
              <a:gd name="connsiteX2" fmla="*/ 5916495 w 11834991"/>
              <a:gd name="connsiteY2" fmla="*/ 312 h 2989743"/>
              <a:gd name="connsiteX3" fmla="*/ 11834991 w 11834991"/>
              <a:gd name="connsiteY3" fmla="*/ 2320 h 2989743"/>
              <a:gd name="connsiteX4" fmla="*/ 11834991 w 11834991"/>
              <a:gd name="connsiteY4" fmla="*/ 2989743 h 2989743"/>
              <a:gd name="connsiteX5" fmla="*/ 650 w 11834991"/>
              <a:gd name="connsiteY5" fmla="*/ 2989743 h 2989743"/>
              <a:gd name="connsiteX6" fmla="*/ 3883 w 11834991"/>
              <a:gd name="connsiteY6" fmla="*/ 1164775 h 2989743"/>
              <a:gd name="connsiteX0" fmla="*/ 3883 w 11834991"/>
              <a:gd name="connsiteY0" fmla="*/ 1164880 h 2989848"/>
              <a:gd name="connsiteX1" fmla="*/ 1932336 w 11834991"/>
              <a:gd name="connsiteY1" fmla="*/ 411474 h 2989848"/>
              <a:gd name="connsiteX2" fmla="*/ 5916495 w 11834991"/>
              <a:gd name="connsiteY2" fmla="*/ 417 h 2989848"/>
              <a:gd name="connsiteX3" fmla="*/ 11834991 w 11834991"/>
              <a:gd name="connsiteY3" fmla="*/ 2425 h 2989848"/>
              <a:gd name="connsiteX4" fmla="*/ 11834991 w 11834991"/>
              <a:gd name="connsiteY4" fmla="*/ 2989848 h 2989848"/>
              <a:gd name="connsiteX5" fmla="*/ 650 w 11834991"/>
              <a:gd name="connsiteY5" fmla="*/ 2989848 h 2989848"/>
              <a:gd name="connsiteX6" fmla="*/ 3883 w 11834991"/>
              <a:gd name="connsiteY6" fmla="*/ 1164880 h 2989848"/>
              <a:gd name="connsiteX0" fmla="*/ 3883 w 11834991"/>
              <a:gd name="connsiteY0" fmla="*/ 1164867 h 2989835"/>
              <a:gd name="connsiteX1" fmla="*/ 1932336 w 11834991"/>
              <a:gd name="connsiteY1" fmla="*/ 411461 h 2989835"/>
              <a:gd name="connsiteX2" fmla="*/ 5916495 w 11834991"/>
              <a:gd name="connsiteY2" fmla="*/ 404 h 2989835"/>
              <a:gd name="connsiteX3" fmla="*/ 11834991 w 11834991"/>
              <a:gd name="connsiteY3" fmla="*/ 2412 h 2989835"/>
              <a:gd name="connsiteX4" fmla="*/ 11834991 w 11834991"/>
              <a:gd name="connsiteY4" fmla="*/ 2989835 h 2989835"/>
              <a:gd name="connsiteX5" fmla="*/ 650 w 11834991"/>
              <a:gd name="connsiteY5" fmla="*/ 2989835 h 2989835"/>
              <a:gd name="connsiteX6" fmla="*/ 3883 w 11834991"/>
              <a:gd name="connsiteY6" fmla="*/ 1164867 h 2989835"/>
              <a:gd name="connsiteX0" fmla="*/ 3883 w 11834991"/>
              <a:gd name="connsiteY0" fmla="*/ 1164888 h 2989856"/>
              <a:gd name="connsiteX1" fmla="*/ 1921753 w 11834991"/>
              <a:gd name="connsiteY1" fmla="*/ 405132 h 2989856"/>
              <a:gd name="connsiteX2" fmla="*/ 5916495 w 11834991"/>
              <a:gd name="connsiteY2" fmla="*/ 425 h 2989856"/>
              <a:gd name="connsiteX3" fmla="*/ 11834991 w 11834991"/>
              <a:gd name="connsiteY3" fmla="*/ 2433 h 2989856"/>
              <a:gd name="connsiteX4" fmla="*/ 11834991 w 11834991"/>
              <a:gd name="connsiteY4" fmla="*/ 2989856 h 2989856"/>
              <a:gd name="connsiteX5" fmla="*/ 650 w 11834991"/>
              <a:gd name="connsiteY5" fmla="*/ 2989856 h 2989856"/>
              <a:gd name="connsiteX6" fmla="*/ 3883 w 11834991"/>
              <a:gd name="connsiteY6" fmla="*/ 1164888 h 2989856"/>
              <a:gd name="connsiteX0" fmla="*/ 43 w 11835384"/>
              <a:gd name="connsiteY0" fmla="*/ 893516 h 2989610"/>
              <a:gd name="connsiteX1" fmla="*/ 1922146 w 11835384"/>
              <a:gd name="connsiteY1" fmla="*/ 404886 h 2989610"/>
              <a:gd name="connsiteX2" fmla="*/ 5916888 w 11835384"/>
              <a:gd name="connsiteY2" fmla="*/ 179 h 2989610"/>
              <a:gd name="connsiteX3" fmla="*/ 11835384 w 11835384"/>
              <a:gd name="connsiteY3" fmla="*/ 2187 h 2989610"/>
              <a:gd name="connsiteX4" fmla="*/ 11835384 w 11835384"/>
              <a:gd name="connsiteY4" fmla="*/ 2989610 h 2989610"/>
              <a:gd name="connsiteX5" fmla="*/ 1043 w 11835384"/>
              <a:gd name="connsiteY5" fmla="*/ 2989610 h 2989610"/>
              <a:gd name="connsiteX6" fmla="*/ 43 w 11835384"/>
              <a:gd name="connsiteY6" fmla="*/ 893516 h 2989610"/>
              <a:gd name="connsiteX0" fmla="*/ 0 w 11835341"/>
              <a:gd name="connsiteY0" fmla="*/ 893516 h 2989610"/>
              <a:gd name="connsiteX1" fmla="*/ 1922103 w 11835341"/>
              <a:gd name="connsiteY1" fmla="*/ 404886 h 2989610"/>
              <a:gd name="connsiteX2" fmla="*/ 5916845 w 11835341"/>
              <a:gd name="connsiteY2" fmla="*/ 179 h 2989610"/>
              <a:gd name="connsiteX3" fmla="*/ 11835341 w 11835341"/>
              <a:gd name="connsiteY3" fmla="*/ 2187 h 2989610"/>
              <a:gd name="connsiteX4" fmla="*/ 11835341 w 11835341"/>
              <a:gd name="connsiteY4" fmla="*/ 2989610 h 2989610"/>
              <a:gd name="connsiteX5" fmla="*/ 1000 w 11835341"/>
              <a:gd name="connsiteY5" fmla="*/ 2989610 h 2989610"/>
              <a:gd name="connsiteX6" fmla="*/ 0 w 11835341"/>
              <a:gd name="connsiteY6" fmla="*/ 893516 h 2989610"/>
              <a:gd name="connsiteX0" fmla="*/ 0 w 11835341"/>
              <a:gd name="connsiteY0" fmla="*/ 893720 h 2989814"/>
              <a:gd name="connsiteX1" fmla="*/ 2025820 w 11835341"/>
              <a:gd name="connsiteY1" fmla="*/ 260013 h 2989814"/>
              <a:gd name="connsiteX2" fmla="*/ 5916845 w 11835341"/>
              <a:gd name="connsiteY2" fmla="*/ 383 h 2989814"/>
              <a:gd name="connsiteX3" fmla="*/ 11835341 w 11835341"/>
              <a:gd name="connsiteY3" fmla="*/ 2391 h 2989814"/>
              <a:gd name="connsiteX4" fmla="*/ 11835341 w 11835341"/>
              <a:gd name="connsiteY4" fmla="*/ 2989814 h 2989814"/>
              <a:gd name="connsiteX5" fmla="*/ 1000 w 11835341"/>
              <a:gd name="connsiteY5" fmla="*/ 2989814 h 2989814"/>
              <a:gd name="connsiteX6" fmla="*/ 0 w 11835341"/>
              <a:gd name="connsiteY6" fmla="*/ 893720 h 2989814"/>
              <a:gd name="connsiteX0" fmla="*/ 0 w 11835341"/>
              <a:gd name="connsiteY0" fmla="*/ 897278 h 2993372"/>
              <a:gd name="connsiteX1" fmla="*/ 2025820 w 11835341"/>
              <a:gd name="connsiteY1" fmla="*/ 263571 h 2993372"/>
              <a:gd name="connsiteX2" fmla="*/ 5916845 w 11835341"/>
              <a:gd name="connsiteY2" fmla="*/ 3941 h 2993372"/>
              <a:gd name="connsiteX3" fmla="*/ 11835341 w 11835341"/>
              <a:gd name="connsiteY3" fmla="*/ 5949 h 2993372"/>
              <a:gd name="connsiteX4" fmla="*/ 11835341 w 11835341"/>
              <a:gd name="connsiteY4" fmla="*/ 2993372 h 2993372"/>
              <a:gd name="connsiteX5" fmla="*/ 1000 w 11835341"/>
              <a:gd name="connsiteY5" fmla="*/ 2993372 h 2993372"/>
              <a:gd name="connsiteX6" fmla="*/ 0 w 11835341"/>
              <a:gd name="connsiteY6" fmla="*/ 897278 h 2993372"/>
              <a:gd name="connsiteX0" fmla="*/ 0 w 11835341"/>
              <a:gd name="connsiteY0" fmla="*/ 898261 h 2994355"/>
              <a:gd name="connsiteX1" fmla="*/ 2025820 w 11835341"/>
              <a:gd name="connsiteY1" fmla="*/ 264554 h 2994355"/>
              <a:gd name="connsiteX2" fmla="*/ 5916845 w 11835341"/>
              <a:gd name="connsiteY2" fmla="*/ 4924 h 2994355"/>
              <a:gd name="connsiteX3" fmla="*/ 11835341 w 11835341"/>
              <a:gd name="connsiteY3" fmla="*/ 6932 h 2994355"/>
              <a:gd name="connsiteX4" fmla="*/ 11835341 w 11835341"/>
              <a:gd name="connsiteY4" fmla="*/ 2994355 h 2994355"/>
              <a:gd name="connsiteX5" fmla="*/ 1000 w 11835341"/>
              <a:gd name="connsiteY5" fmla="*/ 2994355 h 2994355"/>
              <a:gd name="connsiteX6" fmla="*/ 0 w 11835341"/>
              <a:gd name="connsiteY6" fmla="*/ 898261 h 2994355"/>
              <a:gd name="connsiteX0" fmla="*/ 0 w 11835341"/>
              <a:gd name="connsiteY0" fmla="*/ 901345 h 2997439"/>
              <a:gd name="connsiteX1" fmla="*/ 2025820 w 11835341"/>
              <a:gd name="connsiteY1" fmla="*/ 267638 h 2997439"/>
              <a:gd name="connsiteX2" fmla="*/ 3810844 w 11835341"/>
              <a:gd name="connsiteY2" fmla="*/ 3863 h 2997439"/>
              <a:gd name="connsiteX3" fmla="*/ 11835341 w 11835341"/>
              <a:gd name="connsiteY3" fmla="*/ 10016 h 2997439"/>
              <a:gd name="connsiteX4" fmla="*/ 11835341 w 11835341"/>
              <a:gd name="connsiteY4" fmla="*/ 2997439 h 2997439"/>
              <a:gd name="connsiteX5" fmla="*/ 1000 w 11835341"/>
              <a:gd name="connsiteY5" fmla="*/ 2997439 h 2997439"/>
              <a:gd name="connsiteX6" fmla="*/ 0 w 11835341"/>
              <a:gd name="connsiteY6" fmla="*/ 901345 h 2997439"/>
              <a:gd name="connsiteX0" fmla="*/ 0 w 11835341"/>
              <a:gd name="connsiteY0" fmla="*/ 897482 h 2993576"/>
              <a:gd name="connsiteX1" fmla="*/ 2025820 w 11835341"/>
              <a:gd name="connsiteY1" fmla="*/ 263775 h 2993576"/>
              <a:gd name="connsiteX2" fmla="*/ 3810844 w 11835341"/>
              <a:gd name="connsiteY2" fmla="*/ 0 h 2993576"/>
              <a:gd name="connsiteX3" fmla="*/ 11835341 w 11835341"/>
              <a:gd name="connsiteY3" fmla="*/ 6153 h 2993576"/>
              <a:gd name="connsiteX4" fmla="*/ 11835341 w 11835341"/>
              <a:gd name="connsiteY4" fmla="*/ 2993576 h 2993576"/>
              <a:gd name="connsiteX5" fmla="*/ 1000 w 11835341"/>
              <a:gd name="connsiteY5" fmla="*/ 2993576 h 2993576"/>
              <a:gd name="connsiteX6" fmla="*/ 0 w 11835341"/>
              <a:gd name="connsiteY6" fmla="*/ 897482 h 2993576"/>
              <a:gd name="connsiteX0" fmla="*/ 478839 w 12313180"/>
              <a:gd name="connsiteY0" fmla="*/ 2993576 h 2993576"/>
              <a:gd name="connsiteX1" fmla="*/ 2503659 w 12313180"/>
              <a:gd name="connsiteY1" fmla="*/ 263775 h 2993576"/>
              <a:gd name="connsiteX2" fmla="*/ 4288683 w 12313180"/>
              <a:gd name="connsiteY2" fmla="*/ 0 h 2993576"/>
              <a:gd name="connsiteX3" fmla="*/ 12313180 w 12313180"/>
              <a:gd name="connsiteY3" fmla="*/ 6153 h 2993576"/>
              <a:gd name="connsiteX4" fmla="*/ 12313180 w 12313180"/>
              <a:gd name="connsiteY4" fmla="*/ 2993576 h 2993576"/>
              <a:gd name="connsiteX5" fmla="*/ 478839 w 12313180"/>
              <a:gd name="connsiteY5" fmla="*/ 2993576 h 2993576"/>
              <a:gd name="connsiteX0" fmla="*/ 478855 w 12313196"/>
              <a:gd name="connsiteY0" fmla="*/ 2993576 h 2993576"/>
              <a:gd name="connsiteX1" fmla="*/ 2503675 w 12313196"/>
              <a:gd name="connsiteY1" fmla="*/ 263775 h 2993576"/>
              <a:gd name="connsiteX2" fmla="*/ 4288699 w 12313196"/>
              <a:gd name="connsiteY2" fmla="*/ 0 h 2993576"/>
              <a:gd name="connsiteX3" fmla="*/ 12313196 w 12313196"/>
              <a:gd name="connsiteY3" fmla="*/ 6153 h 2993576"/>
              <a:gd name="connsiteX4" fmla="*/ 12313196 w 12313196"/>
              <a:gd name="connsiteY4" fmla="*/ 2993576 h 2993576"/>
              <a:gd name="connsiteX5" fmla="*/ 478855 w 12313196"/>
              <a:gd name="connsiteY5" fmla="*/ 2993576 h 2993576"/>
              <a:gd name="connsiteX0" fmla="*/ 455988 w 12290329"/>
              <a:gd name="connsiteY0" fmla="*/ 2993576 h 2993576"/>
              <a:gd name="connsiteX1" fmla="*/ 2694909 w 12290329"/>
              <a:gd name="connsiteY1" fmla="*/ 983556 h 2993576"/>
              <a:gd name="connsiteX2" fmla="*/ 4265832 w 12290329"/>
              <a:gd name="connsiteY2" fmla="*/ 0 h 2993576"/>
              <a:gd name="connsiteX3" fmla="*/ 12290329 w 12290329"/>
              <a:gd name="connsiteY3" fmla="*/ 6153 h 2993576"/>
              <a:gd name="connsiteX4" fmla="*/ 12290329 w 12290329"/>
              <a:gd name="connsiteY4" fmla="*/ 2993576 h 2993576"/>
              <a:gd name="connsiteX5" fmla="*/ 455988 w 12290329"/>
              <a:gd name="connsiteY5" fmla="*/ 2993576 h 2993576"/>
              <a:gd name="connsiteX0" fmla="*/ 611227 w 12445568"/>
              <a:gd name="connsiteY0" fmla="*/ 2993576 h 2993576"/>
              <a:gd name="connsiteX1" fmla="*/ 1703514 w 12445568"/>
              <a:gd name="connsiteY1" fmla="*/ 1061475 h 2993576"/>
              <a:gd name="connsiteX2" fmla="*/ 4421071 w 12445568"/>
              <a:gd name="connsiteY2" fmla="*/ 0 h 2993576"/>
              <a:gd name="connsiteX3" fmla="*/ 12445568 w 12445568"/>
              <a:gd name="connsiteY3" fmla="*/ 6153 h 2993576"/>
              <a:gd name="connsiteX4" fmla="*/ 12445568 w 12445568"/>
              <a:gd name="connsiteY4" fmla="*/ 2993576 h 2993576"/>
              <a:gd name="connsiteX5" fmla="*/ 611227 w 12445568"/>
              <a:gd name="connsiteY5" fmla="*/ 2993576 h 2993576"/>
              <a:gd name="connsiteX0" fmla="*/ 591975 w 12426316"/>
              <a:gd name="connsiteY0" fmla="*/ 2993576 h 2993576"/>
              <a:gd name="connsiteX1" fmla="*/ 1684262 w 12426316"/>
              <a:gd name="connsiteY1" fmla="*/ 1061475 h 2993576"/>
              <a:gd name="connsiteX2" fmla="*/ 4401819 w 12426316"/>
              <a:gd name="connsiteY2" fmla="*/ 0 h 2993576"/>
              <a:gd name="connsiteX3" fmla="*/ 12426316 w 12426316"/>
              <a:gd name="connsiteY3" fmla="*/ 6153 h 2993576"/>
              <a:gd name="connsiteX4" fmla="*/ 12426316 w 12426316"/>
              <a:gd name="connsiteY4" fmla="*/ 2993576 h 2993576"/>
              <a:gd name="connsiteX5" fmla="*/ 591975 w 12426316"/>
              <a:gd name="connsiteY5" fmla="*/ 2993576 h 2993576"/>
              <a:gd name="connsiteX0" fmla="*/ 0 w 11834341"/>
              <a:gd name="connsiteY0" fmla="*/ 2993576 h 2993576"/>
              <a:gd name="connsiteX1" fmla="*/ 1092287 w 11834341"/>
              <a:gd name="connsiteY1" fmla="*/ 1061475 h 2993576"/>
              <a:gd name="connsiteX2" fmla="*/ 3809844 w 11834341"/>
              <a:gd name="connsiteY2" fmla="*/ 0 h 2993576"/>
              <a:gd name="connsiteX3" fmla="*/ 11834341 w 11834341"/>
              <a:gd name="connsiteY3" fmla="*/ 6153 h 2993576"/>
              <a:gd name="connsiteX4" fmla="*/ 11834341 w 11834341"/>
              <a:gd name="connsiteY4" fmla="*/ 2993576 h 2993576"/>
              <a:gd name="connsiteX5" fmla="*/ 0 w 11834341"/>
              <a:gd name="connsiteY5" fmla="*/ 2993576 h 2993576"/>
              <a:gd name="connsiteX0" fmla="*/ 274 w 11834615"/>
              <a:gd name="connsiteY0" fmla="*/ 2993576 h 2993576"/>
              <a:gd name="connsiteX1" fmla="*/ 1092561 w 11834615"/>
              <a:gd name="connsiteY1" fmla="*/ 1061475 h 2993576"/>
              <a:gd name="connsiteX2" fmla="*/ 3810118 w 11834615"/>
              <a:gd name="connsiteY2" fmla="*/ 0 h 2993576"/>
              <a:gd name="connsiteX3" fmla="*/ 11834615 w 11834615"/>
              <a:gd name="connsiteY3" fmla="*/ 6153 h 2993576"/>
              <a:gd name="connsiteX4" fmla="*/ 11834615 w 11834615"/>
              <a:gd name="connsiteY4" fmla="*/ 2993576 h 2993576"/>
              <a:gd name="connsiteX5" fmla="*/ 274 w 11834615"/>
              <a:gd name="connsiteY5" fmla="*/ 2993576 h 2993576"/>
              <a:gd name="connsiteX0" fmla="*/ 400 w 11834741"/>
              <a:gd name="connsiteY0" fmla="*/ 2993576 h 2993576"/>
              <a:gd name="connsiteX1" fmla="*/ 900311 w 11834741"/>
              <a:gd name="connsiteY1" fmla="*/ 1204494 h 2993576"/>
              <a:gd name="connsiteX2" fmla="*/ 3810244 w 11834741"/>
              <a:gd name="connsiteY2" fmla="*/ 0 h 2993576"/>
              <a:gd name="connsiteX3" fmla="*/ 11834741 w 11834741"/>
              <a:gd name="connsiteY3" fmla="*/ 6153 h 2993576"/>
              <a:gd name="connsiteX4" fmla="*/ 11834741 w 11834741"/>
              <a:gd name="connsiteY4" fmla="*/ 2993576 h 2993576"/>
              <a:gd name="connsiteX5" fmla="*/ 400 w 11834741"/>
              <a:gd name="connsiteY5" fmla="*/ 2993576 h 2993576"/>
              <a:gd name="connsiteX0" fmla="*/ 494 w 11834835"/>
              <a:gd name="connsiteY0" fmla="*/ 2993576 h 2993576"/>
              <a:gd name="connsiteX1" fmla="*/ 900405 w 11834835"/>
              <a:gd name="connsiteY1" fmla="*/ 1204494 h 2993576"/>
              <a:gd name="connsiteX2" fmla="*/ 3810338 w 11834835"/>
              <a:gd name="connsiteY2" fmla="*/ 0 h 2993576"/>
              <a:gd name="connsiteX3" fmla="*/ 11834835 w 11834835"/>
              <a:gd name="connsiteY3" fmla="*/ 6153 h 2993576"/>
              <a:gd name="connsiteX4" fmla="*/ 11834835 w 11834835"/>
              <a:gd name="connsiteY4" fmla="*/ 2993576 h 2993576"/>
              <a:gd name="connsiteX5" fmla="*/ 494 w 11834835"/>
              <a:gd name="connsiteY5" fmla="*/ 2993576 h 2993576"/>
              <a:gd name="connsiteX0" fmla="*/ 602 w 11834943"/>
              <a:gd name="connsiteY0" fmla="*/ 2993576 h 2993576"/>
              <a:gd name="connsiteX1" fmla="*/ 900513 w 11834943"/>
              <a:gd name="connsiteY1" fmla="*/ 1204494 h 2993576"/>
              <a:gd name="connsiteX2" fmla="*/ 3810446 w 11834943"/>
              <a:gd name="connsiteY2" fmla="*/ 0 h 2993576"/>
              <a:gd name="connsiteX3" fmla="*/ 11834943 w 11834943"/>
              <a:gd name="connsiteY3" fmla="*/ 6153 h 2993576"/>
              <a:gd name="connsiteX4" fmla="*/ 11834943 w 11834943"/>
              <a:gd name="connsiteY4" fmla="*/ 2993576 h 2993576"/>
              <a:gd name="connsiteX5" fmla="*/ 602 w 11834943"/>
              <a:gd name="connsiteY5" fmla="*/ 2993576 h 2993576"/>
              <a:gd name="connsiteX0" fmla="*/ 602 w 11834943"/>
              <a:gd name="connsiteY0" fmla="*/ 2993576 h 2993576"/>
              <a:gd name="connsiteX1" fmla="*/ 900513 w 11834943"/>
              <a:gd name="connsiteY1" fmla="*/ 1204494 h 2993576"/>
              <a:gd name="connsiteX2" fmla="*/ 3810446 w 11834943"/>
              <a:gd name="connsiteY2" fmla="*/ 0 h 2993576"/>
              <a:gd name="connsiteX3" fmla="*/ 11834943 w 11834943"/>
              <a:gd name="connsiteY3" fmla="*/ 6153 h 2993576"/>
              <a:gd name="connsiteX4" fmla="*/ 11834943 w 11834943"/>
              <a:gd name="connsiteY4" fmla="*/ 2993576 h 2993576"/>
              <a:gd name="connsiteX5" fmla="*/ 602 w 11834943"/>
              <a:gd name="connsiteY5" fmla="*/ 2993576 h 2993576"/>
              <a:gd name="connsiteX0" fmla="*/ 566 w 11834907"/>
              <a:gd name="connsiteY0" fmla="*/ 2991384 h 2991384"/>
              <a:gd name="connsiteX1" fmla="*/ 900477 w 11834907"/>
              <a:gd name="connsiteY1" fmla="*/ 1202302 h 2991384"/>
              <a:gd name="connsiteX2" fmla="*/ 3813977 w 11834907"/>
              <a:gd name="connsiteY2" fmla="*/ 0 h 2991384"/>
              <a:gd name="connsiteX3" fmla="*/ 11834907 w 11834907"/>
              <a:gd name="connsiteY3" fmla="*/ 3961 h 2991384"/>
              <a:gd name="connsiteX4" fmla="*/ 11834907 w 11834907"/>
              <a:gd name="connsiteY4" fmla="*/ 2991384 h 2991384"/>
              <a:gd name="connsiteX5" fmla="*/ 566 w 11834907"/>
              <a:gd name="connsiteY5" fmla="*/ 2991384 h 299138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99 w 11834940"/>
              <a:gd name="connsiteY0" fmla="*/ 2992114 h 2992114"/>
              <a:gd name="connsiteX1" fmla="*/ 889804 w 11834940"/>
              <a:gd name="connsiteY1" fmla="*/ 1201573 h 2992114"/>
              <a:gd name="connsiteX2" fmla="*/ 3853263 w 11834940"/>
              <a:gd name="connsiteY2" fmla="*/ 0 h 2992114"/>
              <a:gd name="connsiteX3" fmla="*/ 11834940 w 11834940"/>
              <a:gd name="connsiteY3" fmla="*/ 4691 h 2992114"/>
              <a:gd name="connsiteX4" fmla="*/ 11834940 w 11834940"/>
              <a:gd name="connsiteY4" fmla="*/ 2992114 h 2992114"/>
              <a:gd name="connsiteX5" fmla="*/ 599 w 11834940"/>
              <a:gd name="connsiteY5" fmla="*/ 2992114 h 299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4940" h="2992114">
                <a:moveTo>
                  <a:pt x="599" y="2992114"/>
                </a:moveTo>
                <a:cubicBezTo>
                  <a:pt x="-14320" y="2456311"/>
                  <a:pt x="247693" y="1700259"/>
                  <a:pt x="889804" y="1201573"/>
                </a:cubicBezTo>
                <a:cubicBezTo>
                  <a:pt x="1531915" y="702887"/>
                  <a:pt x="2418364" y="284089"/>
                  <a:pt x="3853263" y="0"/>
                </a:cubicBezTo>
                <a:lnTo>
                  <a:pt x="11834940" y="4691"/>
                </a:lnTo>
                <a:lnTo>
                  <a:pt x="11834940" y="2992114"/>
                </a:lnTo>
                <a:lnTo>
                  <a:pt x="599" y="29921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C6FEECCB-0ADF-4D17-9F84-4B82085D7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867" y="5719569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10000"/>
              </a:lnSpc>
              <a:buClr>
                <a:schemeClr val="tx2"/>
              </a:buClr>
            </a:pPr>
            <a:r>
              <a:rPr lang="fi-FI"/>
              <a:t>15.3.2021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580B187D-B133-4F32-8568-D26ED15FC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9868" y="5462055"/>
            <a:ext cx="4114800" cy="241091"/>
          </a:xfr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10000"/>
              </a:lnSpc>
              <a:buClr>
                <a:schemeClr val="tx2"/>
              </a:buClr>
            </a:pPr>
            <a:r>
              <a:rPr lang="fi-FI"/>
              <a:t>Kristiina Karppi</a:t>
            </a:r>
          </a:p>
        </p:txBody>
      </p:sp>
    </p:spTree>
    <p:extLst>
      <p:ext uri="{BB962C8B-B14F-4D97-AF65-F5344CB8AC3E}">
        <p14:creationId xmlns:p14="http://schemas.microsoft.com/office/powerpoint/2010/main" val="327436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Tekstisivu, yksipalstainen.</a:t>
            </a:r>
            <a:br>
              <a:rPr lang="fi-FI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marL="357179" marR="0" lvl="0" indent="-357179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     Toinen tekstitaso, jos sivulle tulee enemmän tekstiä.</a:t>
            </a:r>
            <a:br>
              <a:rPr lang="fi-FI"/>
            </a:br>
            <a:r>
              <a:rPr lang="fi-FI"/>
              <a:t>           Kolmas tekstitaso, jos haluat esittää enemmän tekstiä.</a:t>
            </a:r>
            <a:br>
              <a:rPr lang="fi-FI"/>
            </a:br>
            <a:r>
              <a:rPr lang="fi-FI"/>
              <a:t>Muistathan, että kun tekstin koko pienenee, myös viesti pienenee.</a:t>
            </a:r>
            <a:br>
              <a:rPr lang="fi-FI"/>
            </a:br>
            <a:r>
              <a:rPr lang="fi-FI" noProof="0"/>
              <a:t>Esityksen tulee olla myös kaukaa luettavissa.</a:t>
            </a:r>
            <a:endParaRPr lang="fi-FI"/>
          </a:p>
          <a:p>
            <a:pPr marL="715945" marR="0" lvl="1" indent="-357179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59A7EFB5-C255-48FB-AC67-FD651DD26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1" y="6374626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AFC3A855-B6C3-4D1E-B148-55910A2578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2" y="6374626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15.3.2021   |   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032AC8CB-3366-4A2A-8272-93E368384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6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Kristiina Karppi</a:t>
            </a:r>
          </a:p>
        </p:txBody>
      </p:sp>
    </p:spTree>
    <p:extLst>
      <p:ext uri="{BB962C8B-B14F-4D97-AF65-F5344CB8AC3E}">
        <p14:creationId xmlns:p14="http://schemas.microsoft.com/office/powerpoint/2010/main" val="223039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sältö kaarevalla kuvalla" preserve="1" userDrawn="1">
  <p:cSld name="Sisältö kaarev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6482227" cy="1119501"/>
          </a:xfrm>
        </p:spPr>
        <p:txBody>
          <a:bodyPr/>
          <a:lstStyle/>
          <a:p>
            <a:r>
              <a:rPr lang="en-GB" err="1"/>
              <a:t>Tekstisivu</a:t>
            </a:r>
            <a:r>
              <a:rPr lang="en-GB"/>
              <a:t> </a:t>
            </a:r>
            <a:r>
              <a:rPr lang="en-GB" err="1"/>
              <a:t>isolla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kaarevalla</a:t>
            </a:r>
            <a:r>
              <a:rPr lang="en-GB"/>
              <a:t> </a:t>
            </a:r>
            <a:r>
              <a:rPr lang="en-GB" err="1"/>
              <a:t>kuvalla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6D95DB7-D85C-4651-BD0D-60A1252BA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7603725" y="180000"/>
            <a:ext cx="440947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0 w 4408944"/>
              <a:gd name="connsiteY4" fmla="*/ 6488358 h 6488358"/>
              <a:gd name="connsiteX5" fmla="*/ 0 w 4408944"/>
              <a:gd name="connsiteY5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0 w 4408944"/>
              <a:gd name="connsiteY4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991817 w 4408944"/>
              <a:gd name="connsiteY4" fmla="*/ 3753413 h 6488358"/>
              <a:gd name="connsiteX5" fmla="*/ 0 w 4408944"/>
              <a:gd name="connsiteY5" fmla="*/ 0 h 6488358"/>
              <a:gd name="connsiteX0" fmla="*/ 144667 w 4553611"/>
              <a:gd name="connsiteY0" fmla="*/ 0 h 6488358"/>
              <a:gd name="connsiteX1" fmla="*/ 4553611 w 4553611"/>
              <a:gd name="connsiteY1" fmla="*/ 0 h 6488358"/>
              <a:gd name="connsiteX2" fmla="*/ 4553611 w 4553611"/>
              <a:gd name="connsiteY2" fmla="*/ 6488358 h 6488358"/>
              <a:gd name="connsiteX3" fmla="*/ 1854034 w 4553611"/>
              <a:gd name="connsiteY3" fmla="*/ 6487088 h 6488358"/>
              <a:gd name="connsiteX4" fmla="*/ 1136484 w 4553611"/>
              <a:gd name="connsiteY4" fmla="*/ 3753413 h 6488358"/>
              <a:gd name="connsiteX5" fmla="*/ 144667 w 4553611"/>
              <a:gd name="connsiteY5" fmla="*/ 0 h 6488358"/>
              <a:gd name="connsiteX0" fmla="*/ 214805 w 4623749"/>
              <a:gd name="connsiteY0" fmla="*/ 0 h 6488358"/>
              <a:gd name="connsiteX1" fmla="*/ 4623749 w 4623749"/>
              <a:gd name="connsiteY1" fmla="*/ 0 h 6488358"/>
              <a:gd name="connsiteX2" fmla="*/ 4623749 w 4623749"/>
              <a:gd name="connsiteY2" fmla="*/ 6488358 h 6488358"/>
              <a:gd name="connsiteX3" fmla="*/ 1924172 w 4623749"/>
              <a:gd name="connsiteY3" fmla="*/ 6487088 h 6488358"/>
              <a:gd name="connsiteX4" fmla="*/ 641472 w 4623749"/>
              <a:gd name="connsiteY4" fmla="*/ 4051863 h 6488358"/>
              <a:gd name="connsiteX5" fmla="*/ 214805 w 4623749"/>
              <a:gd name="connsiteY5" fmla="*/ 0 h 6488358"/>
              <a:gd name="connsiteX0" fmla="*/ 214805 w 4623749"/>
              <a:gd name="connsiteY0" fmla="*/ 0 h 6488358"/>
              <a:gd name="connsiteX1" fmla="*/ 4623749 w 4623749"/>
              <a:gd name="connsiteY1" fmla="*/ 0 h 6488358"/>
              <a:gd name="connsiteX2" fmla="*/ 4623749 w 4623749"/>
              <a:gd name="connsiteY2" fmla="*/ 6488358 h 6488358"/>
              <a:gd name="connsiteX3" fmla="*/ 1924172 w 4623749"/>
              <a:gd name="connsiteY3" fmla="*/ 6487088 h 6488358"/>
              <a:gd name="connsiteX4" fmla="*/ 641472 w 4623749"/>
              <a:gd name="connsiteY4" fmla="*/ 4051863 h 6488358"/>
              <a:gd name="connsiteX5" fmla="*/ 214805 w 4623749"/>
              <a:gd name="connsiteY5" fmla="*/ 0 h 6488358"/>
              <a:gd name="connsiteX0" fmla="*/ 530 w 4409474"/>
              <a:gd name="connsiteY0" fmla="*/ 0 h 6488358"/>
              <a:gd name="connsiteX1" fmla="*/ 4409474 w 4409474"/>
              <a:gd name="connsiteY1" fmla="*/ 0 h 6488358"/>
              <a:gd name="connsiteX2" fmla="*/ 4409474 w 4409474"/>
              <a:gd name="connsiteY2" fmla="*/ 6488358 h 6488358"/>
              <a:gd name="connsiteX3" fmla="*/ 1709897 w 4409474"/>
              <a:gd name="connsiteY3" fmla="*/ 6487088 h 6488358"/>
              <a:gd name="connsiteX4" fmla="*/ 427197 w 4409474"/>
              <a:gd name="connsiteY4" fmla="*/ 4051863 h 6488358"/>
              <a:gd name="connsiteX5" fmla="*/ 530 w 4409474"/>
              <a:gd name="connsiteY5" fmla="*/ 0 h 648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9474" h="6488358">
                <a:moveTo>
                  <a:pt x="530" y="0"/>
                </a:moveTo>
                <a:lnTo>
                  <a:pt x="4409474" y="0"/>
                </a:lnTo>
                <a:lnTo>
                  <a:pt x="4409474" y="6488358"/>
                </a:lnTo>
                <a:lnTo>
                  <a:pt x="1709897" y="6487088"/>
                </a:lnTo>
                <a:cubicBezTo>
                  <a:pt x="1168951" y="5999514"/>
                  <a:pt x="712091" y="5133044"/>
                  <a:pt x="427197" y="4051863"/>
                </a:cubicBezTo>
                <a:cubicBezTo>
                  <a:pt x="142303" y="2970682"/>
                  <a:pt x="-10191" y="1358994"/>
                  <a:pt x="5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8CBE0249-DC84-4C39-89AB-E97D6F0F8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71815122-4A8E-4281-87AC-8D44BE6CC0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5.8.2021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788FD0A6-21DD-4310-9D7C-EC77DE9DF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250303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avio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Graafisivu</a:t>
            </a:r>
            <a:endParaRPr lang="fi-FI"/>
          </a:p>
        </p:txBody>
      </p:sp>
      <p:sp>
        <p:nvSpPr>
          <p:cNvPr id="7" name="Kaavion paikkamerkki 6">
            <a:extLst>
              <a:ext uri="{FF2B5EF4-FFF2-40B4-BE49-F238E27FC236}">
                <a16:creationId xmlns:a16="http://schemas.microsoft.com/office/drawing/2014/main" id="{0579DF22-3A20-4908-84E3-C2B55F28B856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922339" y="1857376"/>
            <a:ext cx="10636236" cy="4087813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Käytä graafissa esityspohjan väripalettiin määriteltyjä värejä.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209C6B0D-979F-4D60-BDCD-B9E08FEB1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1" y="6374626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AC29B563-2EC1-44DE-A678-D8C61D32BA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2" y="6374626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15.3.2021   |   </a:t>
            </a: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26AFE581-53A8-4FFC-BC3A-F2173293E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6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Kristiina Karppi</a:t>
            </a:r>
          </a:p>
        </p:txBody>
      </p:sp>
    </p:spTree>
    <p:extLst>
      <p:ext uri="{BB962C8B-B14F-4D97-AF65-F5344CB8AC3E}">
        <p14:creationId xmlns:p14="http://schemas.microsoft.com/office/powerpoint/2010/main" val="58555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65B018F-777B-44D1-9664-1407CB845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Tekstisivu, kaksi palstaa. </a:t>
            </a:r>
            <a:br>
              <a:rPr lang="fi-FI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49" y="1860331"/>
            <a:ext cx="5094403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Esityksen teksti tulee aina tiivistää mahdollisimman lyhyeksi ja selkeäksi.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Muistathan, että kun tekstin koko pienenee, myös viesti pienenee. Esityksen tulee olla myös kaukaa luettavissa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  <a:p>
            <a:pPr lvl="0"/>
            <a:endParaRPr lang="fi-FI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28EEFB21-D5D7-40FA-809A-551ABC7D90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64608" y="1860331"/>
            <a:ext cx="5094403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Esityksen teksti tulee aina tiivistää mahdollisimman lyhyeksi ja selkeäksi.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Muistathan, että kun tekstin koko pienenee, myös viesti pienenee. Esityksen tulee olla myös kaukaa luettavissa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D47A3072-D8CC-4075-92AE-6CB4C819B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1" y="6374626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980BC45E-8E9E-4CF2-9961-01D9993652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2" y="6374626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15.3.2021   |   </a:t>
            </a: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B063AE42-CA71-44E3-9D58-B8058F37E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6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Kristiina Karppi</a:t>
            </a:r>
          </a:p>
        </p:txBody>
      </p:sp>
    </p:spTree>
    <p:extLst>
      <p:ext uri="{BB962C8B-B14F-4D97-AF65-F5344CB8AC3E}">
        <p14:creationId xmlns:p14="http://schemas.microsoft.com/office/powerpoint/2010/main" val="182154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avio" preserve="1" userDrawn="1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65B018F-777B-44D1-9664-1407CB845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Graafisivu</a:t>
            </a:r>
            <a:br>
              <a:rPr lang="fi-FI" noProof="0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2" y="1860331"/>
            <a:ext cx="3827881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 err="1"/>
              <a:t>Värejä</a:t>
            </a:r>
            <a:r>
              <a:rPr lang="en-GB"/>
              <a:t> </a:t>
            </a:r>
            <a:r>
              <a:rPr lang="en-GB" err="1"/>
              <a:t>käytetään</a:t>
            </a:r>
            <a:r>
              <a:rPr lang="en-GB"/>
              <a:t> </a:t>
            </a:r>
            <a:r>
              <a:rPr lang="en-GB" err="1"/>
              <a:t>malliesimerkin</a:t>
            </a:r>
            <a:r>
              <a:rPr lang="en-GB"/>
              <a:t> </a:t>
            </a:r>
            <a:r>
              <a:rPr lang="en-GB" err="1"/>
              <a:t>järjestyksessä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Kaavion paikkamerkki 3">
            <a:extLst>
              <a:ext uri="{FF2B5EF4-FFF2-40B4-BE49-F238E27FC236}">
                <a16:creationId xmlns:a16="http://schemas.microsoft.com/office/drawing/2014/main" id="{E32C4822-3ED1-4503-A322-1C32778E2B1A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866468" y="1860550"/>
            <a:ext cx="6692117" cy="4084639"/>
          </a:xfrm>
        </p:spPr>
        <p:txBody>
          <a:bodyPr/>
          <a:lstStyle/>
          <a:p>
            <a:r>
              <a:rPr lang="fi-FI"/>
              <a:t>Lisää kaavio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B133760A-D9BD-4C93-958B-C47029D5F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1" y="6374626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232B50DE-A870-4680-8BF1-626B59A71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2" y="6374626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15.3.2021   |   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660E423A-B2D8-4B91-B7C0-AB18B43AB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6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Kristiina Karppi</a:t>
            </a:r>
          </a:p>
        </p:txBody>
      </p:sp>
    </p:spTree>
    <p:extLst>
      <p:ext uri="{BB962C8B-B14F-4D97-AF65-F5344CB8AC3E}">
        <p14:creationId xmlns:p14="http://schemas.microsoft.com/office/powerpoint/2010/main" val="60265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ulukko" preserve="1" userDrawn="1">
  <p:cSld name="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err="1"/>
              <a:t>Taulukkosivu</a:t>
            </a:r>
            <a:br>
              <a:rPr lang="en-GB"/>
            </a:br>
            <a:r>
              <a:rPr lang="fi-FI"/>
              <a:t>Otsikon pituus korkeintaan kaksi riviä</a:t>
            </a:r>
          </a:p>
        </p:txBody>
      </p:sp>
      <p:sp>
        <p:nvSpPr>
          <p:cNvPr id="3" name="Taulukon paikkamerkki 2">
            <a:extLst>
              <a:ext uri="{FF2B5EF4-FFF2-40B4-BE49-F238E27FC236}">
                <a16:creationId xmlns:a16="http://schemas.microsoft.com/office/drawing/2014/main" id="{E46430B6-E098-40A9-A388-1C65D76FE095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22339" y="1857376"/>
            <a:ext cx="10636236" cy="4087813"/>
          </a:xfrm>
        </p:spPr>
        <p:txBody>
          <a:bodyPr/>
          <a:lstStyle/>
          <a:p>
            <a:r>
              <a:rPr lang="fi-FI"/>
              <a:t>Lisää taulukko napsauttamalla kuvaketta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7027DE1D-8E91-406F-8B96-045A387C4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1" y="6374626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E58D47DE-4D0E-4225-AD7A-47FB6CC38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2" y="6374626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15.3.2021   |   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34D358F0-BE1E-4ABA-A0E1-A93C9E529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6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Kristiina Karppi</a:t>
            </a:r>
          </a:p>
        </p:txBody>
      </p:sp>
    </p:spTree>
    <p:extLst>
      <p:ext uri="{BB962C8B-B14F-4D97-AF65-F5344CB8AC3E}">
        <p14:creationId xmlns:p14="http://schemas.microsoft.com/office/powerpoint/2010/main" val="168684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nen kuva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1"/>
            <a:ext cx="7092367" cy="1119501"/>
          </a:xfrm>
        </p:spPr>
        <p:txBody>
          <a:bodyPr/>
          <a:lstStyle/>
          <a:p>
            <a:r>
              <a:rPr lang="fi-FI"/>
              <a:t>Tekstisivu kapealla kuvalla</a:t>
            </a:r>
            <a:br>
              <a:rPr lang="fi-FI"/>
            </a:br>
            <a:r>
              <a:rPr lang="fi-FI"/>
              <a:t>ja lyhyellä otsikolla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1"/>
            <a:ext cx="709236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FFD8799F-5DA0-4FBF-A2A7-B65BDEB3B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1" y="6374626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A1F75C40-780C-491C-87BC-6A3B74DBF7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2" y="6374626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15.3.2021   |   </a:t>
            </a: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A3A71661-0388-4C74-813D-CFA192A73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6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Kristiina Karppi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14656" y="180000"/>
            <a:ext cx="3598545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52752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set kuvat" preserve="1" userDrawn="1">
  <p:cSld name="Kuvatekstilliset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1"/>
            <a:ext cx="7092367" cy="1119501"/>
          </a:xfrm>
        </p:spPr>
        <p:txBody>
          <a:bodyPr/>
          <a:lstStyle/>
          <a:p>
            <a:r>
              <a:rPr lang="fi-FI" noProof="0"/>
              <a:t>Tekstisivu kahdella kuvalla</a:t>
            </a:r>
            <a:br>
              <a:rPr lang="fi-FI" noProof="0"/>
            </a:br>
            <a:r>
              <a:rPr lang="fi-FI" noProof="0"/>
              <a:t>ja lyhyellä otsikolla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1"/>
            <a:ext cx="709236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5" name="Kuvan paikkamerkki 2">
            <a:extLst>
              <a:ext uri="{FF2B5EF4-FFF2-40B4-BE49-F238E27FC236}">
                <a16:creationId xmlns:a16="http://schemas.microsoft.com/office/drawing/2014/main" id="{FC94B34F-00DC-4D30-896A-91EC80CD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8427599" y="180000"/>
            <a:ext cx="3585600" cy="315537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7599" y="3527893"/>
            <a:ext cx="3585600" cy="315010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F7012681-75A7-47D7-8444-7D3FBA4E5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1" y="6374626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0FBAD70-7499-4E1B-A701-03775CBA2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2" y="6374626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15.3.2021   |   </a:t>
            </a:r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0AB49502-F625-40AF-9F75-9B1F2A7FD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6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Kristiina Karppi</a:t>
            </a:r>
          </a:p>
        </p:txBody>
      </p:sp>
    </p:spTree>
    <p:extLst>
      <p:ext uri="{BB962C8B-B14F-4D97-AF65-F5344CB8AC3E}">
        <p14:creationId xmlns:p14="http://schemas.microsoft.com/office/powerpoint/2010/main" val="333760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nen kuva iso" preserve="1" userDrawn="1">
  <p:cSld name="Kuvatekstillinen 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1" y="470391"/>
            <a:ext cx="5224068" cy="1119501"/>
          </a:xfrm>
        </p:spPr>
        <p:txBody>
          <a:bodyPr/>
          <a:lstStyle/>
          <a:p>
            <a:r>
              <a:rPr lang="fi-FI" noProof="0"/>
              <a:t>Tekstisivu isolla  kuvalla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1" y="1856631"/>
            <a:ext cx="5224068" cy="40892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Kuvasivun teksti tulee tiivistää lyhyeksi.</a:t>
            </a:r>
            <a:br>
              <a:rPr lang="fi-FI"/>
            </a:br>
            <a:r>
              <a:rPr lang="fi-FI"/>
              <a:t>Käytä laadukkaita kuvia.</a:t>
            </a:r>
            <a:br>
              <a:rPr lang="fi-FI"/>
            </a:br>
            <a:r>
              <a:rPr lang="fi-FI"/>
              <a:t>Vältä tiedostokooltaan isoja kuvia, jotta esityksestä ei tule liian raskasta.</a:t>
            </a:r>
            <a:br>
              <a:rPr lang="fi-FI"/>
            </a:br>
            <a:r>
              <a:rPr lang="fi-FI"/>
              <a:t>Sivun tulee olla helposti silmäiltävissä ja teksti koon tulee olla luettavissa.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28597" y="180000"/>
            <a:ext cx="5584603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B5F3AB46-DDE8-48A9-B165-54E07D0B6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1" y="6374626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0AA848AD-B333-42B9-B9E4-08ABFCD612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2" y="6374626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15.3.2021   |   </a:t>
            </a: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697CFB4B-70A9-4C59-8AFC-86477E70A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6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Kristiina Karppi</a:t>
            </a:r>
          </a:p>
        </p:txBody>
      </p:sp>
    </p:spTree>
    <p:extLst>
      <p:ext uri="{BB962C8B-B14F-4D97-AF65-F5344CB8AC3E}">
        <p14:creationId xmlns:p14="http://schemas.microsoft.com/office/powerpoint/2010/main" val="154632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79999" y="180000"/>
            <a:ext cx="11833200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25705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sältö kaarevalla kuvalla" preserve="1" userDrawn="1">
  <p:cSld name="Sisältö kaarev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1" y="470391"/>
            <a:ext cx="6482227" cy="1119501"/>
          </a:xfrm>
        </p:spPr>
        <p:txBody>
          <a:bodyPr/>
          <a:lstStyle/>
          <a:p>
            <a:r>
              <a:rPr lang="en-GB" err="1"/>
              <a:t>Tekstisivu</a:t>
            </a:r>
            <a:r>
              <a:rPr lang="en-GB"/>
              <a:t> </a:t>
            </a:r>
            <a:r>
              <a:rPr lang="en-GB" err="1"/>
              <a:t>isolla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kaarevalla</a:t>
            </a:r>
            <a:r>
              <a:rPr lang="en-GB"/>
              <a:t> </a:t>
            </a:r>
            <a:r>
              <a:rPr lang="en-GB" err="1"/>
              <a:t>kuvalla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1" y="1856631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6D95DB7-D85C-4651-BD0D-60A1252BA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7603725" y="180000"/>
            <a:ext cx="4409475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0 w 4408944"/>
              <a:gd name="connsiteY4" fmla="*/ 6488358 h 6488358"/>
              <a:gd name="connsiteX5" fmla="*/ 0 w 4408944"/>
              <a:gd name="connsiteY5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0 w 4408944"/>
              <a:gd name="connsiteY4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991817 w 4408944"/>
              <a:gd name="connsiteY4" fmla="*/ 3753413 h 6488358"/>
              <a:gd name="connsiteX5" fmla="*/ 0 w 4408944"/>
              <a:gd name="connsiteY5" fmla="*/ 0 h 6488358"/>
              <a:gd name="connsiteX0" fmla="*/ 144667 w 4553611"/>
              <a:gd name="connsiteY0" fmla="*/ 0 h 6488358"/>
              <a:gd name="connsiteX1" fmla="*/ 4553611 w 4553611"/>
              <a:gd name="connsiteY1" fmla="*/ 0 h 6488358"/>
              <a:gd name="connsiteX2" fmla="*/ 4553611 w 4553611"/>
              <a:gd name="connsiteY2" fmla="*/ 6488358 h 6488358"/>
              <a:gd name="connsiteX3" fmla="*/ 1854034 w 4553611"/>
              <a:gd name="connsiteY3" fmla="*/ 6487088 h 6488358"/>
              <a:gd name="connsiteX4" fmla="*/ 1136484 w 4553611"/>
              <a:gd name="connsiteY4" fmla="*/ 3753413 h 6488358"/>
              <a:gd name="connsiteX5" fmla="*/ 144667 w 4553611"/>
              <a:gd name="connsiteY5" fmla="*/ 0 h 6488358"/>
              <a:gd name="connsiteX0" fmla="*/ 214805 w 4623749"/>
              <a:gd name="connsiteY0" fmla="*/ 0 h 6488358"/>
              <a:gd name="connsiteX1" fmla="*/ 4623749 w 4623749"/>
              <a:gd name="connsiteY1" fmla="*/ 0 h 6488358"/>
              <a:gd name="connsiteX2" fmla="*/ 4623749 w 4623749"/>
              <a:gd name="connsiteY2" fmla="*/ 6488358 h 6488358"/>
              <a:gd name="connsiteX3" fmla="*/ 1924172 w 4623749"/>
              <a:gd name="connsiteY3" fmla="*/ 6487088 h 6488358"/>
              <a:gd name="connsiteX4" fmla="*/ 641472 w 4623749"/>
              <a:gd name="connsiteY4" fmla="*/ 4051863 h 6488358"/>
              <a:gd name="connsiteX5" fmla="*/ 214805 w 4623749"/>
              <a:gd name="connsiteY5" fmla="*/ 0 h 6488358"/>
              <a:gd name="connsiteX0" fmla="*/ 214805 w 4623749"/>
              <a:gd name="connsiteY0" fmla="*/ 0 h 6488358"/>
              <a:gd name="connsiteX1" fmla="*/ 4623749 w 4623749"/>
              <a:gd name="connsiteY1" fmla="*/ 0 h 6488358"/>
              <a:gd name="connsiteX2" fmla="*/ 4623749 w 4623749"/>
              <a:gd name="connsiteY2" fmla="*/ 6488358 h 6488358"/>
              <a:gd name="connsiteX3" fmla="*/ 1924172 w 4623749"/>
              <a:gd name="connsiteY3" fmla="*/ 6487088 h 6488358"/>
              <a:gd name="connsiteX4" fmla="*/ 641472 w 4623749"/>
              <a:gd name="connsiteY4" fmla="*/ 4051863 h 6488358"/>
              <a:gd name="connsiteX5" fmla="*/ 214805 w 4623749"/>
              <a:gd name="connsiteY5" fmla="*/ 0 h 6488358"/>
              <a:gd name="connsiteX0" fmla="*/ 530 w 4409474"/>
              <a:gd name="connsiteY0" fmla="*/ 0 h 6488358"/>
              <a:gd name="connsiteX1" fmla="*/ 4409474 w 4409474"/>
              <a:gd name="connsiteY1" fmla="*/ 0 h 6488358"/>
              <a:gd name="connsiteX2" fmla="*/ 4409474 w 4409474"/>
              <a:gd name="connsiteY2" fmla="*/ 6488358 h 6488358"/>
              <a:gd name="connsiteX3" fmla="*/ 1709897 w 4409474"/>
              <a:gd name="connsiteY3" fmla="*/ 6487088 h 6488358"/>
              <a:gd name="connsiteX4" fmla="*/ 427197 w 4409474"/>
              <a:gd name="connsiteY4" fmla="*/ 4051863 h 6488358"/>
              <a:gd name="connsiteX5" fmla="*/ 530 w 4409474"/>
              <a:gd name="connsiteY5" fmla="*/ 0 h 648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9474" h="6488358">
                <a:moveTo>
                  <a:pt x="530" y="0"/>
                </a:moveTo>
                <a:lnTo>
                  <a:pt x="4409474" y="0"/>
                </a:lnTo>
                <a:lnTo>
                  <a:pt x="4409474" y="6488358"/>
                </a:lnTo>
                <a:lnTo>
                  <a:pt x="1709897" y="6487088"/>
                </a:lnTo>
                <a:cubicBezTo>
                  <a:pt x="1168951" y="5999514"/>
                  <a:pt x="712091" y="5133044"/>
                  <a:pt x="427197" y="4051863"/>
                </a:cubicBezTo>
                <a:cubicBezTo>
                  <a:pt x="142303" y="2970682"/>
                  <a:pt x="-10191" y="1358994"/>
                  <a:pt x="5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8CBE0249-DC84-4C39-89AB-E97D6F0F8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1" y="6374626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71815122-4A8E-4281-87AC-8D44BE6CC0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2" y="6374626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15.3.2021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788FD0A6-21DD-4310-9D7C-EC77DE9DF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6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Kristiina Karppi</a:t>
            </a:r>
          </a:p>
        </p:txBody>
      </p:sp>
    </p:spTree>
    <p:extLst>
      <p:ext uri="{BB962C8B-B14F-4D97-AF65-F5344CB8AC3E}">
        <p14:creationId xmlns:p14="http://schemas.microsoft.com/office/powerpoint/2010/main" val="210242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sältö kaarevalla kuvalla 2" preserve="1" userDrawn="1">
  <p:cSld name="Sisältö kaarevalla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1" y="470391"/>
            <a:ext cx="6482227" cy="1119501"/>
          </a:xfrm>
        </p:spPr>
        <p:txBody>
          <a:bodyPr/>
          <a:lstStyle/>
          <a:p>
            <a:r>
              <a:rPr lang="en-GB" err="1"/>
              <a:t>Tekstisivu</a:t>
            </a:r>
            <a:r>
              <a:rPr lang="en-GB"/>
              <a:t> </a:t>
            </a:r>
            <a:r>
              <a:rPr lang="en-GB" err="1"/>
              <a:t>isolla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kaarevalla</a:t>
            </a:r>
            <a:r>
              <a:rPr lang="en-GB"/>
              <a:t> </a:t>
            </a:r>
            <a:r>
              <a:rPr lang="en-GB" err="1"/>
              <a:t>kuvalla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1" y="1856631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6D95DB7-D85C-4651-BD0D-60A1252BA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7611520" y="180000"/>
            <a:ext cx="4401681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065E56D1-9BA4-4424-AA13-FA7AB9479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1" y="6374626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889983E-086F-483E-ACC1-0D3B42D4E4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2" y="6374626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15.3.2021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C519B920-C56F-4E32-B399-E7C752AC7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6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Kristiina Karppi</a:t>
            </a:r>
          </a:p>
        </p:txBody>
      </p:sp>
    </p:spTree>
    <p:extLst>
      <p:ext uri="{BB962C8B-B14F-4D97-AF65-F5344CB8AC3E}">
        <p14:creationId xmlns:p14="http://schemas.microsoft.com/office/powerpoint/2010/main" val="370315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9C08-81B3-4176-9291-8D17ECB7FCD9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2249-CC08-43F6-AAD3-8CB288064F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13623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sältö kaarevalla kuvalla 2" preserve="1" userDrawn="1">
  <p:cSld name="Sisältö kaarevalla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6482227" cy="1119501"/>
          </a:xfrm>
        </p:spPr>
        <p:txBody>
          <a:bodyPr/>
          <a:lstStyle/>
          <a:p>
            <a:r>
              <a:rPr lang="en-GB" err="1"/>
              <a:t>Tekstisivu</a:t>
            </a:r>
            <a:r>
              <a:rPr lang="en-GB"/>
              <a:t> </a:t>
            </a:r>
            <a:r>
              <a:rPr lang="en-GB" err="1"/>
              <a:t>isolla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kaarevalla</a:t>
            </a:r>
            <a:r>
              <a:rPr lang="en-GB"/>
              <a:t> </a:t>
            </a:r>
            <a:r>
              <a:rPr lang="en-GB" err="1"/>
              <a:t>kuvalla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6D95DB7-D85C-4651-BD0D-60A1252BA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7611518" y="180000"/>
            <a:ext cx="4401681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065E56D1-9BA4-4424-AA13-FA7AB9479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889983E-086F-483E-ACC1-0D3B42D4E4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5.8.2021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C519B920-C56F-4E32-B399-E7C752AC7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92345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kaarevalla kuvalla 3" preserve="1" userDrawn="1">
  <p:cSld name="Sisältö kaarevalla kuval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77492" y="1856631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7492" y="470391"/>
            <a:ext cx="6482227" cy="1119501"/>
          </a:xfrm>
        </p:spPr>
        <p:txBody>
          <a:bodyPr/>
          <a:lstStyle/>
          <a:p>
            <a:r>
              <a:rPr lang="fi-FI" noProof="0"/>
              <a:t>Tekstisivu isolla </a:t>
            </a:r>
            <a:br>
              <a:rPr lang="fi-FI" noProof="0"/>
            </a:br>
            <a:r>
              <a:rPr lang="fi-FI" noProof="0"/>
              <a:t>kaarevalla kuvalla</a:t>
            </a:r>
            <a:endParaRPr lang="fi-FI"/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FFA32AF2-F2A2-4E4F-9C2B-365AAAFFC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180001" y="180000"/>
            <a:ext cx="4420767" cy="6498000"/>
          </a:xfrm>
          <a:custGeom>
            <a:avLst/>
            <a:gdLst>
              <a:gd name="connsiteX0" fmla="*/ 0 w 4430891"/>
              <a:gd name="connsiteY0" fmla="*/ 0 h 6488358"/>
              <a:gd name="connsiteX1" fmla="*/ 4430891 w 4430891"/>
              <a:gd name="connsiteY1" fmla="*/ 0 h 6488358"/>
              <a:gd name="connsiteX2" fmla="*/ 4430891 w 4430891"/>
              <a:gd name="connsiteY2" fmla="*/ 6488358 h 6488358"/>
              <a:gd name="connsiteX3" fmla="*/ 0 w 4430891"/>
              <a:gd name="connsiteY3" fmla="*/ 6488358 h 6488358"/>
              <a:gd name="connsiteX4" fmla="*/ 0 w 4430891"/>
              <a:gd name="connsiteY4" fmla="*/ 0 h 6488358"/>
              <a:gd name="connsiteX0" fmla="*/ 0 w 4430891"/>
              <a:gd name="connsiteY0" fmla="*/ 2986 h 6491344"/>
              <a:gd name="connsiteX1" fmla="*/ 2727596 w 4430891"/>
              <a:gd name="connsiteY1" fmla="*/ 0 h 6491344"/>
              <a:gd name="connsiteX2" fmla="*/ 4430891 w 4430891"/>
              <a:gd name="connsiteY2" fmla="*/ 2986 h 6491344"/>
              <a:gd name="connsiteX3" fmla="*/ 4430891 w 4430891"/>
              <a:gd name="connsiteY3" fmla="*/ 6491344 h 6491344"/>
              <a:gd name="connsiteX4" fmla="*/ 0 w 4430891"/>
              <a:gd name="connsiteY4" fmla="*/ 6491344 h 6491344"/>
              <a:gd name="connsiteX5" fmla="*/ 0 w 4430891"/>
              <a:gd name="connsiteY5" fmla="*/ 2986 h 6491344"/>
              <a:gd name="connsiteX0" fmla="*/ 0 w 4831678"/>
              <a:gd name="connsiteY0" fmla="*/ 481615 h 6969973"/>
              <a:gd name="connsiteX1" fmla="*/ 2727596 w 4831678"/>
              <a:gd name="connsiteY1" fmla="*/ 478629 h 6969973"/>
              <a:gd name="connsiteX2" fmla="*/ 4430891 w 4831678"/>
              <a:gd name="connsiteY2" fmla="*/ 481615 h 6969973"/>
              <a:gd name="connsiteX3" fmla="*/ 4430891 w 4831678"/>
              <a:gd name="connsiteY3" fmla="*/ 6969973 h 6969973"/>
              <a:gd name="connsiteX4" fmla="*/ 0 w 4831678"/>
              <a:gd name="connsiteY4" fmla="*/ 6969973 h 6969973"/>
              <a:gd name="connsiteX5" fmla="*/ 0 w 4831678"/>
              <a:gd name="connsiteY5" fmla="*/ 481615 h 6969973"/>
              <a:gd name="connsiteX0" fmla="*/ 0 w 4706556"/>
              <a:gd name="connsiteY0" fmla="*/ 2986 h 6491344"/>
              <a:gd name="connsiteX1" fmla="*/ 2727596 w 4706556"/>
              <a:gd name="connsiteY1" fmla="*/ 0 h 6491344"/>
              <a:gd name="connsiteX2" fmla="*/ 3937832 w 4706556"/>
              <a:gd name="connsiteY2" fmla="*/ 2217269 h 6491344"/>
              <a:gd name="connsiteX3" fmla="*/ 4430891 w 4706556"/>
              <a:gd name="connsiteY3" fmla="*/ 6491344 h 6491344"/>
              <a:gd name="connsiteX4" fmla="*/ 0 w 4706556"/>
              <a:gd name="connsiteY4" fmla="*/ 6491344 h 6491344"/>
              <a:gd name="connsiteX5" fmla="*/ 0 w 4706556"/>
              <a:gd name="connsiteY5" fmla="*/ 2986 h 6491344"/>
              <a:gd name="connsiteX0" fmla="*/ 0 w 4713104"/>
              <a:gd name="connsiteY0" fmla="*/ 2986 h 6491344"/>
              <a:gd name="connsiteX1" fmla="*/ 2727596 w 4713104"/>
              <a:gd name="connsiteY1" fmla="*/ 0 h 6491344"/>
              <a:gd name="connsiteX2" fmla="*/ 3937832 w 4713104"/>
              <a:gd name="connsiteY2" fmla="*/ 2217269 h 6491344"/>
              <a:gd name="connsiteX3" fmla="*/ 4430891 w 4713104"/>
              <a:gd name="connsiteY3" fmla="*/ 6491344 h 6491344"/>
              <a:gd name="connsiteX4" fmla="*/ 0 w 4713104"/>
              <a:gd name="connsiteY4" fmla="*/ 6491344 h 6491344"/>
              <a:gd name="connsiteX5" fmla="*/ 0 w 4713104"/>
              <a:gd name="connsiteY5" fmla="*/ 2986 h 6491344"/>
              <a:gd name="connsiteX0" fmla="*/ 0 w 4713104"/>
              <a:gd name="connsiteY0" fmla="*/ 2986 h 6491344"/>
              <a:gd name="connsiteX1" fmla="*/ 2727596 w 4713104"/>
              <a:gd name="connsiteY1" fmla="*/ 0 h 6491344"/>
              <a:gd name="connsiteX2" fmla="*/ 3937832 w 4713104"/>
              <a:gd name="connsiteY2" fmla="*/ 2217269 h 6491344"/>
              <a:gd name="connsiteX3" fmla="*/ 4430891 w 4713104"/>
              <a:gd name="connsiteY3" fmla="*/ 6491344 h 6491344"/>
              <a:gd name="connsiteX4" fmla="*/ 0 w 4713104"/>
              <a:gd name="connsiteY4" fmla="*/ 6491344 h 6491344"/>
              <a:gd name="connsiteX5" fmla="*/ 0 w 4713104"/>
              <a:gd name="connsiteY5" fmla="*/ 2986 h 6491344"/>
              <a:gd name="connsiteX0" fmla="*/ 0 w 4431482"/>
              <a:gd name="connsiteY0" fmla="*/ 2986 h 6491344"/>
              <a:gd name="connsiteX1" fmla="*/ 2727596 w 4431482"/>
              <a:gd name="connsiteY1" fmla="*/ 0 h 6491344"/>
              <a:gd name="connsiteX2" fmla="*/ 3937832 w 4431482"/>
              <a:gd name="connsiteY2" fmla="*/ 2217269 h 6491344"/>
              <a:gd name="connsiteX3" fmla="*/ 4430891 w 4431482"/>
              <a:gd name="connsiteY3" fmla="*/ 6491344 h 6491344"/>
              <a:gd name="connsiteX4" fmla="*/ 0 w 4431482"/>
              <a:gd name="connsiteY4" fmla="*/ 6491344 h 6491344"/>
              <a:gd name="connsiteX5" fmla="*/ 0 w 4431482"/>
              <a:gd name="connsiteY5" fmla="*/ 2986 h 6491344"/>
              <a:gd name="connsiteX0" fmla="*/ 0 w 4431482"/>
              <a:gd name="connsiteY0" fmla="*/ 2986 h 6491344"/>
              <a:gd name="connsiteX1" fmla="*/ 2727596 w 4431482"/>
              <a:gd name="connsiteY1" fmla="*/ 0 h 6491344"/>
              <a:gd name="connsiteX2" fmla="*/ 3937832 w 4431482"/>
              <a:gd name="connsiteY2" fmla="*/ 2217269 h 6491344"/>
              <a:gd name="connsiteX3" fmla="*/ 4430891 w 4431482"/>
              <a:gd name="connsiteY3" fmla="*/ 6491344 h 6491344"/>
              <a:gd name="connsiteX4" fmla="*/ 0 w 4431482"/>
              <a:gd name="connsiteY4" fmla="*/ 6491344 h 6491344"/>
              <a:gd name="connsiteX5" fmla="*/ 0 w 4431482"/>
              <a:gd name="connsiteY5" fmla="*/ 2986 h 649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1482" h="6491344">
                <a:moveTo>
                  <a:pt x="0" y="2986"/>
                </a:moveTo>
                <a:lnTo>
                  <a:pt x="2727596" y="0"/>
                </a:lnTo>
                <a:cubicBezTo>
                  <a:pt x="3107490" y="349624"/>
                  <a:pt x="3613608" y="1148825"/>
                  <a:pt x="3937832" y="2217269"/>
                </a:cubicBezTo>
                <a:cubicBezTo>
                  <a:pt x="4262056" y="3285713"/>
                  <a:pt x="4443231" y="4809316"/>
                  <a:pt x="4430891" y="6491344"/>
                </a:cubicBezTo>
                <a:lnTo>
                  <a:pt x="0" y="6491344"/>
                </a:lnTo>
                <a:lnTo>
                  <a:pt x="0" y="29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8990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4020342"/>
            <a:ext cx="11832392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180001"/>
            <a:ext cx="11832392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9" y="1519433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346838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2" preserve="1" userDrawn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20342"/>
            <a:ext cx="11834341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B6B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1"/>
            <a:ext cx="11834341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5A81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9" y="1519433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142630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3" preserve="1" userDrawn="1">
  <p:cSld name="Osan ylätunnis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20342"/>
            <a:ext cx="11834341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D964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1"/>
            <a:ext cx="11834341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BE5A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9" y="1519433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147111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4" preserve="1" userDrawn="1">
  <p:cSld name="Osan ylätunnis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699CDD43-C904-4C83-89E3-B4A65DCAA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8632" y="180002"/>
            <a:ext cx="11834341" cy="6488159"/>
            <a:chOff x="178632" y="172167"/>
            <a:chExt cx="11834341" cy="6488159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0CE7767-6758-4913-9796-391DDD99B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3955066"/>
              <a:ext cx="11834341" cy="2705260"/>
            </a:xfrm>
            <a:custGeom>
              <a:avLst/>
              <a:gdLst>
                <a:gd name="T0" fmla="*/ 0 w 32870"/>
                <a:gd name="T1" fmla="*/ 2226 h 7510"/>
                <a:gd name="T2" fmla="*/ 0 w 32870"/>
                <a:gd name="T3" fmla="*/ 7510 h 7510"/>
                <a:gd name="T4" fmla="*/ 14422 w 32870"/>
                <a:gd name="T5" fmla="*/ 4695 h 7510"/>
                <a:gd name="T6" fmla="*/ 32870 w 32870"/>
                <a:gd name="T7" fmla="*/ 4690 h 7510"/>
                <a:gd name="T8" fmla="*/ 32870 w 32870"/>
                <a:gd name="T9" fmla="*/ 0 h 7510"/>
                <a:gd name="T10" fmla="*/ 13779 w 32870"/>
                <a:gd name="T11" fmla="*/ 16 h 7510"/>
                <a:gd name="T12" fmla="*/ 0 w 32870"/>
                <a:gd name="T13" fmla="*/ 2226 h 7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70" h="7510">
                  <a:moveTo>
                    <a:pt x="0" y="2226"/>
                  </a:moveTo>
                  <a:lnTo>
                    <a:pt x="0" y="7510"/>
                  </a:lnTo>
                  <a:cubicBezTo>
                    <a:pt x="4241" y="5081"/>
                    <a:pt x="10659" y="4690"/>
                    <a:pt x="14422" y="4695"/>
                  </a:cubicBezTo>
                  <a:cubicBezTo>
                    <a:pt x="15294" y="4696"/>
                    <a:pt x="23963" y="4693"/>
                    <a:pt x="32870" y="4690"/>
                  </a:cubicBezTo>
                  <a:lnTo>
                    <a:pt x="32870" y="0"/>
                  </a:lnTo>
                  <a:cubicBezTo>
                    <a:pt x="23927" y="3"/>
                    <a:pt x="15112" y="8"/>
                    <a:pt x="13779" y="16"/>
                  </a:cubicBezTo>
                  <a:cubicBezTo>
                    <a:pt x="7620" y="56"/>
                    <a:pt x="3156" y="876"/>
                    <a:pt x="0" y="2226"/>
                  </a:cubicBezTo>
                  <a:close/>
                </a:path>
              </a:pathLst>
            </a:custGeom>
            <a:solidFill>
              <a:srgbClr val="577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7A82CFE-FC2A-469E-AAFA-303040F09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172167"/>
              <a:ext cx="11834341" cy="4632577"/>
            </a:xfrm>
            <a:custGeom>
              <a:avLst/>
              <a:gdLst>
                <a:gd name="T0" fmla="*/ 0 w 32870"/>
                <a:gd name="T1" fmla="*/ 0 h 12864"/>
                <a:gd name="T2" fmla="*/ 0 w 32870"/>
                <a:gd name="T3" fmla="*/ 12864 h 12864"/>
                <a:gd name="T4" fmla="*/ 13779 w 32870"/>
                <a:gd name="T5" fmla="*/ 10654 h 12864"/>
                <a:gd name="T6" fmla="*/ 32870 w 32870"/>
                <a:gd name="T7" fmla="*/ 10638 h 12864"/>
                <a:gd name="T8" fmla="*/ 32870 w 32870"/>
                <a:gd name="T9" fmla="*/ 0 h 12864"/>
                <a:gd name="T10" fmla="*/ 0 w 32870"/>
                <a:gd name="T11" fmla="*/ 0 h 1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70" h="12864">
                  <a:moveTo>
                    <a:pt x="0" y="0"/>
                  </a:moveTo>
                  <a:lnTo>
                    <a:pt x="0" y="12864"/>
                  </a:lnTo>
                  <a:cubicBezTo>
                    <a:pt x="3156" y="11514"/>
                    <a:pt x="7620" y="10694"/>
                    <a:pt x="13779" y="10654"/>
                  </a:cubicBezTo>
                  <a:cubicBezTo>
                    <a:pt x="15112" y="10646"/>
                    <a:pt x="23927" y="10641"/>
                    <a:pt x="32870" y="10638"/>
                  </a:cubicBezTo>
                  <a:lnTo>
                    <a:pt x="328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8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9" y="1519433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206064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5" preserve="1" userDrawn="1">
  <p:cSld name="Osan ylätunnis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699CDD43-C904-4C83-89E3-B4A65DCAA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8632" y="180002"/>
            <a:ext cx="11834341" cy="6488159"/>
            <a:chOff x="178632" y="172167"/>
            <a:chExt cx="11834341" cy="6488159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0CE7767-6758-4913-9796-391DDD99B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3955066"/>
              <a:ext cx="11834341" cy="2705260"/>
            </a:xfrm>
            <a:custGeom>
              <a:avLst/>
              <a:gdLst>
                <a:gd name="T0" fmla="*/ 0 w 32870"/>
                <a:gd name="T1" fmla="*/ 2226 h 7510"/>
                <a:gd name="T2" fmla="*/ 0 w 32870"/>
                <a:gd name="T3" fmla="*/ 7510 h 7510"/>
                <a:gd name="T4" fmla="*/ 14422 w 32870"/>
                <a:gd name="T5" fmla="*/ 4695 h 7510"/>
                <a:gd name="T6" fmla="*/ 32870 w 32870"/>
                <a:gd name="T7" fmla="*/ 4690 h 7510"/>
                <a:gd name="T8" fmla="*/ 32870 w 32870"/>
                <a:gd name="T9" fmla="*/ 0 h 7510"/>
                <a:gd name="T10" fmla="*/ 13779 w 32870"/>
                <a:gd name="T11" fmla="*/ 16 h 7510"/>
                <a:gd name="T12" fmla="*/ 0 w 32870"/>
                <a:gd name="T13" fmla="*/ 2226 h 7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70" h="7510">
                  <a:moveTo>
                    <a:pt x="0" y="2226"/>
                  </a:moveTo>
                  <a:lnTo>
                    <a:pt x="0" y="7510"/>
                  </a:lnTo>
                  <a:cubicBezTo>
                    <a:pt x="4241" y="5081"/>
                    <a:pt x="10659" y="4690"/>
                    <a:pt x="14422" y="4695"/>
                  </a:cubicBezTo>
                  <a:cubicBezTo>
                    <a:pt x="15294" y="4696"/>
                    <a:pt x="23963" y="4693"/>
                    <a:pt x="32870" y="4690"/>
                  </a:cubicBezTo>
                  <a:lnTo>
                    <a:pt x="32870" y="0"/>
                  </a:lnTo>
                  <a:cubicBezTo>
                    <a:pt x="23927" y="3"/>
                    <a:pt x="15112" y="8"/>
                    <a:pt x="13779" y="16"/>
                  </a:cubicBezTo>
                  <a:cubicBezTo>
                    <a:pt x="7620" y="56"/>
                    <a:pt x="3156" y="876"/>
                    <a:pt x="0" y="2226"/>
                  </a:cubicBezTo>
                  <a:close/>
                </a:path>
              </a:pathLst>
            </a:custGeom>
            <a:solidFill>
              <a:srgbClr val="B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7A82CFE-FC2A-469E-AAFA-303040F09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172167"/>
              <a:ext cx="11834341" cy="4632577"/>
            </a:xfrm>
            <a:custGeom>
              <a:avLst/>
              <a:gdLst>
                <a:gd name="T0" fmla="*/ 0 w 32870"/>
                <a:gd name="T1" fmla="*/ 0 h 12864"/>
                <a:gd name="T2" fmla="*/ 0 w 32870"/>
                <a:gd name="T3" fmla="*/ 12864 h 12864"/>
                <a:gd name="T4" fmla="*/ 13779 w 32870"/>
                <a:gd name="T5" fmla="*/ 10654 h 12864"/>
                <a:gd name="T6" fmla="*/ 32870 w 32870"/>
                <a:gd name="T7" fmla="*/ 10638 h 12864"/>
                <a:gd name="T8" fmla="*/ 32870 w 32870"/>
                <a:gd name="T9" fmla="*/ 0 h 12864"/>
                <a:gd name="T10" fmla="*/ 0 w 32870"/>
                <a:gd name="T11" fmla="*/ 0 h 1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70" h="12864">
                  <a:moveTo>
                    <a:pt x="0" y="0"/>
                  </a:moveTo>
                  <a:lnTo>
                    <a:pt x="0" y="12864"/>
                  </a:lnTo>
                  <a:cubicBezTo>
                    <a:pt x="3156" y="11514"/>
                    <a:pt x="7620" y="10694"/>
                    <a:pt x="13779" y="10654"/>
                  </a:cubicBezTo>
                  <a:cubicBezTo>
                    <a:pt x="15112" y="10646"/>
                    <a:pt x="23927" y="10641"/>
                    <a:pt x="32870" y="10638"/>
                  </a:cubicBezTo>
                  <a:lnTo>
                    <a:pt x="328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8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9" y="1519433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27682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6" preserve="1" userDrawn="1">
  <p:cSld name="Osan ylätunnist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>
            <a:extLst>
              <a:ext uri="{FF2B5EF4-FFF2-40B4-BE49-F238E27FC236}">
                <a16:creationId xmlns:a16="http://schemas.microsoft.com/office/drawing/2014/main" id="{90CE7767-6758-4913-9796-391DDD99B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962899"/>
            <a:ext cx="11834341" cy="2705260"/>
          </a:xfrm>
          <a:custGeom>
            <a:avLst/>
            <a:gdLst>
              <a:gd name="T0" fmla="*/ 0 w 32870"/>
              <a:gd name="T1" fmla="*/ 2226 h 7510"/>
              <a:gd name="T2" fmla="*/ 0 w 32870"/>
              <a:gd name="T3" fmla="*/ 7510 h 7510"/>
              <a:gd name="T4" fmla="*/ 14422 w 32870"/>
              <a:gd name="T5" fmla="*/ 4695 h 7510"/>
              <a:gd name="T6" fmla="*/ 32870 w 32870"/>
              <a:gd name="T7" fmla="*/ 4690 h 7510"/>
              <a:gd name="T8" fmla="*/ 32870 w 32870"/>
              <a:gd name="T9" fmla="*/ 0 h 7510"/>
              <a:gd name="T10" fmla="*/ 13779 w 32870"/>
              <a:gd name="T11" fmla="*/ 16 h 7510"/>
              <a:gd name="T12" fmla="*/ 0 w 32870"/>
              <a:gd name="T13" fmla="*/ 2226 h 7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510">
                <a:moveTo>
                  <a:pt x="0" y="2226"/>
                </a:moveTo>
                <a:lnTo>
                  <a:pt x="0" y="7510"/>
                </a:lnTo>
                <a:cubicBezTo>
                  <a:pt x="4241" y="5081"/>
                  <a:pt x="10659" y="4690"/>
                  <a:pt x="14422" y="4695"/>
                </a:cubicBezTo>
                <a:cubicBezTo>
                  <a:pt x="15294" y="4696"/>
                  <a:pt x="23963" y="4693"/>
                  <a:pt x="32870" y="469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D964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C7A82CFE-FC2A-469E-AAFA-303040F09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1"/>
            <a:ext cx="11834341" cy="4632577"/>
          </a:xfrm>
          <a:custGeom>
            <a:avLst/>
            <a:gdLst>
              <a:gd name="T0" fmla="*/ 0 w 32870"/>
              <a:gd name="T1" fmla="*/ 0 h 12864"/>
              <a:gd name="T2" fmla="*/ 0 w 32870"/>
              <a:gd name="T3" fmla="*/ 12864 h 12864"/>
              <a:gd name="T4" fmla="*/ 13779 w 32870"/>
              <a:gd name="T5" fmla="*/ 10654 h 12864"/>
              <a:gd name="T6" fmla="*/ 32870 w 32870"/>
              <a:gd name="T7" fmla="*/ 10638 h 12864"/>
              <a:gd name="T8" fmla="*/ 32870 w 32870"/>
              <a:gd name="T9" fmla="*/ 0 h 12864"/>
              <a:gd name="T10" fmla="*/ 0 w 32870"/>
              <a:gd name="T11" fmla="*/ 0 h 1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2864">
                <a:moveTo>
                  <a:pt x="0" y="0"/>
                </a:moveTo>
                <a:lnTo>
                  <a:pt x="0" y="12864"/>
                </a:lnTo>
                <a:cubicBezTo>
                  <a:pt x="3156" y="11514"/>
                  <a:pt x="7620" y="10694"/>
                  <a:pt x="13779" y="10654"/>
                </a:cubicBezTo>
                <a:cubicBezTo>
                  <a:pt x="15112" y="10646"/>
                  <a:pt x="23927" y="10641"/>
                  <a:pt x="32870" y="10638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BE5A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9" y="1519433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221256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" preserve="1" userDrawn="1">
  <p:cSld name="Osan ylätunniste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9">
            <a:extLst>
              <a:ext uri="{FF2B5EF4-FFF2-40B4-BE49-F238E27FC236}">
                <a16:creationId xmlns:a16="http://schemas.microsoft.com/office/drawing/2014/main" id="{14FF7E8B-4CDF-4CAC-83E6-4DFDE038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7" y="2451851"/>
            <a:ext cx="6450107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1866" y="180000"/>
            <a:ext cx="4410735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41836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 2" preserve="1" userDrawn="1">
  <p:cSld name="Osan ylätunniste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9">
            <a:extLst>
              <a:ext uri="{FF2B5EF4-FFF2-40B4-BE49-F238E27FC236}">
                <a16:creationId xmlns:a16="http://schemas.microsoft.com/office/drawing/2014/main" id="{86227721-48B2-43B3-8526-34B0C73A1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5A8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7" y="2451851"/>
            <a:ext cx="6450107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3201" y="180000"/>
            <a:ext cx="4410735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67509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 3" preserve="1" userDrawn="1">
  <p:cSld name="Osan ylätunniste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9">
            <a:extLst>
              <a:ext uri="{FF2B5EF4-FFF2-40B4-BE49-F238E27FC236}">
                <a16:creationId xmlns:a16="http://schemas.microsoft.com/office/drawing/2014/main" id="{F4B276F3-D064-4656-A9E4-A4F6D1ABB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D964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7" y="2451851"/>
            <a:ext cx="6450107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3201" y="180000"/>
            <a:ext cx="4410735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65535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kaarevalla kuvalla 3" preserve="1" userDrawn="1">
  <p:cSld name="Sisältö kaarevalla kuval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77491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7491" y="470390"/>
            <a:ext cx="6482227" cy="1119501"/>
          </a:xfrm>
        </p:spPr>
        <p:txBody>
          <a:bodyPr/>
          <a:lstStyle/>
          <a:p>
            <a:r>
              <a:rPr lang="fi-FI" noProof="0"/>
              <a:t>Tekstisivu isolla </a:t>
            </a:r>
            <a:br>
              <a:rPr lang="fi-FI" noProof="0"/>
            </a:br>
            <a:r>
              <a:rPr lang="fi-FI" noProof="0"/>
              <a:t>kaarevalla kuvalla</a:t>
            </a:r>
            <a:endParaRPr lang="fi-FI"/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FFA32AF2-F2A2-4E4F-9C2B-365AAAFFC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179999" y="180000"/>
            <a:ext cx="4420767" cy="6498000"/>
          </a:xfrm>
          <a:custGeom>
            <a:avLst/>
            <a:gdLst>
              <a:gd name="connsiteX0" fmla="*/ 0 w 4430891"/>
              <a:gd name="connsiteY0" fmla="*/ 0 h 6488358"/>
              <a:gd name="connsiteX1" fmla="*/ 4430891 w 4430891"/>
              <a:gd name="connsiteY1" fmla="*/ 0 h 6488358"/>
              <a:gd name="connsiteX2" fmla="*/ 4430891 w 4430891"/>
              <a:gd name="connsiteY2" fmla="*/ 6488358 h 6488358"/>
              <a:gd name="connsiteX3" fmla="*/ 0 w 4430891"/>
              <a:gd name="connsiteY3" fmla="*/ 6488358 h 6488358"/>
              <a:gd name="connsiteX4" fmla="*/ 0 w 4430891"/>
              <a:gd name="connsiteY4" fmla="*/ 0 h 6488358"/>
              <a:gd name="connsiteX0" fmla="*/ 0 w 4430891"/>
              <a:gd name="connsiteY0" fmla="*/ 2986 h 6491344"/>
              <a:gd name="connsiteX1" fmla="*/ 2727596 w 4430891"/>
              <a:gd name="connsiteY1" fmla="*/ 0 h 6491344"/>
              <a:gd name="connsiteX2" fmla="*/ 4430891 w 4430891"/>
              <a:gd name="connsiteY2" fmla="*/ 2986 h 6491344"/>
              <a:gd name="connsiteX3" fmla="*/ 4430891 w 4430891"/>
              <a:gd name="connsiteY3" fmla="*/ 6491344 h 6491344"/>
              <a:gd name="connsiteX4" fmla="*/ 0 w 4430891"/>
              <a:gd name="connsiteY4" fmla="*/ 6491344 h 6491344"/>
              <a:gd name="connsiteX5" fmla="*/ 0 w 4430891"/>
              <a:gd name="connsiteY5" fmla="*/ 2986 h 6491344"/>
              <a:gd name="connsiteX0" fmla="*/ 0 w 4831678"/>
              <a:gd name="connsiteY0" fmla="*/ 481615 h 6969973"/>
              <a:gd name="connsiteX1" fmla="*/ 2727596 w 4831678"/>
              <a:gd name="connsiteY1" fmla="*/ 478629 h 6969973"/>
              <a:gd name="connsiteX2" fmla="*/ 4430891 w 4831678"/>
              <a:gd name="connsiteY2" fmla="*/ 481615 h 6969973"/>
              <a:gd name="connsiteX3" fmla="*/ 4430891 w 4831678"/>
              <a:gd name="connsiteY3" fmla="*/ 6969973 h 6969973"/>
              <a:gd name="connsiteX4" fmla="*/ 0 w 4831678"/>
              <a:gd name="connsiteY4" fmla="*/ 6969973 h 6969973"/>
              <a:gd name="connsiteX5" fmla="*/ 0 w 4831678"/>
              <a:gd name="connsiteY5" fmla="*/ 481615 h 6969973"/>
              <a:gd name="connsiteX0" fmla="*/ 0 w 4706556"/>
              <a:gd name="connsiteY0" fmla="*/ 2986 h 6491344"/>
              <a:gd name="connsiteX1" fmla="*/ 2727596 w 4706556"/>
              <a:gd name="connsiteY1" fmla="*/ 0 h 6491344"/>
              <a:gd name="connsiteX2" fmla="*/ 3937832 w 4706556"/>
              <a:gd name="connsiteY2" fmla="*/ 2217269 h 6491344"/>
              <a:gd name="connsiteX3" fmla="*/ 4430891 w 4706556"/>
              <a:gd name="connsiteY3" fmla="*/ 6491344 h 6491344"/>
              <a:gd name="connsiteX4" fmla="*/ 0 w 4706556"/>
              <a:gd name="connsiteY4" fmla="*/ 6491344 h 6491344"/>
              <a:gd name="connsiteX5" fmla="*/ 0 w 4706556"/>
              <a:gd name="connsiteY5" fmla="*/ 2986 h 6491344"/>
              <a:gd name="connsiteX0" fmla="*/ 0 w 4713104"/>
              <a:gd name="connsiteY0" fmla="*/ 2986 h 6491344"/>
              <a:gd name="connsiteX1" fmla="*/ 2727596 w 4713104"/>
              <a:gd name="connsiteY1" fmla="*/ 0 h 6491344"/>
              <a:gd name="connsiteX2" fmla="*/ 3937832 w 4713104"/>
              <a:gd name="connsiteY2" fmla="*/ 2217269 h 6491344"/>
              <a:gd name="connsiteX3" fmla="*/ 4430891 w 4713104"/>
              <a:gd name="connsiteY3" fmla="*/ 6491344 h 6491344"/>
              <a:gd name="connsiteX4" fmla="*/ 0 w 4713104"/>
              <a:gd name="connsiteY4" fmla="*/ 6491344 h 6491344"/>
              <a:gd name="connsiteX5" fmla="*/ 0 w 4713104"/>
              <a:gd name="connsiteY5" fmla="*/ 2986 h 6491344"/>
              <a:gd name="connsiteX0" fmla="*/ 0 w 4713104"/>
              <a:gd name="connsiteY0" fmla="*/ 2986 h 6491344"/>
              <a:gd name="connsiteX1" fmla="*/ 2727596 w 4713104"/>
              <a:gd name="connsiteY1" fmla="*/ 0 h 6491344"/>
              <a:gd name="connsiteX2" fmla="*/ 3937832 w 4713104"/>
              <a:gd name="connsiteY2" fmla="*/ 2217269 h 6491344"/>
              <a:gd name="connsiteX3" fmla="*/ 4430891 w 4713104"/>
              <a:gd name="connsiteY3" fmla="*/ 6491344 h 6491344"/>
              <a:gd name="connsiteX4" fmla="*/ 0 w 4713104"/>
              <a:gd name="connsiteY4" fmla="*/ 6491344 h 6491344"/>
              <a:gd name="connsiteX5" fmla="*/ 0 w 4713104"/>
              <a:gd name="connsiteY5" fmla="*/ 2986 h 6491344"/>
              <a:gd name="connsiteX0" fmla="*/ 0 w 4431482"/>
              <a:gd name="connsiteY0" fmla="*/ 2986 h 6491344"/>
              <a:gd name="connsiteX1" fmla="*/ 2727596 w 4431482"/>
              <a:gd name="connsiteY1" fmla="*/ 0 h 6491344"/>
              <a:gd name="connsiteX2" fmla="*/ 3937832 w 4431482"/>
              <a:gd name="connsiteY2" fmla="*/ 2217269 h 6491344"/>
              <a:gd name="connsiteX3" fmla="*/ 4430891 w 4431482"/>
              <a:gd name="connsiteY3" fmla="*/ 6491344 h 6491344"/>
              <a:gd name="connsiteX4" fmla="*/ 0 w 4431482"/>
              <a:gd name="connsiteY4" fmla="*/ 6491344 h 6491344"/>
              <a:gd name="connsiteX5" fmla="*/ 0 w 4431482"/>
              <a:gd name="connsiteY5" fmla="*/ 2986 h 6491344"/>
              <a:gd name="connsiteX0" fmla="*/ 0 w 4431482"/>
              <a:gd name="connsiteY0" fmla="*/ 2986 h 6491344"/>
              <a:gd name="connsiteX1" fmla="*/ 2727596 w 4431482"/>
              <a:gd name="connsiteY1" fmla="*/ 0 h 6491344"/>
              <a:gd name="connsiteX2" fmla="*/ 3937832 w 4431482"/>
              <a:gd name="connsiteY2" fmla="*/ 2217269 h 6491344"/>
              <a:gd name="connsiteX3" fmla="*/ 4430891 w 4431482"/>
              <a:gd name="connsiteY3" fmla="*/ 6491344 h 6491344"/>
              <a:gd name="connsiteX4" fmla="*/ 0 w 4431482"/>
              <a:gd name="connsiteY4" fmla="*/ 6491344 h 6491344"/>
              <a:gd name="connsiteX5" fmla="*/ 0 w 4431482"/>
              <a:gd name="connsiteY5" fmla="*/ 2986 h 649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1482" h="6491344">
                <a:moveTo>
                  <a:pt x="0" y="2986"/>
                </a:moveTo>
                <a:lnTo>
                  <a:pt x="2727596" y="0"/>
                </a:lnTo>
                <a:cubicBezTo>
                  <a:pt x="3107490" y="349624"/>
                  <a:pt x="3613608" y="1148825"/>
                  <a:pt x="3937832" y="2217269"/>
                </a:cubicBezTo>
                <a:cubicBezTo>
                  <a:pt x="4262056" y="3285713"/>
                  <a:pt x="4443231" y="4809316"/>
                  <a:pt x="4430891" y="6491344"/>
                </a:cubicBezTo>
                <a:lnTo>
                  <a:pt x="0" y="6491344"/>
                </a:lnTo>
                <a:lnTo>
                  <a:pt x="0" y="29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23984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4B3679A-A389-400D-A744-C43C2270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EF9C706D-5C6A-42FA-B522-02CB8028F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1" y="6374626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08CEC9F-7456-473A-8F4A-6918F37BC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2" y="6374626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15.3.2021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A5411A7-57B3-491D-9820-EBA16DCC4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6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Kristiina Karppi</a:t>
            </a:r>
          </a:p>
        </p:txBody>
      </p:sp>
    </p:spTree>
    <p:extLst>
      <p:ext uri="{BB962C8B-B14F-4D97-AF65-F5344CB8AC3E}">
        <p14:creationId xmlns:p14="http://schemas.microsoft.com/office/powerpoint/2010/main" val="256242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CB941E6F-111D-4022-8CFD-1CC1B2ADB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1" y="6374626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3A4A4694-9735-4EF6-8D9E-9C60AE2853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2" y="6374626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15.3.2021   |   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78F21DE0-9EC0-4B8E-AE3C-CC8F7C9E3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6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Kristiina Karppi</a:t>
            </a:r>
          </a:p>
        </p:txBody>
      </p:sp>
    </p:spTree>
    <p:extLst>
      <p:ext uri="{BB962C8B-B14F-4D97-AF65-F5344CB8AC3E}">
        <p14:creationId xmlns:p14="http://schemas.microsoft.com/office/powerpoint/2010/main" val="161641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" type="title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3">
            <a:extLst>
              <a:ext uri="{FF2B5EF4-FFF2-40B4-BE49-F238E27FC236}">
                <a16:creationId xmlns:a16="http://schemas.microsoft.com/office/drawing/2014/main" id="{E1153FAC-44DF-431E-A26D-60482F42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1"/>
            <a:ext cx="11834341" cy="4639603"/>
          </a:xfrm>
          <a:custGeom>
            <a:avLst/>
            <a:gdLst>
              <a:gd name="T0" fmla="*/ 32870 w 32870"/>
              <a:gd name="T1" fmla="*/ 11160 h 12864"/>
              <a:gd name="T2" fmla="*/ 32870 w 32870"/>
              <a:gd name="T3" fmla="*/ 0 h 12864"/>
              <a:gd name="T4" fmla="*/ 11591 w 32870"/>
              <a:gd name="T5" fmla="*/ 0 h 12864"/>
              <a:gd name="T6" fmla="*/ 0 w 32870"/>
              <a:gd name="T7" fmla="*/ 4209 h 12864"/>
              <a:gd name="T8" fmla="*/ 0 w 32870"/>
              <a:gd name="T9" fmla="*/ 12864 h 12864"/>
              <a:gd name="T10" fmla="*/ 13779 w 32870"/>
              <a:gd name="T11" fmla="*/ 10654 h 12864"/>
              <a:gd name="T12" fmla="*/ 32870 w 32870"/>
              <a:gd name="T13" fmla="*/ 10638 h 12864"/>
              <a:gd name="T14" fmla="*/ 32870 w 32870"/>
              <a:gd name="T15" fmla="*/ 11160 h 12864"/>
              <a:gd name="connsiteX0" fmla="*/ 32870 w 32870"/>
              <a:gd name="connsiteY0" fmla="*/ 11160 h 13093"/>
              <a:gd name="connsiteX1" fmla="*/ 32870 w 32870"/>
              <a:gd name="connsiteY1" fmla="*/ 0 h 13093"/>
              <a:gd name="connsiteX2" fmla="*/ 11591 w 32870"/>
              <a:gd name="connsiteY2" fmla="*/ 0 h 13093"/>
              <a:gd name="connsiteX3" fmla="*/ 0 w 32870"/>
              <a:gd name="connsiteY3" fmla="*/ 4209 h 13093"/>
              <a:gd name="connsiteX4" fmla="*/ 0 w 32870"/>
              <a:gd name="connsiteY4" fmla="*/ 12864 h 13093"/>
              <a:gd name="connsiteX5" fmla="*/ 32870 w 32870"/>
              <a:gd name="connsiteY5" fmla="*/ 10638 h 13093"/>
              <a:gd name="connsiteX6" fmla="*/ 32870 w 32870"/>
              <a:gd name="connsiteY6" fmla="*/ 11160 h 13093"/>
              <a:gd name="connsiteX0" fmla="*/ 32870 w 32870"/>
              <a:gd name="connsiteY0" fmla="*/ 11160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  <a:gd name="connsiteX6" fmla="*/ 32870 w 32870"/>
              <a:gd name="connsiteY6" fmla="*/ 11160 h 12864"/>
              <a:gd name="connsiteX0" fmla="*/ 32870 w 32870"/>
              <a:gd name="connsiteY0" fmla="*/ 10638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  <a:gd name="connsiteX0" fmla="*/ 32870 w 32870"/>
              <a:gd name="connsiteY0" fmla="*/ 10638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2864">
                <a:moveTo>
                  <a:pt x="32870" y="10638"/>
                </a:move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2864"/>
                </a:lnTo>
                <a:cubicBezTo>
                  <a:pt x="65" y="12881"/>
                  <a:pt x="32861" y="10626"/>
                  <a:pt x="32870" y="10638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05F8CEAE-2B96-485D-B411-8B7C510B0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16533"/>
            <a:ext cx="11834341" cy="2661467"/>
          </a:xfrm>
          <a:custGeom>
            <a:avLst/>
            <a:gdLst>
              <a:gd name="T0" fmla="*/ 0 w 32870"/>
              <a:gd name="T1" fmla="*/ 2226 h 7380"/>
              <a:gd name="T2" fmla="*/ 0 w 32870"/>
              <a:gd name="T3" fmla="*/ 7380 h 7380"/>
              <a:gd name="T4" fmla="*/ 14422 w 32870"/>
              <a:gd name="T5" fmla="*/ 4565 h 7380"/>
              <a:gd name="T6" fmla="*/ 32870 w 32870"/>
              <a:gd name="T7" fmla="*/ 4560 h 7380"/>
              <a:gd name="T8" fmla="*/ 32870 w 32870"/>
              <a:gd name="T9" fmla="*/ 0 h 7380"/>
              <a:gd name="T10" fmla="*/ 13779 w 32870"/>
              <a:gd name="T11" fmla="*/ 16 h 7380"/>
              <a:gd name="T12" fmla="*/ 0 w 32870"/>
              <a:gd name="T13" fmla="*/ 2226 h 7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380">
                <a:moveTo>
                  <a:pt x="0" y="2226"/>
                </a:moveTo>
                <a:lnTo>
                  <a:pt x="0" y="7380"/>
                </a:lnTo>
                <a:cubicBezTo>
                  <a:pt x="4241" y="4951"/>
                  <a:pt x="10659" y="4560"/>
                  <a:pt x="14422" y="4565"/>
                </a:cubicBezTo>
                <a:cubicBezTo>
                  <a:pt x="15294" y="4566"/>
                  <a:pt x="23963" y="4563"/>
                  <a:pt x="32870" y="456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755648"/>
            <a:ext cx="8193024" cy="1170923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4375405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8" y="453336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5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 2" type="title" preserve="1">
  <p:cSld name="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7">
            <a:extLst>
              <a:ext uri="{FF2B5EF4-FFF2-40B4-BE49-F238E27FC236}">
                <a16:creationId xmlns:a16="http://schemas.microsoft.com/office/drawing/2014/main" id="{EB983361-D7DC-4F8A-A98B-CCC6C2C2A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180001"/>
            <a:ext cx="11832392" cy="4674025"/>
          </a:xfrm>
          <a:custGeom>
            <a:avLst/>
            <a:gdLst>
              <a:gd name="T0" fmla="*/ 0 w 32870"/>
              <a:gd name="T1" fmla="*/ 4209 h 12980"/>
              <a:gd name="T2" fmla="*/ 0 w 32870"/>
              <a:gd name="T3" fmla="*/ 12980 h 12980"/>
              <a:gd name="T4" fmla="*/ 15744 w 32870"/>
              <a:gd name="T5" fmla="*/ 9766 h 12980"/>
              <a:gd name="T6" fmla="*/ 32870 w 32870"/>
              <a:gd name="T7" fmla="*/ 9751 h 12980"/>
              <a:gd name="T8" fmla="*/ 32870 w 32870"/>
              <a:gd name="T9" fmla="*/ 0 h 12980"/>
              <a:gd name="T10" fmla="*/ 11591 w 32870"/>
              <a:gd name="T11" fmla="*/ 0 h 12980"/>
              <a:gd name="T12" fmla="*/ 0 w 32870"/>
              <a:gd name="T13" fmla="*/ 4209 h 12980"/>
              <a:gd name="connsiteX0" fmla="*/ 0 w 32870"/>
              <a:gd name="connsiteY0" fmla="*/ 4209 h 13212"/>
              <a:gd name="connsiteX1" fmla="*/ 0 w 32870"/>
              <a:gd name="connsiteY1" fmla="*/ 12980 h 13212"/>
              <a:gd name="connsiteX2" fmla="*/ 32870 w 32870"/>
              <a:gd name="connsiteY2" fmla="*/ 9751 h 13212"/>
              <a:gd name="connsiteX3" fmla="*/ 32870 w 32870"/>
              <a:gd name="connsiteY3" fmla="*/ 0 h 13212"/>
              <a:gd name="connsiteX4" fmla="*/ 11591 w 32870"/>
              <a:gd name="connsiteY4" fmla="*/ 0 h 13212"/>
              <a:gd name="connsiteX5" fmla="*/ 0 w 32870"/>
              <a:gd name="connsiteY5" fmla="*/ 4209 h 13212"/>
              <a:gd name="connsiteX0" fmla="*/ 0 w 32870"/>
              <a:gd name="connsiteY0" fmla="*/ 4209 h 12980"/>
              <a:gd name="connsiteX1" fmla="*/ 0 w 32870"/>
              <a:gd name="connsiteY1" fmla="*/ 12980 h 12980"/>
              <a:gd name="connsiteX2" fmla="*/ 32870 w 32870"/>
              <a:gd name="connsiteY2" fmla="*/ 9751 h 12980"/>
              <a:gd name="connsiteX3" fmla="*/ 32870 w 32870"/>
              <a:gd name="connsiteY3" fmla="*/ 0 h 12980"/>
              <a:gd name="connsiteX4" fmla="*/ 11591 w 32870"/>
              <a:gd name="connsiteY4" fmla="*/ 0 h 12980"/>
              <a:gd name="connsiteX5" fmla="*/ 0 w 32870"/>
              <a:gd name="connsiteY5" fmla="*/ 4209 h 12980"/>
              <a:gd name="connsiteX0" fmla="*/ 0 w 32870"/>
              <a:gd name="connsiteY0" fmla="*/ 4209 h 12980"/>
              <a:gd name="connsiteX1" fmla="*/ 0 w 32870"/>
              <a:gd name="connsiteY1" fmla="*/ 12980 h 12980"/>
              <a:gd name="connsiteX2" fmla="*/ 32870 w 32870"/>
              <a:gd name="connsiteY2" fmla="*/ 9751 h 12980"/>
              <a:gd name="connsiteX3" fmla="*/ 32870 w 32870"/>
              <a:gd name="connsiteY3" fmla="*/ 0 h 12980"/>
              <a:gd name="connsiteX4" fmla="*/ 11591 w 32870"/>
              <a:gd name="connsiteY4" fmla="*/ 0 h 12980"/>
              <a:gd name="connsiteX5" fmla="*/ 0 w 32870"/>
              <a:gd name="connsiteY5" fmla="*/ 4209 h 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2980">
                <a:moveTo>
                  <a:pt x="0" y="4209"/>
                </a:moveTo>
                <a:lnTo>
                  <a:pt x="0" y="12980"/>
                </a:lnTo>
                <a:cubicBezTo>
                  <a:pt x="-29" y="12959"/>
                  <a:pt x="32843" y="9745"/>
                  <a:pt x="32870" y="9751"/>
                </a:cubicBez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8425028E-4F6B-423C-8786-AC5A436EB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3690303"/>
            <a:ext cx="11832392" cy="2987423"/>
          </a:xfrm>
          <a:custGeom>
            <a:avLst/>
            <a:gdLst>
              <a:gd name="T0" fmla="*/ 0 w 32870"/>
              <a:gd name="T1" fmla="*/ 3229 h 8296"/>
              <a:gd name="T2" fmla="*/ 0 w 32870"/>
              <a:gd name="T3" fmla="*/ 8296 h 8296"/>
              <a:gd name="T4" fmla="*/ 16387 w 32870"/>
              <a:gd name="T5" fmla="*/ 4042 h 8296"/>
              <a:gd name="T6" fmla="*/ 32870 w 32870"/>
              <a:gd name="T7" fmla="*/ 4037 h 8296"/>
              <a:gd name="T8" fmla="*/ 32870 w 32870"/>
              <a:gd name="T9" fmla="*/ 0 h 8296"/>
              <a:gd name="T10" fmla="*/ 15744 w 32870"/>
              <a:gd name="T11" fmla="*/ 14 h 8296"/>
              <a:gd name="T12" fmla="*/ 0 w 32870"/>
              <a:gd name="T13" fmla="*/ 3229 h 8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8296">
                <a:moveTo>
                  <a:pt x="0" y="3229"/>
                </a:moveTo>
                <a:lnTo>
                  <a:pt x="0" y="8296"/>
                </a:lnTo>
                <a:cubicBezTo>
                  <a:pt x="3928" y="4574"/>
                  <a:pt x="11978" y="4035"/>
                  <a:pt x="16387" y="4042"/>
                </a:cubicBezTo>
                <a:cubicBezTo>
                  <a:pt x="17194" y="4043"/>
                  <a:pt x="24691" y="4041"/>
                  <a:pt x="32870" y="4037"/>
                </a:cubicBezTo>
                <a:lnTo>
                  <a:pt x="32870" y="0"/>
                </a:lnTo>
                <a:cubicBezTo>
                  <a:pt x="24550" y="3"/>
                  <a:pt x="16871" y="7"/>
                  <a:pt x="15744" y="14"/>
                </a:cubicBezTo>
                <a:cubicBezTo>
                  <a:pt x="8177" y="64"/>
                  <a:pt x="3166" y="1290"/>
                  <a:pt x="0" y="3229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126571"/>
            <a:ext cx="8193024" cy="1415461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5518405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8" y="453336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7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 3" type="title" preserve="1">
  <p:cSld name="Lopetu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9">
            <a:extLst>
              <a:ext uri="{FF2B5EF4-FFF2-40B4-BE49-F238E27FC236}">
                <a16:creationId xmlns:a16="http://schemas.microsoft.com/office/drawing/2014/main" id="{2F879CE6-F58E-498F-BFF8-897875D76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1098365"/>
            <a:ext cx="11832393" cy="4209097"/>
          </a:xfrm>
          <a:custGeom>
            <a:avLst/>
            <a:gdLst>
              <a:gd name="T0" fmla="*/ 0 w 32870"/>
              <a:gd name="T1" fmla="*/ 4740 h 11678"/>
              <a:gd name="T2" fmla="*/ 0 w 32870"/>
              <a:gd name="T3" fmla="*/ 11678 h 11678"/>
              <a:gd name="T4" fmla="*/ 19067 w 32870"/>
              <a:gd name="T5" fmla="*/ 4661 h 11678"/>
              <a:gd name="T6" fmla="*/ 32870 w 32870"/>
              <a:gd name="T7" fmla="*/ 4650 h 11678"/>
              <a:gd name="T8" fmla="*/ 32870 w 32870"/>
              <a:gd name="T9" fmla="*/ 0 h 11678"/>
              <a:gd name="T10" fmla="*/ 18389 w 32870"/>
              <a:gd name="T11" fmla="*/ 20 h 11678"/>
              <a:gd name="T12" fmla="*/ 0 w 32870"/>
              <a:gd name="T13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1678">
                <a:moveTo>
                  <a:pt x="0" y="4740"/>
                </a:moveTo>
                <a:lnTo>
                  <a:pt x="0" y="11678"/>
                </a:lnTo>
                <a:cubicBezTo>
                  <a:pt x="-29" y="11700"/>
                  <a:pt x="32880" y="4689"/>
                  <a:pt x="32870" y="4650"/>
                </a:cubicBezTo>
                <a:lnTo>
                  <a:pt x="32870" y="0"/>
                </a:lnTo>
                <a:lnTo>
                  <a:pt x="18389" y="20"/>
                </a:lnTo>
                <a:cubicBezTo>
                  <a:pt x="8797" y="82"/>
                  <a:pt x="3102" y="1939"/>
                  <a:pt x="0" y="4740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3308B19E-C811-4A25-A76E-FD76B06ED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1098364"/>
            <a:ext cx="11832393" cy="5588187"/>
          </a:xfrm>
          <a:custGeom>
            <a:avLst/>
            <a:gdLst>
              <a:gd name="T0" fmla="*/ 32870 w 32870"/>
              <a:gd name="T1" fmla="*/ 15500 h 15500"/>
              <a:gd name="T2" fmla="*/ 32870 w 32870"/>
              <a:gd name="T3" fmla="*/ 0 h 15500"/>
              <a:gd name="T4" fmla="*/ 32870 w 32870"/>
              <a:gd name="T5" fmla="*/ 0 h 15500"/>
              <a:gd name="T6" fmla="*/ 32870 w 32870"/>
              <a:gd name="T7" fmla="*/ 4650 h 15500"/>
              <a:gd name="T8" fmla="*/ 19067 w 32870"/>
              <a:gd name="T9" fmla="*/ 4661 h 15500"/>
              <a:gd name="T10" fmla="*/ 0 w 32870"/>
              <a:gd name="T11" fmla="*/ 11678 h 15500"/>
              <a:gd name="T12" fmla="*/ 0 w 32870"/>
              <a:gd name="T13" fmla="*/ 15500 h 15500"/>
              <a:gd name="T14" fmla="*/ 32870 w 32870"/>
              <a:gd name="T15" fmla="*/ 15500 h 15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870" h="15500">
                <a:moveTo>
                  <a:pt x="32870" y="15500"/>
                </a:moveTo>
                <a:lnTo>
                  <a:pt x="32870" y="0"/>
                </a:lnTo>
                <a:lnTo>
                  <a:pt x="32870" y="0"/>
                </a:lnTo>
                <a:lnTo>
                  <a:pt x="32870" y="4650"/>
                </a:lnTo>
                <a:cubicBezTo>
                  <a:pt x="28166" y="4655"/>
                  <a:pt x="20406" y="4664"/>
                  <a:pt x="19067" y="4661"/>
                </a:cubicBezTo>
                <a:cubicBezTo>
                  <a:pt x="13563" y="4653"/>
                  <a:pt x="2671" y="5450"/>
                  <a:pt x="0" y="11678"/>
                </a:cubicBezTo>
                <a:lnTo>
                  <a:pt x="0" y="15500"/>
                </a:lnTo>
                <a:lnTo>
                  <a:pt x="32870" y="1550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3429000"/>
            <a:ext cx="8193024" cy="1125203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5102353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8" y="453336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88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4020341"/>
            <a:ext cx="11832392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180000"/>
            <a:ext cx="11832392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123971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2" preserve="1" userDrawn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20341"/>
            <a:ext cx="11834341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B6B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5A81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270248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3" preserve="1" userDrawn="1">
  <p:cSld name="Osan ylätunnis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20341"/>
            <a:ext cx="11834341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D964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BE5A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345155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4" preserve="1" userDrawn="1">
  <p:cSld name="Osan ylätunnis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699CDD43-C904-4C83-89E3-B4A65DCAA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8632" y="180000"/>
            <a:ext cx="11834341" cy="6488159"/>
            <a:chOff x="178632" y="172167"/>
            <a:chExt cx="11834341" cy="6488159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0CE7767-6758-4913-9796-391DDD99B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3955066"/>
              <a:ext cx="11834341" cy="2705260"/>
            </a:xfrm>
            <a:custGeom>
              <a:avLst/>
              <a:gdLst>
                <a:gd name="T0" fmla="*/ 0 w 32870"/>
                <a:gd name="T1" fmla="*/ 2226 h 7510"/>
                <a:gd name="T2" fmla="*/ 0 w 32870"/>
                <a:gd name="T3" fmla="*/ 7510 h 7510"/>
                <a:gd name="T4" fmla="*/ 14422 w 32870"/>
                <a:gd name="T5" fmla="*/ 4695 h 7510"/>
                <a:gd name="T6" fmla="*/ 32870 w 32870"/>
                <a:gd name="T7" fmla="*/ 4690 h 7510"/>
                <a:gd name="T8" fmla="*/ 32870 w 32870"/>
                <a:gd name="T9" fmla="*/ 0 h 7510"/>
                <a:gd name="T10" fmla="*/ 13779 w 32870"/>
                <a:gd name="T11" fmla="*/ 16 h 7510"/>
                <a:gd name="T12" fmla="*/ 0 w 32870"/>
                <a:gd name="T13" fmla="*/ 2226 h 7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70" h="7510">
                  <a:moveTo>
                    <a:pt x="0" y="2226"/>
                  </a:moveTo>
                  <a:lnTo>
                    <a:pt x="0" y="7510"/>
                  </a:lnTo>
                  <a:cubicBezTo>
                    <a:pt x="4241" y="5081"/>
                    <a:pt x="10659" y="4690"/>
                    <a:pt x="14422" y="4695"/>
                  </a:cubicBezTo>
                  <a:cubicBezTo>
                    <a:pt x="15294" y="4696"/>
                    <a:pt x="23963" y="4693"/>
                    <a:pt x="32870" y="4690"/>
                  </a:cubicBezTo>
                  <a:lnTo>
                    <a:pt x="32870" y="0"/>
                  </a:lnTo>
                  <a:cubicBezTo>
                    <a:pt x="23927" y="3"/>
                    <a:pt x="15112" y="8"/>
                    <a:pt x="13779" y="16"/>
                  </a:cubicBezTo>
                  <a:cubicBezTo>
                    <a:pt x="7620" y="56"/>
                    <a:pt x="3156" y="876"/>
                    <a:pt x="0" y="2226"/>
                  </a:cubicBezTo>
                  <a:close/>
                </a:path>
              </a:pathLst>
            </a:custGeom>
            <a:solidFill>
              <a:srgbClr val="577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7A82CFE-FC2A-469E-AAFA-303040F09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172167"/>
              <a:ext cx="11834341" cy="4632577"/>
            </a:xfrm>
            <a:custGeom>
              <a:avLst/>
              <a:gdLst>
                <a:gd name="T0" fmla="*/ 0 w 32870"/>
                <a:gd name="T1" fmla="*/ 0 h 12864"/>
                <a:gd name="T2" fmla="*/ 0 w 32870"/>
                <a:gd name="T3" fmla="*/ 12864 h 12864"/>
                <a:gd name="T4" fmla="*/ 13779 w 32870"/>
                <a:gd name="T5" fmla="*/ 10654 h 12864"/>
                <a:gd name="T6" fmla="*/ 32870 w 32870"/>
                <a:gd name="T7" fmla="*/ 10638 h 12864"/>
                <a:gd name="T8" fmla="*/ 32870 w 32870"/>
                <a:gd name="T9" fmla="*/ 0 h 12864"/>
                <a:gd name="T10" fmla="*/ 0 w 32870"/>
                <a:gd name="T11" fmla="*/ 0 h 1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70" h="12864">
                  <a:moveTo>
                    <a:pt x="0" y="0"/>
                  </a:moveTo>
                  <a:lnTo>
                    <a:pt x="0" y="12864"/>
                  </a:lnTo>
                  <a:cubicBezTo>
                    <a:pt x="3156" y="11514"/>
                    <a:pt x="7620" y="10694"/>
                    <a:pt x="13779" y="10654"/>
                  </a:cubicBezTo>
                  <a:cubicBezTo>
                    <a:pt x="15112" y="10646"/>
                    <a:pt x="23927" y="10641"/>
                    <a:pt x="32870" y="10638"/>
                  </a:cubicBezTo>
                  <a:lnTo>
                    <a:pt x="328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8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49952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5" preserve="1" userDrawn="1">
  <p:cSld name="Osan ylätunnis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699CDD43-C904-4C83-89E3-B4A65DCAA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8632" y="180000"/>
            <a:ext cx="11834341" cy="6488159"/>
            <a:chOff x="178632" y="172167"/>
            <a:chExt cx="11834341" cy="6488159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0CE7767-6758-4913-9796-391DDD99B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3955066"/>
              <a:ext cx="11834341" cy="2705260"/>
            </a:xfrm>
            <a:custGeom>
              <a:avLst/>
              <a:gdLst>
                <a:gd name="T0" fmla="*/ 0 w 32870"/>
                <a:gd name="T1" fmla="*/ 2226 h 7510"/>
                <a:gd name="T2" fmla="*/ 0 w 32870"/>
                <a:gd name="T3" fmla="*/ 7510 h 7510"/>
                <a:gd name="T4" fmla="*/ 14422 w 32870"/>
                <a:gd name="T5" fmla="*/ 4695 h 7510"/>
                <a:gd name="T6" fmla="*/ 32870 w 32870"/>
                <a:gd name="T7" fmla="*/ 4690 h 7510"/>
                <a:gd name="T8" fmla="*/ 32870 w 32870"/>
                <a:gd name="T9" fmla="*/ 0 h 7510"/>
                <a:gd name="T10" fmla="*/ 13779 w 32870"/>
                <a:gd name="T11" fmla="*/ 16 h 7510"/>
                <a:gd name="T12" fmla="*/ 0 w 32870"/>
                <a:gd name="T13" fmla="*/ 2226 h 7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70" h="7510">
                  <a:moveTo>
                    <a:pt x="0" y="2226"/>
                  </a:moveTo>
                  <a:lnTo>
                    <a:pt x="0" y="7510"/>
                  </a:lnTo>
                  <a:cubicBezTo>
                    <a:pt x="4241" y="5081"/>
                    <a:pt x="10659" y="4690"/>
                    <a:pt x="14422" y="4695"/>
                  </a:cubicBezTo>
                  <a:cubicBezTo>
                    <a:pt x="15294" y="4696"/>
                    <a:pt x="23963" y="4693"/>
                    <a:pt x="32870" y="4690"/>
                  </a:cubicBezTo>
                  <a:lnTo>
                    <a:pt x="32870" y="0"/>
                  </a:lnTo>
                  <a:cubicBezTo>
                    <a:pt x="23927" y="3"/>
                    <a:pt x="15112" y="8"/>
                    <a:pt x="13779" y="16"/>
                  </a:cubicBezTo>
                  <a:cubicBezTo>
                    <a:pt x="7620" y="56"/>
                    <a:pt x="3156" y="876"/>
                    <a:pt x="0" y="2226"/>
                  </a:cubicBezTo>
                  <a:close/>
                </a:path>
              </a:pathLst>
            </a:custGeom>
            <a:solidFill>
              <a:srgbClr val="B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7A82CFE-FC2A-469E-AAFA-303040F09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172167"/>
              <a:ext cx="11834341" cy="4632577"/>
            </a:xfrm>
            <a:custGeom>
              <a:avLst/>
              <a:gdLst>
                <a:gd name="T0" fmla="*/ 0 w 32870"/>
                <a:gd name="T1" fmla="*/ 0 h 12864"/>
                <a:gd name="T2" fmla="*/ 0 w 32870"/>
                <a:gd name="T3" fmla="*/ 12864 h 12864"/>
                <a:gd name="T4" fmla="*/ 13779 w 32870"/>
                <a:gd name="T5" fmla="*/ 10654 h 12864"/>
                <a:gd name="T6" fmla="*/ 32870 w 32870"/>
                <a:gd name="T7" fmla="*/ 10638 h 12864"/>
                <a:gd name="T8" fmla="*/ 32870 w 32870"/>
                <a:gd name="T9" fmla="*/ 0 h 12864"/>
                <a:gd name="T10" fmla="*/ 0 w 32870"/>
                <a:gd name="T11" fmla="*/ 0 h 1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70" h="12864">
                  <a:moveTo>
                    <a:pt x="0" y="0"/>
                  </a:moveTo>
                  <a:lnTo>
                    <a:pt x="0" y="12864"/>
                  </a:lnTo>
                  <a:cubicBezTo>
                    <a:pt x="3156" y="11514"/>
                    <a:pt x="7620" y="10694"/>
                    <a:pt x="13779" y="10654"/>
                  </a:cubicBezTo>
                  <a:cubicBezTo>
                    <a:pt x="15112" y="10646"/>
                    <a:pt x="23927" y="10641"/>
                    <a:pt x="32870" y="10638"/>
                  </a:cubicBezTo>
                  <a:lnTo>
                    <a:pt x="328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8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305692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6" preserve="1" userDrawn="1">
  <p:cSld name="Osan ylätunnist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>
            <a:extLst>
              <a:ext uri="{FF2B5EF4-FFF2-40B4-BE49-F238E27FC236}">
                <a16:creationId xmlns:a16="http://schemas.microsoft.com/office/drawing/2014/main" id="{90CE7767-6758-4913-9796-391DDD99B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962899"/>
            <a:ext cx="11834341" cy="2705260"/>
          </a:xfrm>
          <a:custGeom>
            <a:avLst/>
            <a:gdLst>
              <a:gd name="T0" fmla="*/ 0 w 32870"/>
              <a:gd name="T1" fmla="*/ 2226 h 7510"/>
              <a:gd name="T2" fmla="*/ 0 w 32870"/>
              <a:gd name="T3" fmla="*/ 7510 h 7510"/>
              <a:gd name="T4" fmla="*/ 14422 w 32870"/>
              <a:gd name="T5" fmla="*/ 4695 h 7510"/>
              <a:gd name="T6" fmla="*/ 32870 w 32870"/>
              <a:gd name="T7" fmla="*/ 4690 h 7510"/>
              <a:gd name="T8" fmla="*/ 32870 w 32870"/>
              <a:gd name="T9" fmla="*/ 0 h 7510"/>
              <a:gd name="T10" fmla="*/ 13779 w 32870"/>
              <a:gd name="T11" fmla="*/ 16 h 7510"/>
              <a:gd name="T12" fmla="*/ 0 w 32870"/>
              <a:gd name="T13" fmla="*/ 2226 h 7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510">
                <a:moveTo>
                  <a:pt x="0" y="2226"/>
                </a:moveTo>
                <a:lnTo>
                  <a:pt x="0" y="7510"/>
                </a:lnTo>
                <a:cubicBezTo>
                  <a:pt x="4241" y="5081"/>
                  <a:pt x="10659" y="4690"/>
                  <a:pt x="14422" y="4695"/>
                </a:cubicBezTo>
                <a:cubicBezTo>
                  <a:pt x="15294" y="4696"/>
                  <a:pt x="23963" y="4693"/>
                  <a:pt x="32870" y="469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D964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C7A82CFE-FC2A-469E-AAFA-303040F09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2577"/>
          </a:xfrm>
          <a:custGeom>
            <a:avLst/>
            <a:gdLst>
              <a:gd name="T0" fmla="*/ 0 w 32870"/>
              <a:gd name="T1" fmla="*/ 0 h 12864"/>
              <a:gd name="T2" fmla="*/ 0 w 32870"/>
              <a:gd name="T3" fmla="*/ 12864 h 12864"/>
              <a:gd name="T4" fmla="*/ 13779 w 32870"/>
              <a:gd name="T5" fmla="*/ 10654 h 12864"/>
              <a:gd name="T6" fmla="*/ 32870 w 32870"/>
              <a:gd name="T7" fmla="*/ 10638 h 12864"/>
              <a:gd name="T8" fmla="*/ 32870 w 32870"/>
              <a:gd name="T9" fmla="*/ 0 h 12864"/>
              <a:gd name="T10" fmla="*/ 0 w 32870"/>
              <a:gd name="T11" fmla="*/ 0 h 1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2864">
                <a:moveTo>
                  <a:pt x="0" y="0"/>
                </a:moveTo>
                <a:lnTo>
                  <a:pt x="0" y="12864"/>
                </a:lnTo>
                <a:cubicBezTo>
                  <a:pt x="3156" y="11514"/>
                  <a:pt x="7620" y="10694"/>
                  <a:pt x="13779" y="10654"/>
                </a:cubicBezTo>
                <a:cubicBezTo>
                  <a:pt x="15112" y="10646"/>
                  <a:pt x="23927" y="10641"/>
                  <a:pt x="32870" y="10638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BE5A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303329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" preserve="1" userDrawn="1">
  <p:cSld name="Osan ylätunniste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9">
            <a:extLst>
              <a:ext uri="{FF2B5EF4-FFF2-40B4-BE49-F238E27FC236}">
                <a16:creationId xmlns:a16="http://schemas.microsoft.com/office/drawing/2014/main" id="{14FF7E8B-4CDF-4CAC-83E6-4DFDE038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1865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33439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 2" preserve="1" userDrawn="1">
  <p:cSld name="Osan ylätunniste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9">
            <a:extLst>
              <a:ext uri="{FF2B5EF4-FFF2-40B4-BE49-F238E27FC236}">
                <a16:creationId xmlns:a16="http://schemas.microsoft.com/office/drawing/2014/main" id="{86227721-48B2-43B3-8526-34B0C73A1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5A8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3200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41153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9C08-81B3-4176-9291-8D17ECB7FCD9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2249-CC08-43F6-AAD3-8CB288064F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17243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 3" preserve="1" userDrawn="1">
  <p:cSld name="Osan ylätunniste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9">
            <a:extLst>
              <a:ext uri="{FF2B5EF4-FFF2-40B4-BE49-F238E27FC236}">
                <a16:creationId xmlns:a16="http://schemas.microsoft.com/office/drawing/2014/main" id="{F4B276F3-D064-4656-A9E4-A4F6D1ABB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D964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3200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56785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4B3679A-A389-400D-A744-C43C2270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EF9C706D-5C6A-42FA-B522-02CB8028F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08CEC9F-7456-473A-8F4A-6918F37BC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5.8.2021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A5411A7-57B3-491D-9820-EBA16DCC4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160153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CB941E6F-111D-4022-8CFD-1CC1B2ADB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3A4A4694-9735-4EF6-8D9E-9C60AE2853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5.8.2021   |   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78F21DE0-9EC0-4B8E-AE3C-CC8F7C9E3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219125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" type="title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3">
            <a:extLst>
              <a:ext uri="{FF2B5EF4-FFF2-40B4-BE49-F238E27FC236}">
                <a16:creationId xmlns:a16="http://schemas.microsoft.com/office/drawing/2014/main" id="{E1153FAC-44DF-431E-A26D-60482F42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9603"/>
          </a:xfrm>
          <a:custGeom>
            <a:avLst/>
            <a:gdLst>
              <a:gd name="T0" fmla="*/ 32870 w 32870"/>
              <a:gd name="T1" fmla="*/ 11160 h 12864"/>
              <a:gd name="T2" fmla="*/ 32870 w 32870"/>
              <a:gd name="T3" fmla="*/ 0 h 12864"/>
              <a:gd name="T4" fmla="*/ 11591 w 32870"/>
              <a:gd name="T5" fmla="*/ 0 h 12864"/>
              <a:gd name="T6" fmla="*/ 0 w 32870"/>
              <a:gd name="T7" fmla="*/ 4209 h 12864"/>
              <a:gd name="T8" fmla="*/ 0 w 32870"/>
              <a:gd name="T9" fmla="*/ 12864 h 12864"/>
              <a:gd name="T10" fmla="*/ 13779 w 32870"/>
              <a:gd name="T11" fmla="*/ 10654 h 12864"/>
              <a:gd name="T12" fmla="*/ 32870 w 32870"/>
              <a:gd name="T13" fmla="*/ 10638 h 12864"/>
              <a:gd name="T14" fmla="*/ 32870 w 32870"/>
              <a:gd name="T15" fmla="*/ 11160 h 12864"/>
              <a:gd name="connsiteX0" fmla="*/ 32870 w 32870"/>
              <a:gd name="connsiteY0" fmla="*/ 11160 h 13093"/>
              <a:gd name="connsiteX1" fmla="*/ 32870 w 32870"/>
              <a:gd name="connsiteY1" fmla="*/ 0 h 13093"/>
              <a:gd name="connsiteX2" fmla="*/ 11591 w 32870"/>
              <a:gd name="connsiteY2" fmla="*/ 0 h 13093"/>
              <a:gd name="connsiteX3" fmla="*/ 0 w 32870"/>
              <a:gd name="connsiteY3" fmla="*/ 4209 h 13093"/>
              <a:gd name="connsiteX4" fmla="*/ 0 w 32870"/>
              <a:gd name="connsiteY4" fmla="*/ 12864 h 13093"/>
              <a:gd name="connsiteX5" fmla="*/ 32870 w 32870"/>
              <a:gd name="connsiteY5" fmla="*/ 10638 h 13093"/>
              <a:gd name="connsiteX6" fmla="*/ 32870 w 32870"/>
              <a:gd name="connsiteY6" fmla="*/ 11160 h 13093"/>
              <a:gd name="connsiteX0" fmla="*/ 32870 w 32870"/>
              <a:gd name="connsiteY0" fmla="*/ 11160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  <a:gd name="connsiteX6" fmla="*/ 32870 w 32870"/>
              <a:gd name="connsiteY6" fmla="*/ 11160 h 12864"/>
              <a:gd name="connsiteX0" fmla="*/ 32870 w 32870"/>
              <a:gd name="connsiteY0" fmla="*/ 10638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  <a:gd name="connsiteX0" fmla="*/ 32870 w 32870"/>
              <a:gd name="connsiteY0" fmla="*/ 10638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2864">
                <a:moveTo>
                  <a:pt x="32870" y="10638"/>
                </a:move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2864"/>
                </a:lnTo>
                <a:cubicBezTo>
                  <a:pt x="65" y="12881"/>
                  <a:pt x="32861" y="10626"/>
                  <a:pt x="32870" y="10638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05F8CEAE-2B96-485D-B411-8B7C510B0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16534"/>
            <a:ext cx="11834341" cy="2661466"/>
          </a:xfrm>
          <a:custGeom>
            <a:avLst/>
            <a:gdLst>
              <a:gd name="T0" fmla="*/ 0 w 32870"/>
              <a:gd name="T1" fmla="*/ 2226 h 7380"/>
              <a:gd name="T2" fmla="*/ 0 w 32870"/>
              <a:gd name="T3" fmla="*/ 7380 h 7380"/>
              <a:gd name="T4" fmla="*/ 14422 w 32870"/>
              <a:gd name="T5" fmla="*/ 4565 h 7380"/>
              <a:gd name="T6" fmla="*/ 32870 w 32870"/>
              <a:gd name="T7" fmla="*/ 4560 h 7380"/>
              <a:gd name="T8" fmla="*/ 32870 w 32870"/>
              <a:gd name="T9" fmla="*/ 0 h 7380"/>
              <a:gd name="T10" fmla="*/ 13779 w 32870"/>
              <a:gd name="T11" fmla="*/ 16 h 7380"/>
              <a:gd name="T12" fmla="*/ 0 w 32870"/>
              <a:gd name="T13" fmla="*/ 2226 h 7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380">
                <a:moveTo>
                  <a:pt x="0" y="2226"/>
                </a:moveTo>
                <a:lnTo>
                  <a:pt x="0" y="7380"/>
                </a:lnTo>
                <a:cubicBezTo>
                  <a:pt x="4241" y="4951"/>
                  <a:pt x="10659" y="4560"/>
                  <a:pt x="14422" y="4565"/>
                </a:cubicBezTo>
                <a:cubicBezTo>
                  <a:pt x="15294" y="4566"/>
                  <a:pt x="23963" y="4563"/>
                  <a:pt x="32870" y="456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755647"/>
            <a:ext cx="8193024" cy="1170923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4375404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 2" type="title" preserve="1">
  <p:cSld name="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7">
            <a:extLst>
              <a:ext uri="{FF2B5EF4-FFF2-40B4-BE49-F238E27FC236}">
                <a16:creationId xmlns:a16="http://schemas.microsoft.com/office/drawing/2014/main" id="{EB983361-D7DC-4F8A-A98B-CCC6C2C2A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180000"/>
            <a:ext cx="11832392" cy="4674025"/>
          </a:xfrm>
          <a:custGeom>
            <a:avLst/>
            <a:gdLst>
              <a:gd name="T0" fmla="*/ 0 w 32870"/>
              <a:gd name="T1" fmla="*/ 4209 h 12980"/>
              <a:gd name="T2" fmla="*/ 0 w 32870"/>
              <a:gd name="T3" fmla="*/ 12980 h 12980"/>
              <a:gd name="T4" fmla="*/ 15744 w 32870"/>
              <a:gd name="T5" fmla="*/ 9766 h 12980"/>
              <a:gd name="T6" fmla="*/ 32870 w 32870"/>
              <a:gd name="T7" fmla="*/ 9751 h 12980"/>
              <a:gd name="T8" fmla="*/ 32870 w 32870"/>
              <a:gd name="T9" fmla="*/ 0 h 12980"/>
              <a:gd name="T10" fmla="*/ 11591 w 32870"/>
              <a:gd name="T11" fmla="*/ 0 h 12980"/>
              <a:gd name="T12" fmla="*/ 0 w 32870"/>
              <a:gd name="T13" fmla="*/ 4209 h 12980"/>
              <a:gd name="connsiteX0" fmla="*/ 0 w 32870"/>
              <a:gd name="connsiteY0" fmla="*/ 4209 h 13212"/>
              <a:gd name="connsiteX1" fmla="*/ 0 w 32870"/>
              <a:gd name="connsiteY1" fmla="*/ 12980 h 13212"/>
              <a:gd name="connsiteX2" fmla="*/ 32870 w 32870"/>
              <a:gd name="connsiteY2" fmla="*/ 9751 h 13212"/>
              <a:gd name="connsiteX3" fmla="*/ 32870 w 32870"/>
              <a:gd name="connsiteY3" fmla="*/ 0 h 13212"/>
              <a:gd name="connsiteX4" fmla="*/ 11591 w 32870"/>
              <a:gd name="connsiteY4" fmla="*/ 0 h 13212"/>
              <a:gd name="connsiteX5" fmla="*/ 0 w 32870"/>
              <a:gd name="connsiteY5" fmla="*/ 4209 h 13212"/>
              <a:gd name="connsiteX0" fmla="*/ 0 w 32870"/>
              <a:gd name="connsiteY0" fmla="*/ 4209 h 12980"/>
              <a:gd name="connsiteX1" fmla="*/ 0 w 32870"/>
              <a:gd name="connsiteY1" fmla="*/ 12980 h 12980"/>
              <a:gd name="connsiteX2" fmla="*/ 32870 w 32870"/>
              <a:gd name="connsiteY2" fmla="*/ 9751 h 12980"/>
              <a:gd name="connsiteX3" fmla="*/ 32870 w 32870"/>
              <a:gd name="connsiteY3" fmla="*/ 0 h 12980"/>
              <a:gd name="connsiteX4" fmla="*/ 11591 w 32870"/>
              <a:gd name="connsiteY4" fmla="*/ 0 h 12980"/>
              <a:gd name="connsiteX5" fmla="*/ 0 w 32870"/>
              <a:gd name="connsiteY5" fmla="*/ 4209 h 12980"/>
              <a:gd name="connsiteX0" fmla="*/ 0 w 32870"/>
              <a:gd name="connsiteY0" fmla="*/ 4209 h 12980"/>
              <a:gd name="connsiteX1" fmla="*/ 0 w 32870"/>
              <a:gd name="connsiteY1" fmla="*/ 12980 h 12980"/>
              <a:gd name="connsiteX2" fmla="*/ 32870 w 32870"/>
              <a:gd name="connsiteY2" fmla="*/ 9751 h 12980"/>
              <a:gd name="connsiteX3" fmla="*/ 32870 w 32870"/>
              <a:gd name="connsiteY3" fmla="*/ 0 h 12980"/>
              <a:gd name="connsiteX4" fmla="*/ 11591 w 32870"/>
              <a:gd name="connsiteY4" fmla="*/ 0 h 12980"/>
              <a:gd name="connsiteX5" fmla="*/ 0 w 32870"/>
              <a:gd name="connsiteY5" fmla="*/ 4209 h 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2980">
                <a:moveTo>
                  <a:pt x="0" y="4209"/>
                </a:moveTo>
                <a:lnTo>
                  <a:pt x="0" y="12980"/>
                </a:lnTo>
                <a:cubicBezTo>
                  <a:pt x="-29" y="12959"/>
                  <a:pt x="32843" y="9745"/>
                  <a:pt x="32870" y="9751"/>
                </a:cubicBez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8425028E-4F6B-423C-8786-AC5A436EB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3690302"/>
            <a:ext cx="11832392" cy="2987423"/>
          </a:xfrm>
          <a:custGeom>
            <a:avLst/>
            <a:gdLst>
              <a:gd name="T0" fmla="*/ 0 w 32870"/>
              <a:gd name="T1" fmla="*/ 3229 h 8296"/>
              <a:gd name="T2" fmla="*/ 0 w 32870"/>
              <a:gd name="T3" fmla="*/ 8296 h 8296"/>
              <a:gd name="T4" fmla="*/ 16387 w 32870"/>
              <a:gd name="T5" fmla="*/ 4042 h 8296"/>
              <a:gd name="T6" fmla="*/ 32870 w 32870"/>
              <a:gd name="T7" fmla="*/ 4037 h 8296"/>
              <a:gd name="T8" fmla="*/ 32870 w 32870"/>
              <a:gd name="T9" fmla="*/ 0 h 8296"/>
              <a:gd name="T10" fmla="*/ 15744 w 32870"/>
              <a:gd name="T11" fmla="*/ 14 h 8296"/>
              <a:gd name="T12" fmla="*/ 0 w 32870"/>
              <a:gd name="T13" fmla="*/ 3229 h 8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8296">
                <a:moveTo>
                  <a:pt x="0" y="3229"/>
                </a:moveTo>
                <a:lnTo>
                  <a:pt x="0" y="8296"/>
                </a:lnTo>
                <a:cubicBezTo>
                  <a:pt x="3928" y="4574"/>
                  <a:pt x="11978" y="4035"/>
                  <a:pt x="16387" y="4042"/>
                </a:cubicBezTo>
                <a:cubicBezTo>
                  <a:pt x="17194" y="4043"/>
                  <a:pt x="24691" y="4041"/>
                  <a:pt x="32870" y="4037"/>
                </a:cubicBezTo>
                <a:lnTo>
                  <a:pt x="32870" y="0"/>
                </a:lnTo>
                <a:cubicBezTo>
                  <a:pt x="24550" y="3"/>
                  <a:pt x="16871" y="7"/>
                  <a:pt x="15744" y="14"/>
                </a:cubicBezTo>
                <a:cubicBezTo>
                  <a:pt x="8177" y="64"/>
                  <a:pt x="3166" y="1290"/>
                  <a:pt x="0" y="3229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126571"/>
            <a:ext cx="8193024" cy="1415461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5518404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6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 3" type="title" preserve="1">
  <p:cSld name="Lopetu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9">
            <a:extLst>
              <a:ext uri="{FF2B5EF4-FFF2-40B4-BE49-F238E27FC236}">
                <a16:creationId xmlns:a16="http://schemas.microsoft.com/office/drawing/2014/main" id="{2F879CE6-F58E-498F-BFF8-897875D76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2393" cy="4209097"/>
          </a:xfrm>
          <a:custGeom>
            <a:avLst/>
            <a:gdLst>
              <a:gd name="T0" fmla="*/ 0 w 32870"/>
              <a:gd name="T1" fmla="*/ 4740 h 11678"/>
              <a:gd name="T2" fmla="*/ 0 w 32870"/>
              <a:gd name="T3" fmla="*/ 11678 h 11678"/>
              <a:gd name="T4" fmla="*/ 19067 w 32870"/>
              <a:gd name="T5" fmla="*/ 4661 h 11678"/>
              <a:gd name="T6" fmla="*/ 32870 w 32870"/>
              <a:gd name="T7" fmla="*/ 4650 h 11678"/>
              <a:gd name="T8" fmla="*/ 32870 w 32870"/>
              <a:gd name="T9" fmla="*/ 0 h 11678"/>
              <a:gd name="T10" fmla="*/ 18389 w 32870"/>
              <a:gd name="T11" fmla="*/ 20 h 11678"/>
              <a:gd name="T12" fmla="*/ 0 w 32870"/>
              <a:gd name="T13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1678">
                <a:moveTo>
                  <a:pt x="0" y="4740"/>
                </a:moveTo>
                <a:lnTo>
                  <a:pt x="0" y="11678"/>
                </a:lnTo>
                <a:cubicBezTo>
                  <a:pt x="-29" y="11700"/>
                  <a:pt x="32880" y="4689"/>
                  <a:pt x="32870" y="4650"/>
                </a:cubicBezTo>
                <a:lnTo>
                  <a:pt x="32870" y="0"/>
                </a:lnTo>
                <a:lnTo>
                  <a:pt x="18389" y="20"/>
                </a:lnTo>
                <a:cubicBezTo>
                  <a:pt x="8797" y="82"/>
                  <a:pt x="3102" y="1939"/>
                  <a:pt x="0" y="4740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3308B19E-C811-4A25-A76E-FD76B06ED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2393" cy="5588186"/>
          </a:xfrm>
          <a:custGeom>
            <a:avLst/>
            <a:gdLst>
              <a:gd name="T0" fmla="*/ 32870 w 32870"/>
              <a:gd name="T1" fmla="*/ 15500 h 15500"/>
              <a:gd name="T2" fmla="*/ 32870 w 32870"/>
              <a:gd name="T3" fmla="*/ 0 h 15500"/>
              <a:gd name="T4" fmla="*/ 32870 w 32870"/>
              <a:gd name="T5" fmla="*/ 0 h 15500"/>
              <a:gd name="T6" fmla="*/ 32870 w 32870"/>
              <a:gd name="T7" fmla="*/ 4650 h 15500"/>
              <a:gd name="T8" fmla="*/ 19067 w 32870"/>
              <a:gd name="T9" fmla="*/ 4661 h 15500"/>
              <a:gd name="T10" fmla="*/ 0 w 32870"/>
              <a:gd name="T11" fmla="*/ 11678 h 15500"/>
              <a:gd name="T12" fmla="*/ 0 w 32870"/>
              <a:gd name="T13" fmla="*/ 15500 h 15500"/>
              <a:gd name="T14" fmla="*/ 32870 w 32870"/>
              <a:gd name="T15" fmla="*/ 15500 h 15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870" h="15500">
                <a:moveTo>
                  <a:pt x="32870" y="15500"/>
                </a:moveTo>
                <a:lnTo>
                  <a:pt x="32870" y="0"/>
                </a:lnTo>
                <a:lnTo>
                  <a:pt x="32870" y="0"/>
                </a:lnTo>
                <a:lnTo>
                  <a:pt x="32870" y="4650"/>
                </a:lnTo>
                <a:cubicBezTo>
                  <a:pt x="28166" y="4655"/>
                  <a:pt x="20406" y="4664"/>
                  <a:pt x="19067" y="4661"/>
                </a:cubicBezTo>
                <a:cubicBezTo>
                  <a:pt x="13563" y="4653"/>
                  <a:pt x="2671" y="5450"/>
                  <a:pt x="0" y="11678"/>
                </a:cubicBezTo>
                <a:lnTo>
                  <a:pt x="0" y="15500"/>
                </a:lnTo>
                <a:lnTo>
                  <a:pt x="32870" y="1550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3428999"/>
            <a:ext cx="8193024" cy="1125203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5102352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4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D_PresentationTitle">
            <a:extLst>
              <a:ext uri="{FF2B5EF4-FFF2-40B4-BE49-F238E27FC236}">
                <a16:creationId xmlns:a16="http://schemas.microsoft.com/office/drawing/2014/main" id="{B1DAA5DF-5AA7-49EC-ACBF-10E8A19712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617" y="409474"/>
            <a:ext cx="9774384" cy="681390"/>
          </a:xfrm>
        </p:spPr>
        <p:txBody>
          <a:bodyPr tIns="0" anchor="t" anchorCtr="0"/>
          <a:lstStyle>
            <a:lvl1pPr>
              <a:defRPr sz="4799" cap="all" spc="-150" baseline="0" smtClean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GB" noProof="0"/>
              <a:t>Headline</a:t>
            </a:r>
          </a:p>
        </p:txBody>
      </p:sp>
      <p:sp>
        <p:nvSpPr>
          <p:cNvPr id="19" name="FLD_PresentationTitle_2">
            <a:extLst>
              <a:ext uri="{FF2B5EF4-FFF2-40B4-BE49-F238E27FC236}">
                <a16:creationId xmlns:a16="http://schemas.microsoft.com/office/drawing/2014/main" id="{5B27253C-39D7-4448-BD0F-A9FC3677BCBD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616" y="1139480"/>
            <a:ext cx="9773924" cy="125427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799" b="1" cap="all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/>
              <a:t>Headline</a:t>
            </a:r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618" y="5018936"/>
            <a:ext cx="8137938" cy="1084011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/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8620" y="6283328"/>
            <a:ext cx="48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C6EA742-E999-426B-9F1C-33524D47AE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6591" y="6280502"/>
            <a:ext cx="6515949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/>
          </a:p>
        </p:txBody>
      </p:sp>
      <p:sp>
        <p:nvSpPr>
          <p:cNvPr id="12" name="Date_DateCustomA">
            <a:extLst>
              <a:ext uri="{FF2B5EF4-FFF2-40B4-BE49-F238E27FC236}">
                <a16:creationId xmlns:a16="http://schemas.microsoft.com/office/drawing/2014/main" id="{09BA1C59-AB8D-4ACE-A4C9-3A97AB0B83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A13F78D9-42B8-43DD-B9D4-11FA41011F45}" type="datetime1">
              <a:rPr lang="en-GB" smtClean="0"/>
              <a:t>10/02/2022</a:t>
            </a:fld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B368B35-1A95-4DB8-9489-9493B9DFE5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617" y="6158174"/>
            <a:ext cx="2826826" cy="25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555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righ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645FE9CD-1ED4-4BAB-A2E6-81FAE97D5A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noFill/>
          <a:ln>
            <a:noFill/>
          </a:ln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14D760D6-4511-4FB6-834E-914C8197A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618" y="409474"/>
            <a:ext cx="9773923" cy="681390"/>
          </a:xfrm>
        </p:spPr>
        <p:txBody>
          <a:bodyPr tIns="0" anchor="t" anchorCtr="0"/>
          <a:lstStyle>
            <a:lvl1pPr>
              <a:defRPr sz="4799" cap="all" spc="-150" baseline="0" smtClean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GB" noProof="0"/>
              <a:t>Headline</a:t>
            </a:r>
          </a:p>
        </p:txBody>
      </p:sp>
      <p:sp>
        <p:nvSpPr>
          <p:cNvPr id="15" name="FLD_PresentationTitle_2">
            <a:extLst>
              <a:ext uri="{FF2B5EF4-FFF2-40B4-BE49-F238E27FC236}">
                <a16:creationId xmlns:a16="http://schemas.microsoft.com/office/drawing/2014/main" id="{97052B4B-9CE9-499F-8A38-BF912EBD1177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617" y="1139480"/>
            <a:ext cx="9773463" cy="125427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799" b="1" cap="all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/>
              <a:t>Headline</a:t>
            </a:r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618" y="5018936"/>
            <a:ext cx="8137938" cy="1084011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/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6093001" y="6280500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6093001" y="6128101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17" name="Footer Placeholder 4" hidden="1">
            <a:extLst>
              <a:ext uri="{FF2B5EF4-FFF2-40B4-BE49-F238E27FC236}">
                <a16:creationId xmlns:a16="http://schemas.microsoft.com/office/drawing/2014/main" id="{32F99A81-D9A2-4F30-8989-49FBFDFFBC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en-DK"/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id="{4677BC5A-C865-45E8-BEA2-32CF74611B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endParaRPr lang="en-DK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BCB23DC-9A5C-4856-B9D3-C9BA6C1668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617" y="6158174"/>
            <a:ext cx="2826368" cy="255541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70190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645FE9CD-1ED4-4BAB-A2E6-81FAE97D5A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solidFill>
            <a:srgbClr val="F6F6F4"/>
          </a:solidFill>
          <a:ln>
            <a:noFill/>
          </a:ln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14D760D6-4511-4FB6-834E-914C8197A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617" y="409474"/>
            <a:ext cx="9774382" cy="681390"/>
          </a:xfrm>
        </p:spPr>
        <p:txBody>
          <a:bodyPr tIns="0" anchor="t" anchorCtr="0"/>
          <a:lstStyle>
            <a:lvl1pPr>
              <a:defRPr sz="4799" cap="all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/>
              <a:t>Headline</a:t>
            </a:r>
          </a:p>
        </p:txBody>
      </p:sp>
      <p:sp>
        <p:nvSpPr>
          <p:cNvPr id="15" name="FLD_PresentationTitle_2">
            <a:extLst>
              <a:ext uri="{FF2B5EF4-FFF2-40B4-BE49-F238E27FC236}">
                <a16:creationId xmlns:a16="http://schemas.microsoft.com/office/drawing/2014/main" id="{97052B4B-9CE9-499F-8A38-BF912EBD1177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617" y="1139480"/>
            <a:ext cx="9773922" cy="125427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799" b="1" cap="all" spc="-150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GB" noProof="0"/>
              <a:t>Headline</a:t>
            </a:r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618" y="5018936"/>
            <a:ext cx="8137938" cy="1084011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6093001" y="6280500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6093001" y="6128101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Slide Number Placeholder 5" hidden="1">
            <a:extLst>
              <a:ext uri="{FF2B5EF4-FFF2-40B4-BE49-F238E27FC236}">
                <a16:creationId xmlns:a16="http://schemas.microsoft.com/office/drawing/2014/main" id="{F31626DF-C504-456C-BABA-F9E112AEA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22" name="Footer Placeholder 4" hidden="1">
            <a:extLst>
              <a:ext uri="{FF2B5EF4-FFF2-40B4-BE49-F238E27FC236}">
                <a16:creationId xmlns:a16="http://schemas.microsoft.com/office/drawing/2014/main" id="{148EA343-9CD9-4A35-8E70-A9FAF3855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en-DK"/>
          </a:p>
        </p:txBody>
      </p:sp>
      <p:sp>
        <p:nvSpPr>
          <p:cNvPr id="23" name="Date_DateCustomA" hidden="1">
            <a:extLst>
              <a:ext uri="{FF2B5EF4-FFF2-40B4-BE49-F238E27FC236}">
                <a16:creationId xmlns:a16="http://schemas.microsoft.com/office/drawing/2014/main" id="{D46E539C-AF02-4268-B134-91B646ABB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endParaRPr lang="en-DK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B71DD6B-2BD1-40F7-8209-3A56F24448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617" y="6158174"/>
            <a:ext cx="2826368" cy="255541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47498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GB" sz="1800" noProof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205C9348-6845-4A4F-958A-4A052BC8E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18" y="452438"/>
            <a:ext cx="7330441" cy="5254627"/>
          </a:xfrm>
        </p:spPr>
        <p:txBody>
          <a:bodyPr/>
          <a:lstStyle>
            <a:lvl1pPr>
              <a:defRPr sz="4799">
                <a:solidFill>
                  <a:schemeClr val="bg1"/>
                </a:solidFill>
              </a:defRPr>
            </a:lvl1pPr>
          </a:lstStyle>
          <a:p>
            <a:r>
              <a:rPr lang="en-GB"/>
              <a:t>Breaker text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3001" y="6280500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3001" y="6128101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19783461-93EA-4162-AC89-71558EC415F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617" y="6158174"/>
            <a:ext cx="1219359" cy="25711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EE38BD6-B0DE-4974-8C0E-549D4DF8AD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4F117C74-452F-4005-AE59-9EDC236F0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39E358D6-2C07-4588-BB20-50FD0000CCEB}" type="datetime1">
              <a:rPr lang="en-GB" smtClean="0"/>
              <a:t>10/02/2022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15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9C08-81B3-4176-9291-8D17ECB7FCD9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2249-CC08-43F6-AAD3-8CB288064F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97310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C666208A-F4F9-4299-9F9F-6881C4C08564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GB" sz="1800" noProof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DF7DBE-6CC3-4F9E-A396-E82820B89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18" y="452438"/>
            <a:ext cx="4886960" cy="52546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Breaker text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3001" y="6280500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3001" y="6128101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28454B1-AE1A-41EC-AD14-E0008864B56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617" y="6158174"/>
            <a:ext cx="1219359" cy="25711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AE25691-DC33-4C04-AF2A-3DEFF887BB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F99201D3-72C4-4206-8970-FC1ACB025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E6892AED-DD77-42C7-BB42-12F75B7E66E8}" type="datetime1">
              <a:rPr lang="en-GB" smtClean="0"/>
              <a:t>10/02/2022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3228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">
            <a:extLst>
              <a:ext uri="{FF2B5EF4-FFF2-40B4-BE49-F238E27FC236}">
                <a16:creationId xmlns:a16="http://schemas.microsoft.com/office/drawing/2014/main" id="{1C52AC6E-7F31-46F0-897C-8CA895D525E5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GB" sz="1800" noProof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2A0CAF9-565B-4643-8539-61D9B882A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8" y="453495"/>
            <a:ext cx="10590002" cy="7486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D6618B-DF84-4E96-B2FD-7B59D5717C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618" y="1633160"/>
            <a:ext cx="10590003" cy="4086866"/>
          </a:xfrm>
        </p:spPr>
        <p:txBody>
          <a:bodyPr/>
          <a:lstStyle>
            <a:lvl1pPr marL="361878" indent="-361878">
              <a:buFont typeface="+mj-lt"/>
              <a:buAutoNum type="arabicPeriod"/>
              <a:defRPr sz="1400" b="1" cap="all" baseline="0">
                <a:solidFill>
                  <a:schemeClr val="bg1"/>
                </a:solidFill>
              </a:defRPr>
            </a:lvl1pPr>
            <a:lvl2pPr marL="626938" indent="-265060">
              <a:defRPr sz="1400" b="1" cap="all" baseline="0">
                <a:solidFill>
                  <a:schemeClr val="bg1"/>
                </a:solidFill>
              </a:defRPr>
            </a:lvl2pPr>
            <a:lvl3pPr>
              <a:defRPr b="1" cap="all" baseline="0">
                <a:solidFill>
                  <a:schemeClr val="bg1"/>
                </a:solidFill>
              </a:defRPr>
            </a:lvl3pPr>
            <a:lvl4pPr>
              <a:defRPr b="1" cap="all" baseline="0">
                <a:solidFill>
                  <a:schemeClr val="bg1"/>
                </a:solidFill>
              </a:defRPr>
            </a:lvl4pPr>
            <a:lvl5pPr>
              <a:defRPr b="1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3001" y="6280500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3001" y="6128101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28454B1-AE1A-41EC-AD14-E0008864B56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617" y="6158174"/>
            <a:ext cx="1219359" cy="25711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023EA8A-7243-49C8-8C39-DC7F2EDAB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0BFC8F03-4431-41CF-AF1F-ECDA545293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CD4A6F46-B6F7-4994-AAE4-379699F66888}" type="datetime1">
              <a:rPr lang="en-GB" smtClean="0"/>
              <a:t>10/02/2022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4252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DBAD0C-7FB6-4652-87AA-A678753BF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8" y="453495"/>
            <a:ext cx="10590002" cy="74862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8617" y="1644652"/>
            <a:ext cx="10590003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F0F6B-AA6E-4B16-90F1-26987BBE9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/>
          </a:p>
        </p:txBody>
      </p:sp>
      <p:sp>
        <p:nvSpPr>
          <p:cNvPr id="7" name="Date_DateCustomA">
            <a:extLst>
              <a:ext uri="{FF2B5EF4-FFF2-40B4-BE49-F238E27FC236}">
                <a16:creationId xmlns:a16="http://schemas.microsoft.com/office/drawing/2014/main" id="{FDCD1E09-F97D-49B0-8DE9-0E701EFB5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3B98ADA4-E8FA-45D8-A667-5B7FA1A67187}" type="datetime1">
              <a:rPr lang="en-GB" smtClean="0"/>
              <a:t>10/02/2022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7999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618" y="1644652"/>
            <a:ext cx="4886961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478155-5C9E-4D4A-AA75-125DF35A1CB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00071" y="1644651"/>
            <a:ext cx="4888549" cy="40624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842E0E-6D91-4141-882C-6C91050C6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C64885CE-5A72-464C-A675-4AEA666E3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51C8650-3279-4A76-90A4-98B51440301C}" type="datetime1">
              <a:rPr lang="en-GB" smtClean="0"/>
              <a:t>10/02/2022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7768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618" y="1644652"/>
            <a:ext cx="4072467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535335C1-5736-449E-B5A3-80EF8EFB92D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685578" y="1644651"/>
            <a:ext cx="5703042" cy="40624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85281A-363B-4F1C-8128-EA4AF5256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B0E6362C-AD60-4A3E-B1BD-8ACCD0B3D7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B13202A9-DE11-408D-9B8A-7630BF567349}" type="datetime1">
              <a:rPr lang="en-GB" smtClean="0"/>
              <a:t>10/02/2022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9715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617" y="1644652"/>
            <a:ext cx="5701454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414EC495-A6B9-4C60-A011-7047269C9CE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314565" y="1644651"/>
            <a:ext cx="4074055" cy="40624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0EC9E1-A6E7-4EDC-A604-820C98771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73643761-53E5-4729-8F9C-AC57323CEE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620D795-7D6C-4DDD-9364-2C8C35AA87F6}" type="datetime1">
              <a:rPr lang="en-GB" smtClean="0"/>
              <a:t>10/02/2022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1844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7" y="452438"/>
            <a:ext cx="8959428" cy="74862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8617" y="1644652"/>
            <a:ext cx="10590003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FB39600-48A6-438C-ACEE-E7C3FBF9C3A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72539" y="452439"/>
            <a:ext cx="801068" cy="800779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icon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DE7E55-1B3D-4B43-B1B5-DE5E4FAB9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F5D459F2-4C14-4DC3-8A9D-B1E9DF21E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9B90C0BA-1BD5-469D-8018-C447C1EB2A93}" type="datetime1">
              <a:rPr lang="en-GB" smtClean="0"/>
              <a:t>10/02/2022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6369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87125B-AD53-4CA5-922E-72C96A67D7A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617" y="1644652"/>
            <a:ext cx="8959428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CFFD8C0-0E93-4388-A9E5-6DB36C4D48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72538" y="1644652"/>
            <a:ext cx="818272" cy="817976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icon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1502FD-B05E-464F-8932-42D027579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AA65EC4C-43E8-483C-B54B-30D5535BB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02DADF78-B3EF-4042-B2F9-5AAFBCE5A22E}" type="datetime1">
              <a:rPr lang="en-GB" smtClean="0"/>
              <a:t>10/02/2022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6358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llustratio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87125B-AD53-4CA5-922E-72C96A67D7A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617" y="1644652"/>
            <a:ext cx="6515948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CFFD8C0-0E93-4388-A9E5-6DB36C4D48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9058" y="1644653"/>
            <a:ext cx="3259562" cy="3239941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>
                <a:effectLst/>
              </a:rPr>
              <a:t>illustration</a:t>
            </a:r>
            <a:endParaRPr lang="en-GB" noProof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97A6BE-821A-4BF5-AFE7-9A048351C6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11815BEB-2C63-4CBF-9795-6F15022666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BA51A42-5836-428D-B66B-B65A92E2CCAA}" type="datetime1">
              <a:rPr lang="en-GB" smtClean="0"/>
              <a:t>10/02/2022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8190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 illustratio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617" y="1644652"/>
            <a:ext cx="5701454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86587FC-F18B-4FBE-8CD2-663B9BA8C73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14566" y="1644268"/>
            <a:ext cx="4074055" cy="40627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>
                <a:effectLst/>
              </a:rPr>
              <a:t>illustration</a:t>
            </a:r>
            <a:endParaRPr lang="en-GB" noProof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89233D-8149-4491-95B2-DE11051C8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D2C9554E-F561-4DDA-B278-92702108D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136937CD-C8B6-42FA-9EC6-EF300AFFE646}" type="datetime1">
              <a:rPr lang="en-GB" smtClean="0"/>
              <a:t>10/02/2022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271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9C08-81B3-4176-9291-8D17ECB7FCD9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2249-CC08-43F6-AAD3-8CB288064F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37598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ac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9C9E16-4544-49A4-A136-929E64BE7AA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618" y="1644652"/>
            <a:ext cx="7330441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007D2D-A158-459C-BE2E-0A1D348DA7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3552" y="1644390"/>
            <a:ext cx="2445069" cy="4062675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799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1950" indent="-25195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09" indent="-271409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09" indent="-271409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09" indent="-271409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09" indent="-271409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12,3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99C5C721-7970-4C21-B42B-33753616C1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43552" y="4991259"/>
            <a:ext cx="2445068" cy="715807"/>
          </a:xfrm>
        </p:spPr>
        <p:txBody>
          <a:bodyPr lIns="0" anchor="b" anchorCtr="0"/>
          <a:lstStyle>
            <a:lvl1pPr marL="228554" indent="-228554">
              <a:lnSpc>
                <a:spcPct val="80000"/>
              </a:lnSpc>
              <a:spcAft>
                <a:spcPts val="1200"/>
              </a:spcAft>
              <a:buFont typeface="+mj-lt"/>
              <a:buAutoNum type="arabicParenR"/>
              <a:defRPr sz="1000" b="0" i="1" cap="none" spc="0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Note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DD567F-EFA3-4304-9F2D-5128B34EFFF1}"/>
              </a:ext>
            </a:extLst>
          </p:cNvPr>
          <p:cNvGrpSpPr/>
          <p:nvPr userDrawn="1"/>
        </p:nvGrpSpPr>
        <p:grpSpPr>
          <a:xfrm>
            <a:off x="-1980751" y="3537801"/>
            <a:ext cx="1797025" cy="2906915"/>
            <a:chOff x="12403271" y="-1"/>
            <a:chExt cx="1796791" cy="290758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A367DCD-123C-45F4-87EB-1586FA603E3A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93B8FE7B-9EF6-429C-AC7B-79E85DFB481D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32FA97E-008F-4B07-B688-A7B22404D8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49FA4C-A0C7-484D-9CD0-A2B1528B3A2E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697" marR="0" indent="-25395" algn="l" defTabSz="457109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60E582F-46F7-4DF2-ABCB-E07E85419F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</p:grp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7D61A51-31AF-4082-AFF9-2D4AE9DB7C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/>
          </a:p>
        </p:txBody>
      </p:sp>
      <p:sp>
        <p:nvSpPr>
          <p:cNvPr id="19" name="Date_DateCustomA">
            <a:extLst>
              <a:ext uri="{FF2B5EF4-FFF2-40B4-BE49-F238E27FC236}">
                <a16:creationId xmlns:a16="http://schemas.microsoft.com/office/drawing/2014/main" id="{8BB7FA2D-0C66-4D42-8CC8-567BD9581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6E10093C-62DA-496A-9DBF-6F8D26F3BF2E}" type="datetime1">
              <a:rPr lang="en-GB" smtClean="0"/>
              <a:t>10/02/2022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9502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fact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9C9E16-4544-49A4-A136-929E64BE7AA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618" y="1644652"/>
            <a:ext cx="4072466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9CAE46-C6D8-48BD-A372-1CDE93E9CC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5579" y="1644390"/>
            <a:ext cx="2443479" cy="4062675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799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1950" indent="-25195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09" indent="-271409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09" indent="-271409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09" indent="-271409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09" indent="-271409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7908BB7-3AA9-46B8-9F51-F98F86B5DB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43552" y="1644390"/>
            <a:ext cx="2445068" cy="4062675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799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1950" indent="-25195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09" indent="-271409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09" indent="-271409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09" indent="-271409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09" indent="-271409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E9B38D5-AD3D-4AE8-88F2-0F9D25BB30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1AC23FC6-140A-4E04-B1F9-995F52FC8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A79F0066-3164-42E7-92E6-6ECB81B57310}" type="datetime1">
              <a:rPr lang="en-GB" smtClean="0"/>
              <a:t>10/02/2022</a:t>
            </a:fld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82F1A21-DB0B-44A1-8EBE-E26897290FD2}"/>
              </a:ext>
            </a:extLst>
          </p:cNvPr>
          <p:cNvGrpSpPr/>
          <p:nvPr userDrawn="1"/>
        </p:nvGrpSpPr>
        <p:grpSpPr>
          <a:xfrm>
            <a:off x="-1980751" y="3537801"/>
            <a:ext cx="1797025" cy="2906915"/>
            <a:chOff x="12403271" y="-1"/>
            <a:chExt cx="1796791" cy="290758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A6B9EE2-783B-41AA-AC77-4DB0F5ED032D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01B83249-39D6-4252-BB3B-A6D96E90F9B0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C1B093AE-E011-42FE-AB95-66C9BFBDFA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5F1A727-495B-4982-B3C7-671F9B44F5C2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697" marR="0" indent="-25395" algn="l" defTabSz="457109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BE0B471-FCB7-47D8-9FB4-678E9DA02E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18394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8" y="453495"/>
            <a:ext cx="10590002" cy="74862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56592" y="1644652"/>
            <a:ext cx="7332028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44D76E6-1904-4038-80C4-8BC46CEBB7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618" y="1644390"/>
            <a:ext cx="2443480" cy="4062675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799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1950" indent="-25195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09" indent="-271409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09" indent="-271409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09" indent="-271409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09" indent="-271409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6CAB1BFF-44E8-48FF-AF80-4144B6650A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618" y="4991259"/>
            <a:ext cx="2443479" cy="715807"/>
          </a:xfrm>
        </p:spPr>
        <p:txBody>
          <a:bodyPr lIns="0" anchor="b" anchorCtr="0"/>
          <a:lstStyle>
            <a:lvl1pPr marL="228554" indent="-228554">
              <a:lnSpc>
                <a:spcPct val="80000"/>
              </a:lnSpc>
              <a:spcAft>
                <a:spcPts val="1200"/>
              </a:spcAft>
              <a:buFont typeface="+mj-lt"/>
              <a:buAutoNum type="arabicParenR"/>
              <a:defRPr sz="1000" b="0" i="1" cap="none" spc="0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Note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B98BEF1-8B24-44DD-B00E-B069E4D5CA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/>
          </a:p>
        </p:txBody>
      </p:sp>
      <p:sp>
        <p:nvSpPr>
          <p:cNvPr id="29" name="Date_DateCustomA">
            <a:extLst>
              <a:ext uri="{FF2B5EF4-FFF2-40B4-BE49-F238E27FC236}">
                <a16:creationId xmlns:a16="http://schemas.microsoft.com/office/drawing/2014/main" id="{5AF2CA37-37E6-4F35-A8D3-13E15E825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E8FCDCF-FAAC-48D8-97CE-71AEDA9EFE29}" type="datetime1">
              <a:rPr lang="en-GB" smtClean="0"/>
              <a:t>10/02/2022</a:t>
            </a:fld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C08E95C-A108-449E-AA24-2989A4642A1B}"/>
              </a:ext>
            </a:extLst>
          </p:cNvPr>
          <p:cNvGrpSpPr/>
          <p:nvPr userDrawn="1"/>
        </p:nvGrpSpPr>
        <p:grpSpPr>
          <a:xfrm>
            <a:off x="-1980751" y="3537801"/>
            <a:ext cx="1797025" cy="2906915"/>
            <a:chOff x="12403271" y="-1"/>
            <a:chExt cx="1796791" cy="290758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67BA9E9-E6FD-43CD-9C63-CB59B98DE9FA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4ED11A2-1FA8-4D5C-95DC-296255DA7DE6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65E16663-E9F6-4D4C-9422-559BC29D6C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8EF9199-7D6F-4B6A-AF35-F75259366BE9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697" marR="0" indent="-25395" algn="l" defTabSz="457109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77BCF0F-D12B-4ADD-B578-30EC974B1E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9917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6556C8-A731-4240-9800-194A4F70A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8" y="452438"/>
            <a:ext cx="4072466" cy="74862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30FD33-AB9C-4A88-9BBB-1E385B91358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8618" y="1644652"/>
            <a:ext cx="4072467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C52035C-C8B1-4C44-976C-626BFFA779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85578" y="5388899"/>
            <a:ext cx="5703042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5578" y="536905"/>
            <a:ext cx="5703042" cy="485199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9DC368E-8BDB-41BB-B406-A3B0A2566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6531AD21-BE76-4592-909B-A3B9638680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7E088B74-D5F8-4D6D-B466-6D0723103653}" type="datetime1">
              <a:rPr lang="en-GB" smtClean="0"/>
              <a:t>10/02/2022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1329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CDE71F-8FC2-4DE4-9423-EE5714347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7" y="452438"/>
            <a:ext cx="2443480" cy="74862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BB1DDA8-1E6E-4FBF-BB03-A4586ACC43C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618" y="1644652"/>
            <a:ext cx="2443480" cy="4061090"/>
          </a:xfrm>
        </p:spPr>
        <p:txBody>
          <a:bodyPr/>
          <a:lstStyle>
            <a:lvl4pPr>
              <a:defRPr sz="1400"/>
            </a:lvl4pPr>
            <a:lvl5pPr>
              <a:defRPr spc="-100" baseline="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159BA8D-3D13-45A1-A0BE-92A0162F20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56592" y="5388899"/>
            <a:ext cx="7332029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56592" y="536905"/>
            <a:ext cx="7332029" cy="485199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7D9B79D-FD5C-45BD-97EA-6B24E7C00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11E666E0-9E5A-4A77-8B2D-91C35C227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2EEB1991-01A7-4A1C-9C66-872C05E5583D}" type="datetime1">
              <a:rPr lang="en-GB" smtClean="0"/>
              <a:t>10/02/2022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3825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8" y="452438"/>
            <a:ext cx="10590003" cy="74862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5580" y="1644652"/>
            <a:ext cx="5703041" cy="374424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BB1DDA8-1E6E-4FBF-BB03-A4586ACC43C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618" y="1644652"/>
            <a:ext cx="4072467" cy="4062413"/>
          </a:xfrm>
        </p:spPr>
        <p:txBody>
          <a:bodyPr/>
          <a:lstStyle>
            <a:lvl4pPr>
              <a:defRPr sz="1400"/>
            </a:lvl4pPr>
            <a:lvl5pPr>
              <a:defRPr spc="-100" baseline="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85A6CB6-503A-43E4-95E9-49CCA6BE0A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85578" y="5388899"/>
            <a:ext cx="5703042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BE177DB-3D97-4178-B41E-C5E88E6EF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A29EE775-E260-4614-9C8B-28623B33C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310C8F63-746D-49AA-89DD-F720C3C3E8E3}" type="datetime1">
              <a:rPr lang="en-GB" smtClean="0"/>
              <a:t>10/02/2022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5934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618" y="1644652"/>
            <a:ext cx="2443480" cy="3744247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0A7420-B42B-4A1E-801C-58F73E98E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94D7C6-6298-49CF-9E54-6442A65BE7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56592" y="1644652"/>
            <a:ext cx="7332029" cy="4062413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6C9629C-CF41-41C8-B234-06D2B62B58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029" y="5388899"/>
            <a:ext cx="2445068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72ED723-2034-4873-8F5F-84CD3DF067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70AABF26-1E97-4163-9AEB-8A08056A2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07D9B8B2-2B26-4659-AFD3-8F852FE9A4D5}" type="datetime1">
              <a:rPr lang="en-GB" smtClean="0"/>
              <a:t>10/02/2022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6141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618" y="536905"/>
            <a:ext cx="10590002" cy="4851993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13110" y="906489"/>
            <a:ext cx="3257974" cy="215754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159BA8D-3D13-45A1-A0BE-92A0162F20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029" y="5388899"/>
            <a:ext cx="10591592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40854D9-4A7F-43DD-ADEE-729ECE38A7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13B009AD-71AF-4311-AB8D-836DCA374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A2D02C2F-C8D1-4CA6-BC85-74B401D907FB}" type="datetime1">
              <a:rPr lang="en-GB" smtClean="0"/>
              <a:t>10/02/2022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8057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48E567-47F5-4B08-99D6-069385ECE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3950CBF-72E1-4385-99DA-211C9A719C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7029" y="5387834"/>
            <a:ext cx="4074055" cy="317907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D561B5-A7F3-463C-BD8C-C2813F3D37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5578" y="5387835"/>
            <a:ext cx="5703042" cy="317907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8618" y="1644652"/>
            <a:ext cx="4072467" cy="3743181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5578" y="1644652"/>
            <a:ext cx="5703042" cy="374424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5F701B6-51A4-429E-BAE7-303D346C10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/>
          </a:p>
        </p:txBody>
      </p:sp>
      <p:sp>
        <p:nvSpPr>
          <p:cNvPr id="12" name="Date_DateCustomA">
            <a:extLst>
              <a:ext uri="{FF2B5EF4-FFF2-40B4-BE49-F238E27FC236}">
                <a16:creationId xmlns:a16="http://schemas.microsoft.com/office/drawing/2014/main" id="{AF6FCEB8-934A-4A77-A838-C33FC03CC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9317641B-8A6E-4000-8D18-8C26E74C5E0D}" type="datetime1">
              <a:rPr lang="en-GB" smtClean="0"/>
              <a:t>10/02/2022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0516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8" y="452438"/>
            <a:ext cx="10590002" cy="74862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618" y="1644652"/>
            <a:ext cx="8144935" cy="374424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618" y="5387835"/>
            <a:ext cx="8144935" cy="317907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89424118-58CD-42CA-86D2-8D172442E46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8046" y="1644652"/>
            <a:ext cx="1630575" cy="3744248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5AEC6E4-C3EF-4192-856D-9039F171C4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58046" y="5387835"/>
            <a:ext cx="1630575" cy="317907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5D31929-EC68-4BA9-818F-D9E7F4391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/>
          </a:p>
        </p:txBody>
      </p:sp>
      <p:sp>
        <p:nvSpPr>
          <p:cNvPr id="14" name="Date_DateCustomA">
            <a:extLst>
              <a:ext uri="{FF2B5EF4-FFF2-40B4-BE49-F238E27FC236}">
                <a16:creationId xmlns:a16="http://schemas.microsoft.com/office/drawing/2014/main" id="{F7836BF7-FD55-405A-874B-61C805C2E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49976E51-1FC3-4474-950D-AA48067650FE}" type="datetime1">
              <a:rPr lang="en-GB" smtClean="0"/>
              <a:t>10/02/2022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432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9C08-81B3-4176-9291-8D17ECB7FCD9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2249-CC08-43F6-AAD3-8CB288064F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84694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and fac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AD88E7-3B12-4449-81F1-3C8219EE7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618" y="5387835"/>
            <a:ext cx="3257974" cy="317907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7D20742-1518-4D1C-84E0-A50DB3F71A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71084" y="5387835"/>
            <a:ext cx="3257974" cy="317907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618" y="1644652"/>
            <a:ext cx="3257974" cy="3744247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71085" y="1644650"/>
            <a:ext cx="3257973" cy="374424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AD0405A-0FD7-4F0F-AF7F-B2047DF5CF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3552" y="1644390"/>
            <a:ext cx="2445069" cy="4062675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799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1950" indent="-25195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09" indent="-271409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09" indent="-271409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09" indent="-271409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09" indent="-271409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18E1753-D849-4306-90F0-AE9E3B1E4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/>
          </a:p>
        </p:txBody>
      </p:sp>
      <p:sp>
        <p:nvSpPr>
          <p:cNvPr id="16" name="Date_DateCustomA">
            <a:extLst>
              <a:ext uri="{FF2B5EF4-FFF2-40B4-BE49-F238E27FC236}">
                <a16:creationId xmlns:a16="http://schemas.microsoft.com/office/drawing/2014/main" id="{4824DA6C-1660-454E-AE9F-DA89A04C5D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19B1F6A8-6B7A-461C-8C18-9117AB04685F}" type="datetime1">
              <a:rPr lang="en-GB" smtClean="0"/>
              <a:t>10/02/2022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9573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A0290B9-8984-4B63-9584-E3AE12BC8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618" y="5387835"/>
            <a:ext cx="4886961" cy="317907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7ABCE10-41F5-4BFF-B780-36E38A40F95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00070" y="5387835"/>
            <a:ext cx="2443482" cy="317908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B139212-6CFC-41D2-8FC4-04AFFFB5F6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8046" y="5387835"/>
            <a:ext cx="1630575" cy="317907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618" y="1644652"/>
            <a:ext cx="4886961" cy="374424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500071" y="1644650"/>
            <a:ext cx="2443480" cy="374424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8046" y="1644652"/>
            <a:ext cx="1630575" cy="3744248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874BC50-6BE9-4C0E-B354-8E1950E1D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A27BE1DC-8318-4E12-A678-697DBD215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670B47BD-1B93-49E8-8F1A-50F28146FAEE}" type="datetime1">
              <a:rPr lang="en-GB" smtClean="0"/>
              <a:t>10/02/2022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8079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9AAF93-6D36-4195-82B9-DF0720EC5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617" y="5387835"/>
            <a:ext cx="5701454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E2CB951-B63B-4713-9C55-151E8F7076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4564" y="5387835"/>
            <a:ext cx="1628988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ABF96D0-72C6-404F-8711-EC888AA24B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8046" y="5387835"/>
            <a:ext cx="1630575" cy="318166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7029" y="1644652"/>
            <a:ext cx="5703042" cy="374424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4564" y="1644650"/>
            <a:ext cx="1628988" cy="374424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8046" y="1644652"/>
            <a:ext cx="1630575" cy="3744248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6ABE9CB-A3E8-48D2-82D8-BB162FBC2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/>
          </a:p>
        </p:txBody>
      </p:sp>
      <p:sp>
        <p:nvSpPr>
          <p:cNvPr id="16" name="Date_DateCustomA">
            <a:extLst>
              <a:ext uri="{FF2B5EF4-FFF2-40B4-BE49-F238E27FC236}">
                <a16:creationId xmlns:a16="http://schemas.microsoft.com/office/drawing/2014/main" id="{F8AC17EF-756D-46C0-9E6D-5F5BC1462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98217C0B-9033-4A97-8B9B-43B4113B467B}" type="datetime1">
              <a:rPr lang="en-GB" smtClean="0"/>
              <a:t>10/02/2022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3732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23A1CA0-6B95-4682-8F2B-A2CB29E9A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029" y="5387835"/>
            <a:ext cx="5703041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F8FEFC5-5B98-4110-A017-739F63CE87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4565" y="5387835"/>
            <a:ext cx="1628987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ED6E484-ADE4-491D-A306-116A904F42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8046" y="3144372"/>
            <a:ext cx="1630575" cy="318166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D494126-0696-4DB9-B563-2B5C972242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8046" y="5387835"/>
            <a:ext cx="1630575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618" y="1644652"/>
            <a:ext cx="5701453" cy="3744247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4566" y="1644650"/>
            <a:ext cx="1628987" cy="374424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8046" y="1644652"/>
            <a:ext cx="1630575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8046" y="3905375"/>
            <a:ext cx="1630575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567020D-E32F-49AD-ADAE-9E64ADBB8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/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id="{32279A45-1217-4472-8344-3C0A19130A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93200B9-2419-488B-B3B4-69557D1FB50C}" type="datetime1">
              <a:rPr lang="en-GB" smtClean="0"/>
              <a:t>10/02/2022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3369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7">
            <a:extLst>
              <a:ext uri="{FF2B5EF4-FFF2-40B4-BE49-F238E27FC236}">
                <a16:creationId xmlns:a16="http://schemas.microsoft.com/office/drawing/2014/main" id="{6DA88F43-D409-4504-A063-DA4B451A4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618" y="1644652"/>
            <a:ext cx="5701453" cy="374424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030" y="5387835"/>
            <a:ext cx="5703042" cy="317907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1F7B2BE-FFF8-4897-A35A-DDFEEB4911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4564" y="3145672"/>
            <a:ext cx="4074056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4564" y="1644651"/>
            <a:ext cx="4074056" cy="1483525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35B3C8D-4ACE-428F-8AD3-7A13F1213F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14566" y="5387835"/>
            <a:ext cx="1628987" cy="318166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7A95160-7865-47B1-BBD0-32DA9C96FE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8044" y="5387835"/>
            <a:ext cx="1630576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4566" y="3905374"/>
            <a:ext cx="1628987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8044" y="3905375"/>
            <a:ext cx="1630576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51A90D8-504E-4DC5-901B-5180BA0DE1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/>
          </a:p>
        </p:txBody>
      </p:sp>
      <p:sp>
        <p:nvSpPr>
          <p:cNvPr id="21" name="Date_DateCustomA">
            <a:extLst>
              <a:ext uri="{FF2B5EF4-FFF2-40B4-BE49-F238E27FC236}">
                <a16:creationId xmlns:a16="http://schemas.microsoft.com/office/drawing/2014/main" id="{C64ACC7F-7EC9-4D88-B2D9-4BD783C75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36191CC-81E4-40E2-A3EA-FD9630412644}" type="datetime1">
              <a:rPr lang="en-GB" smtClean="0"/>
              <a:t>10/02/2022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3646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030" y="5388899"/>
            <a:ext cx="5703042" cy="316843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42DF0A72-5AF0-4ACE-B2DB-4155F465E0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4564" y="3144193"/>
            <a:ext cx="1628988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0F958486-0A01-4664-898B-849018028B9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14564" y="5387953"/>
            <a:ext cx="1628988" cy="318166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2AE0D8A-202F-43F6-AB72-839F68F575A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8044" y="3144193"/>
            <a:ext cx="1630576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53D49DA-A17B-44D7-8EBB-64C685A2307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58044" y="5387953"/>
            <a:ext cx="1630576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618" y="1644652"/>
            <a:ext cx="5701453" cy="374424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4564" y="1644651"/>
            <a:ext cx="1628988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4564" y="3905374"/>
            <a:ext cx="1628988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8044" y="1644652"/>
            <a:ext cx="1630576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8045" y="3905375"/>
            <a:ext cx="1630575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109E8909-9BF2-426F-A556-859081C9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9EC51AE-5F71-4517-A9E0-7E30DE0DE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/>
          </a:p>
        </p:txBody>
      </p:sp>
      <p:sp>
        <p:nvSpPr>
          <p:cNvPr id="23" name="Date_DateCustomA">
            <a:extLst>
              <a:ext uri="{FF2B5EF4-FFF2-40B4-BE49-F238E27FC236}">
                <a16:creationId xmlns:a16="http://schemas.microsoft.com/office/drawing/2014/main" id="{9986C71A-FB30-4BC3-80B0-20BC54170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178DCDE-D1A1-4EB4-8F09-37541DFBB130}" type="datetime1">
              <a:rPr lang="en-GB" smtClean="0"/>
              <a:t>10/02/2022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8933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029" y="5387953"/>
            <a:ext cx="3259562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178" indent="-176178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178" indent="-176178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02B0B2F-7F53-4AFC-9446-DB6C5777E6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75849" y="3145672"/>
            <a:ext cx="6486776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662756F-E3F0-402D-9E22-0BE6B392C8C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71085" y="5387953"/>
            <a:ext cx="1625812" cy="318166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BE7208CB-CE86-4F3D-B12C-D8268891AA4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14566" y="5387953"/>
            <a:ext cx="1628987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06E02B92-F862-4F76-B8DC-8C3D1FC7F97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758046" y="5387953"/>
            <a:ext cx="1630575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618" y="1644652"/>
            <a:ext cx="3257974" cy="3744247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71084" y="1644651"/>
            <a:ext cx="6517536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BD840AF9-BBF8-4202-BC96-375E5BEB71A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871085" y="3905096"/>
            <a:ext cx="1628987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4566" y="3905374"/>
            <a:ext cx="1628987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8045" y="3905375"/>
            <a:ext cx="1630575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itle 7">
            <a:extLst>
              <a:ext uri="{FF2B5EF4-FFF2-40B4-BE49-F238E27FC236}">
                <a16:creationId xmlns:a16="http://schemas.microsoft.com/office/drawing/2014/main" id="{299AE5C6-8512-40FE-B386-E39B56597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DB9DA6D0-8869-4337-BEAF-0ADAFE06F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/>
          </a:p>
        </p:txBody>
      </p:sp>
      <p:sp>
        <p:nvSpPr>
          <p:cNvPr id="24" name="Date_DateCustomA">
            <a:extLst>
              <a:ext uri="{FF2B5EF4-FFF2-40B4-BE49-F238E27FC236}">
                <a16:creationId xmlns:a16="http://schemas.microsoft.com/office/drawing/2014/main" id="{A387D7D7-69FC-41FF-BDFD-687A499B6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5944EB0A-8F31-4F12-A58B-82FA23A642B9}" type="datetime1">
              <a:rPr lang="en-GB" smtClean="0"/>
              <a:t>10/02/2022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403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/>
          <p:cNvSpPr/>
          <p:nvPr userDrawn="1"/>
        </p:nvSpPr>
        <p:spPr>
          <a:xfrm>
            <a:off x="0" y="0"/>
            <a:ext cx="12191187" cy="685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4787" cy="6860012"/>
          </a:xfrm>
          <a:solidFill>
            <a:srgbClr val="F6F6F4"/>
          </a:solidFill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034" y="452439"/>
            <a:ext cx="10556574" cy="105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en-GB" noProof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1C804A56-02C2-4000-8DE1-4C682601C7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8617" y="6158174"/>
            <a:ext cx="1220559" cy="255541"/>
          </a:xfrm>
          <a:custGeom>
            <a:avLst/>
            <a:gdLst>
              <a:gd name="connsiteX0" fmla="*/ 10555461 w 20742935"/>
              <a:gd name="connsiteY0" fmla="*/ 2313797 h 4374000"/>
              <a:gd name="connsiteX1" fmla="*/ 11078393 w 20742935"/>
              <a:gd name="connsiteY1" fmla="*/ 2313797 h 4374000"/>
              <a:gd name="connsiteX2" fmla="*/ 11427013 w 20742935"/>
              <a:gd name="connsiteY2" fmla="*/ 2549249 h 4374000"/>
              <a:gd name="connsiteX3" fmla="*/ 11097761 w 20742935"/>
              <a:gd name="connsiteY3" fmla="*/ 2784701 h 4374000"/>
              <a:gd name="connsiteX4" fmla="*/ 10555461 w 20742935"/>
              <a:gd name="connsiteY4" fmla="*/ 2784701 h 4374000"/>
              <a:gd name="connsiteX5" fmla="*/ 10555461 w 20742935"/>
              <a:gd name="connsiteY5" fmla="*/ 2313797 h 4374000"/>
              <a:gd name="connsiteX6" fmla="*/ 5442357 w 20742935"/>
              <a:gd name="connsiteY6" fmla="*/ 1627063 h 4374000"/>
              <a:gd name="connsiteX7" fmla="*/ 5732875 w 20742935"/>
              <a:gd name="connsiteY7" fmla="*/ 2313797 h 4374000"/>
              <a:gd name="connsiteX8" fmla="*/ 5151840 w 20742935"/>
              <a:gd name="connsiteY8" fmla="*/ 2313797 h 4374000"/>
              <a:gd name="connsiteX9" fmla="*/ 2556552 w 20742935"/>
              <a:gd name="connsiteY9" fmla="*/ 1509337 h 4374000"/>
              <a:gd name="connsiteX10" fmla="*/ 3002012 w 20742935"/>
              <a:gd name="connsiteY10" fmla="*/ 1509337 h 4374000"/>
              <a:gd name="connsiteX11" fmla="*/ 3350633 w 20742935"/>
              <a:gd name="connsiteY11" fmla="*/ 1803652 h 4374000"/>
              <a:gd name="connsiteX12" fmla="*/ 3002012 w 20742935"/>
              <a:gd name="connsiteY12" fmla="*/ 2117588 h 4374000"/>
              <a:gd name="connsiteX13" fmla="*/ 2556552 w 20742935"/>
              <a:gd name="connsiteY13" fmla="*/ 2117588 h 4374000"/>
              <a:gd name="connsiteX14" fmla="*/ 2556552 w 20742935"/>
              <a:gd name="connsiteY14" fmla="*/ 1509337 h 4374000"/>
              <a:gd name="connsiteX15" fmla="*/ 10555461 w 20742935"/>
              <a:gd name="connsiteY15" fmla="*/ 1489716 h 4374000"/>
              <a:gd name="connsiteX16" fmla="*/ 11000921 w 20742935"/>
              <a:gd name="connsiteY16" fmla="*/ 1489716 h 4374000"/>
              <a:gd name="connsiteX17" fmla="*/ 11310807 w 20742935"/>
              <a:gd name="connsiteY17" fmla="*/ 1725168 h 4374000"/>
              <a:gd name="connsiteX18" fmla="*/ 10981553 w 20742935"/>
              <a:gd name="connsiteY18" fmla="*/ 1940999 h 4374000"/>
              <a:gd name="connsiteX19" fmla="*/ 10555461 w 20742935"/>
              <a:gd name="connsiteY19" fmla="*/ 1940999 h 4374000"/>
              <a:gd name="connsiteX20" fmla="*/ 10555461 w 20742935"/>
              <a:gd name="connsiteY20" fmla="*/ 1489716 h 4374000"/>
              <a:gd name="connsiteX21" fmla="*/ 10342417 w 20742935"/>
              <a:gd name="connsiteY21" fmla="*/ 1097297 h 4374000"/>
              <a:gd name="connsiteX22" fmla="*/ 10110001 w 20742935"/>
              <a:gd name="connsiteY22" fmla="*/ 1332749 h 4374000"/>
              <a:gd name="connsiteX23" fmla="*/ 10110001 w 20742935"/>
              <a:gd name="connsiteY23" fmla="*/ 2941669 h 4374000"/>
              <a:gd name="connsiteX24" fmla="*/ 10342417 w 20742935"/>
              <a:gd name="connsiteY24" fmla="*/ 3177120 h 4374000"/>
              <a:gd name="connsiteX25" fmla="*/ 11097761 w 20742935"/>
              <a:gd name="connsiteY25" fmla="*/ 3177120 h 4374000"/>
              <a:gd name="connsiteX26" fmla="*/ 11872473 w 20742935"/>
              <a:gd name="connsiteY26" fmla="*/ 2608112 h 4374000"/>
              <a:gd name="connsiteX27" fmla="*/ 11485117 w 20742935"/>
              <a:gd name="connsiteY27" fmla="*/ 2097967 h 4374000"/>
              <a:gd name="connsiteX28" fmla="*/ 11756267 w 20742935"/>
              <a:gd name="connsiteY28" fmla="*/ 1627063 h 4374000"/>
              <a:gd name="connsiteX29" fmla="*/ 11620693 w 20742935"/>
              <a:gd name="connsiteY29" fmla="*/ 1273886 h 4374000"/>
              <a:gd name="connsiteX30" fmla="*/ 11078393 w 20742935"/>
              <a:gd name="connsiteY30" fmla="*/ 1097297 h 4374000"/>
              <a:gd name="connsiteX31" fmla="*/ 2324139 w 20742935"/>
              <a:gd name="connsiteY31" fmla="*/ 1097297 h 4374000"/>
              <a:gd name="connsiteX32" fmla="*/ 2091725 w 20742935"/>
              <a:gd name="connsiteY32" fmla="*/ 1332749 h 4374000"/>
              <a:gd name="connsiteX33" fmla="*/ 2091725 w 20742935"/>
              <a:gd name="connsiteY33" fmla="*/ 2961290 h 4374000"/>
              <a:gd name="connsiteX34" fmla="*/ 2324139 w 20742935"/>
              <a:gd name="connsiteY34" fmla="*/ 3196741 h 4374000"/>
              <a:gd name="connsiteX35" fmla="*/ 2556552 w 20742935"/>
              <a:gd name="connsiteY35" fmla="*/ 2961290 h 4374000"/>
              <a:gd name="connsiteX36" fmla="*/ 2556552 w 20742935"/>
              <a:gd name="connsiteY36" fmla="*/ 2510007 h 4374000"/>
              <a:gd name="connsiteX37" fmla="*/ 2905173 w 20742935"/>
              <a:gd name="connsiteY37" fmla="*/ 2510007 h 4374000"/>
              <a:gd name="connsiteX38" fmla="*/ 3350633 w 20742935"/>
              <a:gd name="connsiteY38" fmla="*/ 3079016 h 4374000"/>
              <a:gd name="connsiteX39" fmla="*/ 3563679 w 20742935"/>
              <a:gd name="connsiteY39" fmla="*/ 3196741 h 4374000"/>
              <a:gd name="connsiteX40" fmla="*/ 3796093 w 20742935"/>
              <a:gd name="connsiteY40" fmla="*/ 2980911 h 4374000"/>
              <a:gd name="connsiteX41" fmla="*/ 3718621 w 20742935"/>
              <a:gd name="connsiteY41" fmla="*/ 2804322 h 4374000"/>
              <a:gd name="connsiteX42" fmla="*/ 3408736 w 20742935"/>
              <a:gd name="connsiteY42" fmla="*/ 2431523 h 4374000"/>
              <a:gd name="connsiteX43" fmla="*/ 3815461 w 20742935"/>
              <a:gd name="connsiteY43" fmla="*/ 1784031 h 4374000"/>
              <a:gd name="connsiteX44" fmla="*/ 3641150 w 20742935"/>
              <a:gd name="connsiteY44" fmla="*/ 1313128 h 4374000"/>
              <a:gd name="connsiteX45" fmla="*/ 3040748 w 20742935"/>
              <a:gd name="connsiteY45" fmla="*/ 1097297 h 4374000"/>
              <a:gd name="connsiteX46" fmla="*/ 2324139 w 20742935"/>
              <a:gd name="connsiteY46" fmla="*/ 1097297 h 4374000"/>
              <a:gd name="connsiteX47" fmla="*/ 17799025 w 20742935"/>
              <a:gd name="connsiteY47" fmla="*/ 1077676 h 4374000"/>
              <a:gd name="connsiteX48" fmla="*/ 17585981 w 20742935"/>
              <a:gd name="connsiteY48" fmla="*/ 1313128 h 4374000"/>
              <a:gd name="connsiteX49" fmla="*/ 17585981 w 20742935"/>
              <a:gd name="connsiteY49" fmla="*/ 2941669 h 4374000"/>
              <a:gd name="connsiteX50" fmla="*/ 17799025 w 20742935"/>
              <a:gd name="connsiteY50" fmla="*/ 3177120 h 4374000"/>
              <a:gd name="connsiteX51" fmla="*/ 18883625 w 20742935"/>
              <a:gd name="connsiteY51" fmla="*/ 3177120 h 4374000"/>
              <a:gd name="connsiteX52" fmla="*/ 19077301 w 20742935"/>
              <a:gd name="connsiteY52" fmla="*/ 2980911 h 4374000"/>
              <a:gd name="connsiteX53" fmla="*/ 18883625 w 20742935"/>
              <a:gd name="connsiteY53" fmla="*/ 2765080 h 4374000"/>
              <a:gd name="connsiteX54" fmla="*/ 18031441 w 20742935"/>
              <a:gd name="connsiteY54" fmla="*/ 2765080 h 4374000"/>
              <a:gd name="connsiteX55" fmla="*/ 18031441 w 20742935"/>
              <a:gd name="connsiteY55" fmla="*/ 1313128 h 4374000"/>
              <a:gd name="connsiteX56" fmla="*/ 17799025 w 20742935"/>
              <a:gd name="connsiteY56" fmla="*/ 1077676 h 4374000"/>
              <a:gd name="connsiteX57" fmla="*/ 15707301 w 20742935"/>
              <a:gd name="connsiteY57" fmla="*/ 1077676 h 4374000"/>
              <a:gd name="connsiteX58" fmla="*/ 15474889 w 20742935"/>
              <a:gd name="connsiteY58" fmla="*/ 1313128 h 4374000"/>
              <a:gd name="connsiteX59" fmla="*/ 15474889 w 20742935"/>
              <a:gd name="connsiteY59" fmla="*/ 2941669 h 4374000"/>
              <a:gd name="connsiteX60" fmla="*/ 15707301 w 20742935"/>
              <a:gd name="connsiteY60" fmla="*/ 3177120 h 4374000"/>
              <a:gd name="connsiteX61" fmla="*/ 16772533 w 20742935"/>
              <a:gd name="connsiteY61" fmla="*/ 3177120 h 4374000"/>
              <a:gd name="connsiteX62" fmla="*/ 16985577 w 20742935"/>
              <a:gd name="connsiteY62" fmla="*/ 2980911 h 4374000"/>
              <a:gd name="connsiteX63" fmla="*/ 16772533 w 20742935"/>
              <a:gd name="connsiteY63" fmla="*/ 2765080 h 4374000"/>
              <a:gd name="connsiteX64" fmla="*/ 15939717 w 20742935"/>
              <a:gd name="connsiteY64" fmla="*/ 2765080 h 4374000"/>
              <a:gd name="connsiteX65" fmla="*/ 15939717 w 20742935"/>
              <a:gd name="connsiteY65" fmla="*/ 1313128 h 4374000"/>
              <a:gd name="connsiteX66" fmla="*/ 15707301 w 20742935"/>
              <a:gd name="connsiteY66" fmla="*/ 1077676 h 4374000"/>
              <a:gd name="connsiteX67" fmla="*/ 7417875 w 20742935"/>
              <a:gd name="connsiteY67" fmla="*/ 1077676 h 4374000"/>
              <a:gd name="connsiteX68" fmla="*/ 7166093 w 20742935"/>
              <a:gd name="connsiteY68" fmla="*/ 1293507 h 4374000"/>
              <a:gd name="connsiteX69" fmla="*/ 7166093 w 20742935"/>
              <a:gd name="connsiteY69" fmla="*/ 2961290 h 4374000"/>
              <a:gd name="connsiteX70" fmla="*/ 7398507 w 20742935"/>
              <a:gd name="connsiteY70" fmla="*/ 3196741 h 4374000"/>
              <a:gd name="connsiteX71" fmla="*/ 7611553 w 20742935"/>
              <a:gd name="connsiteY71" fmla="*/ 2961290 h 4374000"/>
              <a:gd name="connsiteX72" fmla="*/ 7611553 w 20742935"/>
              <a:gd name="connsiteY72" fmla="*/ 1940999 h 4374000"/>
              <a:gd name="connsiteX73" fmla="*/ 7998909 w 20742935"/>
              <a:gd name="connsiteY73" fmla="*/ 2549249 h 4374000"/>
              <a:gd name="connsiteX74" fmla="*/ 8192589 w 20742935"/>
              <a:gd name="connsiteY74" fmla="*/ 2666975 h 4374000"/>
              <a:gd name="connsiteX75" fmla="*/ 8386265 w 20742935"/>
              <a:gd name="connsiteY75" fmla="*/ 2549249 h 4374000"/>
              <a:gd name="connsiteX76" fmla="*/ 8773621 w 20742935"/>
              <a:gd name="connsiteY76" fmla="*/ 1921378 h 4374000"/>
              <a:gd name="connsiteX77" fmla="*/ 8773621 w 20742935"/>
              <a:gd name="connsiteY77" fmla="*/ 2961290 h 4374000"/>
              <a:gd name="connsiteX78" fmla="*/ 9006037 w 20742935"/>
              <a:gd name="connsiteY78" fmla="*/ 3196741 h 4374000"/>
              <a:gd name="connsiteX79" fmla="*/ 9238449 w 20742935"/>
              <a:gd name="connsiteY79" fmla="*/ 2961290 h 4374000"/>
              <a:gd name="connsiteX80" fmla="*/ 9238449 w 20742935"/>
              <a:gd name="connsiteY80" fmla="*/ 1293507 h 4374000"/>
              <a:gd name="connsiteX81" fmla="*/ 8986669 w 20742935"/>
              <a:gd name="connsiteY81" fmla="*/ 1077676 h 4374000"/>
              <a:gd name="connsiteX82" fmla="*/ 8734887 w 20742935"/>
              <a:gd name="connsiteY82" fmla="*/ 1215023 h 4374000"/>
              <a:gd name="connsiteX83" fmla="*/ 8211955 w 20742935"/>
              <a:gd name="connsiteY83" fmla="*/ 2097967 h 4374000"/>
              <a:gd name="connsiteX84" fmla="*/ 7669657 w 20742935"/>
              <a:gd name="connsiteY84" fmla="*/ 1215023 h 4374000"/>
              <a:gd name="connsiteX85" fmla="*/ 7417875 w 20742935"/>
              <a:gd name="connsiteY85" fmla="*/ 1077676 h 4374000"/>
              <a:gd name="connsiteX86" fmla="*/ 5461725 w 20742935"/>
              <a:gd name="connsiteY86" fmla="*/ 1058055 h 4374000"/>
              <a:gd name="connsiteX87" fmla="*/ 5171208 w 20742935"/>
              <a:gd name="connsiteY87" fmla="*/ 1234644 h 4374000"/>
              <a:gd name="connsiteX88" fmla="*/ 4454599 w 20742935"/>
              <a:gd name="connsiteY88" fmla="*/ 2882806 h 4374000"/>
              <a:gd name="connsiteX89" fmla="*/ 4435231 w 20742935"/>
              <a:gd name="connsiteY89" fmla="*/ 3000532 h 4374000"/>
              <a:gd name="connsiteX90" fmla="*/ 4648277 w 20742935"/>
              <a:gd name="connsiteY90" fmla="*/ 3196741 h 4374000"/>
              <a:gd name="connsiteX91" fmla="*/ 4841955 w 20742935"/>
              <a:gd name="connsiteY91" fmla="*/ 3059395 h 4374000"/>
              <a:gd name="connsiteX92" fmla="*/ 4996897 w 20742935"/>
              <a:gd name="connsiteY92" fmla="*/ 2706217 h 4374000"/>
              <a:gd name="connsiteX93" fmla="*/ 5907185 w 20742935"/>
              <a:gd name="connsiteY93" fmla="*/ 2706217 h 4374000"/>
              <a:gd name="connsiteX94" fmla="*/ 6042760 w 20742935"/>
              <a:gd name="connsiteY94" fmla="*/ 3059395 h 4374000"/>
              <a:gd name="connsiteX95" fmla="*/ 6255805 w 20742935"/>
              <a:gd name="connsiteY95" fmla="*/ 3196741 h 4374000"/>
              <a:gd name="connsiteX96" fmla="*/ 6468853 w 20742935"/>
              <a:gd name="connsiteY96" fmla="*/ 3000532 h 4374000"/>
              <a:gd name="connsiteX97" fmla="*/ 6449485 w 20742935"/>
              <a:gd name="connsiteY97" fmla="*/ 2882806 h 4374000"/>
              <a:gd name="connsiteX98" fmla="*/ 5732875 w 20742935"/>
              <a:gd name="connsiteY98" fmla="*/ 1234644 h 4374000"/>
              <a:gd name="connsiteX99" fmla="*/ 5461725 w 20742935"/>
              <a:gd name="connsiteY99" fmla="*/ 1058055 h 4374000"/>
              <a:gd name="connsiteX100" fmla="*/ 847119 w 20742935"/>
              <a:gd name="connsiteY100" fmla="*/ 0 h 4374000"/>
              <a:gd name="connsiteX101" fmla="*/ 14021983 w 20742935"/>
              <a:gd name="connsiteY101" fmla="*/ 0 h 4374000"/>
              <a:gd name="connsiteX102" fmla="*/ 14021847 w 20742935"/>
              <a:gd name="connsiteY102" fmla="*/ 630 h 4374000"/>
              <a:gd name="connsiteX103" fmla="*/ 13789889 w 20742935"/>
              <a:gd name="connsiteY103" fmla="*/ 1077676 h 4374000"/>
              <a:gd name="connsiteX104" fmla="*/ 13615577 w 20742935"/>
              <a:gd name="connsiteY104" fmla="*/ 1058055 h 4374000"/>
              <a:gd name="connsiteX105" fmla="*/ 12511613 w 20742935"/>
              <a:gd name="connsiteY105" fmla="*/ 2137209 h 4374000"/>
              <a:gd name="connsiteX106" fmla="*/ 13596209 w 20742935"/>
              <a:gd name="connsiteY106" fmla="*/ 3216362 h 4374000"/>
              <a:gd name="connsiteX107" fmla="*/ 14700175 w 20742935"/>
              <a:gd name="connsiteY107" fmla="*/ 2137209 h 4374000"/>
              <a:gd name="connsiteX108" fmla="*/ 14583969 w 20742935"/>
              <a:gd name="connsiteY108" fmla="*/ 1646684 h 4374000"/>
              <a:gd name="connsiteX109" fmla="*/ 14196613 w 20742935"/>
              <a:gd name="connsiteY109" fmla="*/ 1940999 h 4374000"/>
              <a:gd name="connsiteX110" fmla="*/ 14235349 w 20742935"/>
              <a:gd name="connsiteY110" fmla="*/ 2137209 h 4374000"/>
              <a:gd name="connsiteX111" fmla="*/ 13615577 w 20742935"/>
              <a:gd name="connsiteY111" fmla="*/ 2784701 h 4374000"/>
              <a:gd name="connsiteX112" fmla="*/ 12976439 w 20742935"/>
              <a:gd name="connsiteY112" fmla="*/ 2137209 h 4374000"/>
              <a:gd name="connsiteX113" fmla="*/ 13596209 w 20742935"/>
              <a:gd name="connsiteY113" fmla="*/ 1489716 h 4374000"/>
              <a:gd name="connsiteX114" fmla="*/ 13693049 w 20742935"/>
              <a:gd name="connsiteY114" fmla="*/ 1489716 h 4374000"/>
              <a:gd name="connsiteX115" fmla="*/ 13518737 w 20742935"/>
              <a:gd name="connsiteY115" fmla="*/ 2274556 h 4374000"/>
              <a:gd name="connsiteX116" fmla="*/ 13576841 w 20742935"/>
              <a:gd name="connsiteY116" fmla="*/ 2313797 h 4374000"/>
              <a:gd name="connsiteX117" fmla="*/ 15302449 w 20742935"/>
              <a:gd name="connsiteY117" fmla="*/ 208867 h 4374000"/>
              <a:gd name="connsiteX118" fmla="*/ 15473677 w 20742935"/>
              <a:gd name="connsiteY118" fmla="*/ 0 h 4374000"/>
              <a:gd name="connsiteX119" fmla="*/ 19895817 w 20742935"/>
              <a:gd name="connsiteY119" fmla="*/ 0 h 4374000"/>
              <a:gd name="connsiteX120" fmla="*/ 20086775 w 20742935"/>
              <a:gd name="connsiteY120" fmla="*/ 11552 h 4374000"/>
              <a:gd name="connsiteX121" fmla="*/ 20739957 w 20742935"/>
              <a:gd name="connsiteY121" fmla="*/ 787481 h 4374000"/>
              <a:gd name="connsiteX122" fmla="*/ 20742935 w 20742935"/>
              <a:gd name="connsiteY122" fmla="*/ 901016 h 4374000"/>
              <a:gd name="connsiteX123" fmla="*/ 20742935 w 20742935"/>
              <a:gd name="connsiteY123" fmla="*/ 3471506 h 4374000"/>
              <a:gd name="connsiteX124" fmla="*/ 20739957 w 20742935"/>
              <a:gd name="connsiteY124" fmla="*/ 3585041 h 4374000"/>
              <a:gd name="connsiteX125" fmla="*/ 19871385 w 20742935"/>
              <a:gd name="connsiteY125" fmla="*/ 4374000 h 4374000"/>
              <a:gd name="connsiteX126" fmla="*/ 871552 w 20742935"/>
              <a:gd name="connsiteY126" fmla="*/ 4374000 h 4374000"/>
              <a:gd name="connsiteX127" fmla="*/ 0 w 20742935"/>
              <a:gd name="connsiteY127" fmla="*/ 3471435 h 4374000"/>
              <a:gd name="connsiteX128" fmla="*/ 0 w 20742935"/>
              <a:gd name="connsiteY128" fmla="*/ 901087 h 4374000"/>
              <a:gd name="connsiteX129" fmla="*/ 656161 w 20742935"/>
              <a:gd name="connsiteY129" fmla="*/ 11552 h 43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0742935" h="4374000">
                <a:moveTo>
                  <a:pt x="10555461" y="2313797"/>
                </a:moveTo>
                <a:cubicBezTo>
                  <a:pt x="10555461" y="2313797"/>
                  <a:pt x="10555461" y="2313797"/>
                  <a:pt x="11078393" y="2313797"/>
                </a:cubicBezTo>
                <a:cubicBezTo>
                  <a:pt x="11310807" y="2313797"/>
                  <a:pt x="11427013" y="2411902"/>
                  <a:pt x="11427013" y="2549249"/>
                </a:cubicBezTo>
                <a:cubicBezTo>
                  <a:pt x="11427013" y="2706217"/>
                  <a:pt x="11291439" y="2784701"/>
                  <a:pt x="11097761" y="2784701"/>
                </a:cubicBezTo>
                <a:cubicBezTo>
                  <a:pt x="11097761" y="2784701"/>
                  <a:pt x="11097761" y="2784701"/>
                  <a:pt x="10555461" y="2784701"/>
                </a:cubicBezTo>
                <a:cubicBezTo>
                  <a:pt x="10555461" y="2784701"/>
                  <a:pt x="10555461" y="2784701"/>
                  <a:pt x="10555461" y="2313797"/>
                </a:cubicBezTo>
                <a:close/>
                <a:moveTo>
                  <a:pt x="5442357" y="1627063"/>
                </a:moveTo>
                <a:cubicBezTo>
                  <a:pt x="5442357" y="1627063"/>
                  <a:pt x="5442357" y="1627063"/>
                  <a:pt x="5732875" y="2313797"/>
                </a:cubicBezTo>
                <a:cubicBezTo>
                  <a:pt x="5732875" y="2313797"/>
                  <a:pt x="5732875" y="2313797"/>
                  <a:pt x="5151840" y="2313797"/>
                </a:cubicBezTo>
                <a:close/>
                <a:moveTo>
                  <a:pt x="2556552" y="1509337"/>
                </a:moveTo>
                <a:cubicBezTo>
                  <a:pt x="2556552" y="1509337"/>
                  <a:pt x="2556552" y="1509337"/>
                  <a:pt x="3002012" y="1509337"/>
                </a:cubicBezTo>
                <a:cubicBezTo>
                  <a:pt x="3215058" y="1509337"/>
                  <a:pt x="3350633" y="1607442"/>
                  <a:pt x="3350633" y="1803652"/>
                </a:cubicBezTo>
                <a:cubicBezTo>
                  <a:pt x="3350633" y="1980241"/>
                  <a:pt x="3234426" y="2117588"/>
                  <a:pt x="3002012" y="2117588"/>
                </a:cubicBezTo>
                <a:cubicBezTo>
                  <a:pt x="3002012" y="2117588"/>
                  <a:pt x="3002012" y="2117588"/>
                  <a:pt x="2556552" y="2117588"/>
                </a:cubicBezTo>
                <a:cubicBezTo>
                  <a:pt x="2556552" y="2117588"/>
                  <a:pt x="2556552" y="2117588"/>
                  <a:pt x="2556552" y="1509337"/>
                </a:cubicBezTo>
                <a:close/>
                <a:moveTo>
                  <a:pt x="10555461" y="1489716"/>
                </a:moveTo>
                <a:cubicBezTo>
                  <a:pt x="10555461" y="1489716"/>
                  <a:pt x="10555461" y="1489716"/>
                  <a:pt x="11000921" y="1489716"/>
                </a:cubicBezTo>
                <a:cubicBezTo>
                  <a:pt x="11194601" y="1489716"/>
                  <a:pt x="11310807" y="1568200"/>
                  <a:pt x="11310807" y="1725168"/>
                </a:cubicBezTo>
                <a:cubicBezTo>
                  <a:pt x="11310807" y="1882136"/>
                  <a:pt x="11175233" y="1940999"/>
                  <a:pt x="10981553" y="1940999"/>
                </a:cubicBezTo>
                <a:cubicBezTo>
                  <a:pt x="10981553" y="1940999"/>
                  <a:pt x="10981553" y="1940999"/>
                  <a:pt x="10555461" y="1940999"/>
                </a:cubicBezTo>
                <a:cubicBezTo>
                  <a:pt x="10555461" y="1940999"/>
                  <a:pt x="10555461" y="1940999"/>
                  <a:pt x="10555461" y="1489716"/>
                </a:cubicBezTo>
                <a:close/>
                <a:moveTo>
                  <a:pt x="10342417" y="1097297"/>
                </a:moveTo>
                <a:cubicBezTo>
                  <a:pt x="10206841" y="1097297"/>
                  <a:pt x="10110001" y="1175781"/>
                  <a:pt x="10110001" y="1332749"/>
                </a:cubicBezTo>
                <a:cubicBezTo>
                  <a:pt x="10110001" y="1332749"/>
                  <a:pt x="10110001" y="1332749"/>
                  <a:pt x="10110001" y="2941669"/>
                </a:cubicBezTo>
                <a:cubicBezTo>
                  <a:pt x="10110001" y="3098637"/>
                  <a:pt x="10206841" y="3177120"/>
                  <a:pt x="10342417" y="3177120"/>
                </a:cubicBezTo>
                <a:cubicBezTo>
                  <a:pt x="10342417" y="3177120"/>
                  <a:pt x="10342417" y="3177120"/>
                  <a:pt x="11097761" y="3177120"/>
                </a:cubicBezTo>
                <a:cubicBezTo>
                  <a:pt x="11562589" y="3177120"/>
                  <a:pt x="11872473" y="3000532"/>
                  <a:pt x="11872473" y="2608112"/>
                </a:cubicBezTo>
                <a:cubicBezTo>
                  <a:pt x="11872473" y="2313797"/>
                  <a:pt x="11717531" y="2176451"/>
                  <a:pt x="11485117" y="2097967"/>
                </a:cubicBezTo>
                <a:cubicBezTo>
                  <a:pt x="11640061" y="1999862"/>
                  <a:pt x="11756267" y="1882136"/>
                  <a:pt x="11756267" y="1627063"/>
                </a:cubicBezTo>
                <a:cubicBezTo>
                  <a:pt x="11756267" y="1489716"/>
                  <a:pt x="11717531" y="1371991"/>
                  <a:pt x="11620693" y="1273886"/>
                </a:cubicBezTo>
                <a:cubicBezTo>
                  <a:pt x="11504485" y="1156160"/>
                  <a:pt x="11310807" y="1097297"/>
                  <a:pt x="11078393" y="1097297"/>
                </a:cubicBezTo>
                <a:close/>
                <a:moveTo>
                  <a:pt x="2324139" y="1097297"/>
                </a:moveTo>
                <a:cubicBezTo>
                  <a:pt x="2188564" y="1097297"/>
                  <a:pt x="2091725" y="1175781"/>
                  <a:pt x="2091725" y="1332749"/>
                </a:cubicBezTo>
                <a:lnTo>
                  <a:pt x="2091725" y="2961290"/>
                </a:lnTo>
                <a:cubicBezTo>
                  <a:pt x="2091725" y="3118258"/>
                  <a:pt x="2188564" y="3196741"/>
                  <a:pt x="2324139" y="3196741"/>
                </a:cubicBezTo>
                <a:cubicBezTo>
                  <a:pt x="2459713" y="3196741"/>
                  <a:pt x="2556552" y="3118258"/>
                  <a:pt x="2556552" y="2961290"/>
                </a:cubicBezTo>
                <a:cubicBezTo>
                  <a:pt x="2556552" y="2961290"/>
                  <a:pt x="2556552" y="2961290"/>
                  <a:pt x="2556552" y="2510007"/>
                </a:cubicBezTo>
                <a:cubicBezTo>
                  <a:pt x="2556552" y="2510007"/>
                  <a:pt x="2556552" y="2510007"/>
                  <a:pt x="2905173" y="2510007"/>
                </a:cubicBezTo>
                <a:cubicBezTo>
                  <a:pt x="2905173" y="2510007"/>
                  <a:pt x="2905173" y="2510007"/>
                  <a:pt x="3350633" y="3079016"/>
                </a:cubicBezTo>
                <a:cubicBezTo>
                  <a:pt x="3408736" y="3157500"/>
                  <a:pt x="3466840" y="3196741"/>
                  <a:pt x="3563679" y="3196741"/>
                </a:cubicBezTo>
                <a:cubicBezTo>
                  <a:pt x="3679886" y="3196741"/>
                  <a:pt x="3796093" y="3098637"/>
                  <a:pt x="3796093" y="2980911"/>
                </a:cubicBezTo>
                <a:cubicBezTo>
                  <a:pt x="3796093" y="2902427"/>
                  <a:pt x="3757357" y="2863185"/>
                  <a:pt x="3718621" y="2804322"/>
                </a:cubicBezTo>
                <a:cubicBezTo>
                  <a:pt x="3718621" y="2804322"/>
                  <a:pt x="3718621" y="2804322"/>
                  <a:pt x="3408736" y="2431523"/>
                </a:cubicBezTo>
                <a:cubicBezTo>
                  <a:pt x="3660518" y="2313797"/>
                  <a:pt x="3815461" y="2117588"/>
                  <a:pt x="3815461" y="1784031"/>
                </a:cubicBezTo>
                <a:cubicBezTo>
                  <a:pt x="3815461" y="1587821"/>
                  <a:pt x="3757357" y="1430854"/>
                  <a:pt x="3641150" y="1313128"/>
                </a:cubicBezTo>
                <a:cubicBezTo>
                  <a:pt x="3505575" y="1175781"/>
                  <a:pt x="3311897" y="1097297"/>
                  <a:pt x="3040748" y="1097297"/>
                </a:cubicBezTo>
                <a:cubicBezTo>
                  <a:pt x="3040748" y="1097297"/>
                  <a:pt x="3040748" y="1097297"/>
                  <a:pt x="2324139" y="1097297"/>
                </a:cubicBezTo>
                <a:close/>
                <a:moveTo>
                  <a:pt x="17799025" y="1077676"/>
                </a:moveTo>
                <a:cubicBezTo>
                  <a:pt x="17682821" y="1077676"/>
                  <a:pt x="17585981" y="1156160"/>
                  <a:pt x="17585981" y="1313128"/>
                </a:cubicBezTo>
                <a:cubicBezTo>
                  <a:pt x="17585981" y="1313128"/>
                  <a:pt x="17585981" y="1313128"/>
                  <a:pt x="17585981" y="2941669"/>
                </a:cubicBezTo>
                <a:cubicBezTo>
                  <a:pt x="17585981" y="3098637"/>
                  <a:pt x="17682821" y="3177120"/>
                  <a:pt x="17799025" y="3177120"/>
                </a:cubicBezTo>
                <a:lnTo>
                  <a:pt x="18883625" y="3177120"/>
                </a:lnTo>
                <a:cubicBezTo>
                  <a:pt x="18999833" y="3177120"/>
                  <a:pt x="19077301" y="3098637"/>
                  <a:pt x="19077301" y="2980911"/>
                </a:cubicBezTo>
                <a:cubicBezTo>
                  <a:pt x="19077301" y="2843564"/>
                  <a:pt x="18999833" y="2765080"/>
                  <a:pt x="18883625" y="2765080"/>
                </a:cubicBezTo>
                <a:cubicBezTo>
                  <a:pt x="18883625" y="2765080"/>
                  <a:pt x="18883625" y="2765080"/>
                  <a:pt x="18031441" y="2765080"/>
                </a:cubicBezTo>
                <a:cubicBezTo>
                  <a:pt x="18031441" y="2765080"/>
                  <a:pt x="18031441" y="2765080"/>
                  <a:pt x="18031441" y="1313128"/>
                </a:cubicBezTo>
                <a:cubicBezTo>
                  <a:pt x="18031441" y="1156160"/>
                  <a:pt x="17934601" y="1077676"/>
                  <a:pt x="17799025" y="1077676"/>
                </a:cubicBezTo>
                <a:close/>
                <a:moveTo>
                  <a:pt x="15707301" y="1077676"/>
                </a:moveTo>
                <a:cubicBezTo>
                  <a:pt x="15571727" y="1077676"/>
                  <a:pt x="15474889" y="1156160"/>
                  <a:pt x="15474889" y="1313128"/>
                </a:cubicBezTo>
                <a:cubicBezTo>
                  <a:pt x="15474889" y="1313128"/>
                  <a:pt x="15474889" y="1313128"/>
                  <a:pt x="15474889" y="2941669"/>
                </a:cubicBezTo>
                <a:cubicBezTo>
                  <a:pt x="15474889" y="3098637"/>
                  <a:pt x="15571727" y="3177120"/>
                  <a:pt x="15707301" y="3177120"/>
                </a:cubicBezTo>
                <a:lnTo>
                  <a:pt x="16772533" y="3177120"/>
                </a:lnTo>
                <a:cubicBezTo>
                  <a:pt x="16888737" y="3177120"/>
                  <a:pt x="16985577" y="3098637"/>
                  <a:pt x="16985577" y="2980911"/>
                </a:cubicBezTo>
                <a:cubicBezTo>
                  <a:pt x="16985577" y="2843564"/>
                  <a:pt x="16888737" y="2765080"/>
                  <a:pt x="16772533" y="2765080"/>
                </a:cubicBezTo>
                <a:cubicBezTo>
                  <a:pt x="16772533" y="2765080"/>
                  <a:pt x="16772533" y="2765080"/>
                  <a:pt x="15939717" y="2765080"/>
                </a:cubicBezTo>
                <a:cubicBezTo>
                  <a:pt x="15939717" y="2765080"/>
                  <a:pt x="15939717" y="2765080"/>
                  <a:pt x="15939717" y="1313128"/>
                </a:cubicBezTo>
                <a:cubicBezTo>
                  <a:pt x="15939717" y="1156160"/>
                  <a:pt x="15842877" y="1077676"/>
                  <a:pt x="15707301" y="1077676"/>
                </a:cubicBezTo>
                <a:close/>
                <a:moveTo>
                  <a:pt x="7417875" y="1077676"/>
                </a:moveTo>
                <a:cubicBezTo>
                  <a:pt x="7301669" y="1077676"/>
                  <a:pt x="7166093" y="1156160"/>
                  <a:pt x="7166093" y="1293507"/>
                </a:cubicBezTo>
                <a:cubicBezTo>
                  <a:pt x="7166093" y="1293507"/>
                  <a:pt x="7166093" y="1293507"/>
                  <a:pt x="7166093" y="2961290"/>
                </a:cubicBezTo>
                <a:cubicBezTo>
                  <a:pt x="7166093" y="3118258"/>
                  <a:pt x="7262933" y="3196741"/>
                  <a:pt x="7398507" y="3196741"/>
                </a:cubicBezTo>
                <a:cubicBezTo>
                  <a:pt x="7514713" y="3196741"/>
                  <a:pt x="7611553" y="3118258"/>
                  <a:pt x="7611553" y="2961290"/>
                </a:cubicBezTo>
                <a:cubicBezTo>
                  <a:pt x="7611553" y="2961290"/>
                  <a:pt x="7611553" y="2961290"/>
                  <a:pt x="7611553" y="1940999"/>
                </a:cubicBezTo>
                <a:cubicBezTo>
                  <a:pt x="7611553" y="1940999"/>
                  <a:pt x="7611553" y="1940999"/>
                  <a:pt x="7998909" y="2549249"/>
                </a:cubicBezTo>
                <a:cubicBezTo>
                  <a:pt x="8057013" y="2627733"/>
                  <a:pt x="8115117" y="2666975"/>
                  <a:pt x="8192589" y="2666975"/>
                </a:cubicBezTo>
                <a:cubicBezTo>
                  <a:pt x="8289427" y="2666975"/>
                  <a:pt x="8347531" y="2627733"/>
                  <a:pt x="8386265" y="2549249"/>
                </a:cubicBezTo>
                <a:cubicBezTo>
                  <a:pt x="8386265" y="2549249"/>
                  <a:pt x="8386265" y="2549249"/>
                  <a:pt x="8773621" y="1921378"/>
                </a:cubicBezTo>
                <a:cubicBezTo>
                  <a:pt x="8773621" y="1921378"/>
                  <a:pt x="8773621" y="1921378"/>
                  <a:pt x="8773621" y="2961290"/>
                </a:cubicBezTo>
                <a:cubicBezTo>
                  <a:pt x="8773621" y="3118258"/>
                  <a:pt x="8870461" y="3196741"/>
                  <a:pt x="9006037" y="3196741"/>
                </a:cubicBezTo>
                <a:cubicBezTo>
                  <a:pt x="9141611" y="3196741"/>
                  <a:pt x="9238449" y="3118258"/>
                  <a:pt x="9238449" y="2961290"/>
                </a:cubicBezTo>
                <a:lnTo>
                  <a:pt x="9238449" y="1293507"/>
                </a:lnTo>
                <a:cubicBezTo>
                  <a:pt x="9238449" y="1156160"/>
                  <a:pt x="9102875" y="1077676"/>
                  <a:pt x="8986669" y="1077676"/>
                </a:cubicBezTo>
                <a:cubicBezTo>
                  <a:pt x="8870461" y="1077676"/>
                  <a:pt x="8792989" y="1116918"/>
                  <a:pt x="8734887" y="1215023"/>
                </a:cubicBezTo>
                <a:cubicBezTo>
                  <a:pt x="8734887" y="1215023"/>
                  <a:pt x="8734887" y="1215023"/>
                  <a:pt x="8211955" y="2097967"/>
                </a:cubicBezTo>
                <a:cubicBezTo>
                  <a:pt x="8211955" y="2097967"/>
                  <a:pt x="8211955" y="2097967"/>
                  <a:pt x="7669657" y="1215023"/>
                </a:cubicBezTo>
                <a:cubicBezTo>
                  <a:pt x="7611553" y="1116918"/>
                  <a:pt x="7534081" y="1077676"/>
                  <a:pt x="7417875" y="1077676"/>
                </a:cubicBezTo>
                <a:close/>
                <a:moveTo>
                  <a:pt x="5461725" y="1058055"/>
                </a:moveTo>
                <a:cubicBezTo>
                  <a:pt x="5306783" y="1058055"/>
                  <a:pt x="5229311" y="1136539"/>
                  <a:pt x="5171208" y="1234644"/>
                </a:cubicBezTo>
                <a:cubicBezTo>
                  <a:pt x="5171208" y="1234644"/>
                  <a:pt x="5171208" y="1234644"/>
                  <a:pt x="4454599" y="2882806"/>
                </a:cubicBezTo>
                <a:cubicBezTo>
                  <a:pt x="4435231" y="2922048"/>
                  <a:pt x="4435231" y="2961290"/>
                  <a:pt x="4435231" y="3000532"/>
                </a:cubicBezTo>
                <a:cubicBezTo>
                  <a:pt x="4435231" y="3118258"/>
                  <a:pt x="4532070" y="3196741"/>
                  <a:pt x="4648277" y="3196741"/>
                </a:cubicBezTo>
                <a:cubicBezTo>
                  <a:pt x="4745116" y="3196741"/>
                  <a:pt x="4803219" y="3157500"/>
                  <a:pt x="4841955" y="3059395"/>
                </a:cubicBezTo>
                <a:cubicBezTo>
                  <a:pt x="4841955" y="3059395"/>
                  <a:pt x="4841955" y="3059395"/>
                  <a:pt x="4996897" y="2706217"/>
                </a:cubicBezTo>
                <a:cubicBezTo>
                  <a:pt x="4996897" y="2706217"/>
                  <a:pt x="4996897" y="2706217"/>
                  <a:pt x="5907185" y="2706217"/>
                </a:cubicBezTo>
                <a:lnTo>
                  <a:pt x="6042760" y="3059395"/>
                </a:lnTo>
                <a:cubicBezTo>
                  <a:pt x="6081495" y="3157500"/>
                  <a:pt x="6158967" y="3196741"/>
                  <a:pt x="6255805" y="3196741"/>
                </a:cubicBezTo>
                <a:cubicBezTo>
                  <a:pt x="6372013" y="3196741"/>
                  <a:pt x="6468853" y="3118258"/>
                  <a:pt x="6468853" y="3000532"/>
                </a:cubicBezTo>
                <a:cubicBezTo>
                  <a:pt x="6468853" y="2961290"/>
                  <a:pt x="6468853" y="2922048"/>
                  <a:pt x="6449485" y="2882806"/>
                </a:cubicBezTo>
                <a:cubicBezTo>
                  <a:pt x="6449485" y="2882806"/>
                  <a:pt x="6449485" y="2882806"/>
                  <a:pt x="5732875" y="1234644"/>
                </a:cubicBezTo>
                <a:cubicBezTo>
                  <a:pt x="5674771" y="1136539"/>
                  <a:pt x="5597300" y="1058055"/>
                  <a:pt x="5461725" y="1058055"/>
                </a:cubicBezTo>
                <a:close/>
                <a:moveTo>
                  <a:pt x="847119" y="0"/>
                </a:moveTo>
                <a:lnTo>
                  <a:pt x="14021983" y="0"/>
                </a:lnTo>
                <a:lnTo>
                  <a:pt x="14021847" y="630"/>
                </a:lnTo>
                <a:cubicBezTo>
                  <a:pt x="14018669" y="15384"/>
                  <a:pt x="13993249" y="133416"/>
                  <a:pt x="13789889" y="1077676"/>
                </a:cubicBezTo>
                <a:cubicBezTo>
                  <a:pt x="13731785" y="1058055"/>
                  <a:pt x="13673681" y="1058055"/>
                  <a:pt x="13615577" y="1058055"/>
                </a:cubicBezTo>
                <a:cubicBezTo>
                  <a:pt x="12976439" y="1058055"/>
                  <a:pt x="12511613" y="1548579"/>
                  <a:pt x="12511613" y="2137209"/>
                </a:cubicBezTo>
                <a:cubicBezTo>
                  <a:pt x="12511613" y="2745459"/>
                  <a:pt x="12957071" y="3216362"/>
                  <a:pt x="13596209" y="3216362"/>
                </a:cubicBezTo>
                <a:cubicBezTo>
                  <a:pt x="14235349" y="3216362"/>
                  <a:pt x="14700175" y="2725838"/>
                  <a:pt x="14700175" y="2137209"/>
                </a:cubicBezTo>
                <a:cubicBezTo>
                  <a:pt x="14700175" y="1960620"/>
                  <a:pt x="14661441" y="1784031"/>
                  <a:pt x="14583969" y="1646684"/>
                </a:cubicBezTo>
                <a:cubicBezTo>
                  <a:pt x="14583969" y="1646684"/>
                  <a:pt x="14583969" y="1646684"/>
                  <a:pt x="14196613" y="1940999"/>
                </a:cubicBezTo>
                <a:cubicBezTo>
                  <a:pt x="14215981" y="1999862"/>
                  <a:pt x="14235349" y="2078346"/>
                  <a:pt x="14235349" y="2137209"/>
                </a:cubicBezTo>
                <a:cubicBezTo>
                  <a:pt x="14235349" y="2510007"/>
                  <a:pt x="13983565" y="2784701"/>
                  <a:pt x="13615577" y="2784701"/>
                </a:cubicBezTo>
                <a:cubicBezTo>
                  <a:pt x="13247589" y="2784701"/>
                  <a:pt x="12976439" y="2490386"/>
                  <a:pt x="12976439" y="2137209"/>
                </a:cubicBezTo>
                <a:cubicBezTo>
                  <a:pt x="12976439" y="1784031"/>
                  <a:pt x="13228221" y="1489716"/>
                  <a:pt x="13596209" y="1489716"/>
                </a:cubicBezTo>
                <a:cubicBezTo>
                  <a:pt x="13634945" y="1489716"/>
                  <a:pt x="13654313" y="1489716"/>
                  <a:pt x="13693049" y="1489716"/>
                </a:cubicBezTo>
                <a:cubicBezTo>
                  <a:pt x="13693049" y="1489716"/>
                  <a:pt x="13693049" y="1489716"/>
                  <a:pt x="13518737" y="2274556"/>
                </a:cubicBezTo>
                <a:cubicBezTo>
                  <a:pt x="13518737" y="2274556"/>
                  <a:pt x="13518737" y="2274556"/>
                  <a:pt x="13576841" y="2313797"/>
                </a:cubicBezTo>
                <a:cubicBezTo>
                  <a:pt x="13576841" y="2313797"/>
                  <a:pt x="13576841" y="2313797"/>
                  <a:pt x="15302449" y="208867"/>
                </a:cubicBezTo>
                <a:lnTo>
                  <a:pt x="15473677" y="0"/>
                </a:lnTo>
                <a:lnTo>
                  <a:pt x="19895817" y="0"/>
                </a:lnTo>
                <a:lnTo>
                  <a:pt x="20086775" y="11552"/>
                </a:lnTo>
                <a:cubicBezTo>
                  <a:pt x="20517065" y="68345"/>
                  <a:pt x="20714017" y="312956"/>
                  <a:pt x="20739957" y="787481"/>
                </a:cubicBezTo>
                <a:lnTo>
                  <a:pt x="20742935" y="901016"/>
                </a:lnTo>
                <a:lnTo>
                  <a:pt x="20742935" y="3471506"/>
                </a:lnTo>
                <a:lnTo>
                  <a:pt x="20739957" y="3585041"/>
                </a:lnTo>
                <a:cubicBezTo>
                  <a:pt x="20710027" y="4132570"/>
                  <a:pt x="20452417" y="4374000"/>
                  <a:pt x="19871385" y="4374000"/>
                </a:cubicBezTo>
                <a:lnTo>
                  <a:pt x="871552" y="4374000"/>
                </a:lnTo>
                <a:cubicBezTo>
                  <a:pt x="251782" y="4374000"/>
                  <a:pt x="0" y="4099306"/>
                  <a:pt x="0" y="3471435"/>
                </a:cubicBezTo>
                <a:cubicBezTo>
                  <a:pt x="0" y="3471435"/>
                  <a:pt x="0" y="3471435"/>
                  <a:pt x="0" y="901087"/>
                </a:cubicBezTo>
                <a:cubicBezTo>
                  <a:pt x="0" y="351700"/>
                  <a:pt x="192771" y="72714"/>
                  <a:pt x="656161" y="1155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/>
              <a:t>vel</a:t>
            </a:r>
          </a:p>
        </p:txBody>
      </p:sp>
      <p:sp>
        <p:nvSpPr>
          <p:cNvPr id="11" name="Slide Number Placeholder 5" hidden="1">
            <a:extLst>
              <a:ext uri="{FF2B5EF4-FFF2-40B4-BE49-F238E27FC236}">
                <a16:creationId xmlns:a16="http://schemas.microsoft.com/office/drawing/2014/main" id="{F8065A6C-B087-4C37-B9BF-238078D12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12" name="Footer Placeholder 4" hidden="1">
            <a:extLst>
              <a:ext uri="{FF2B5EF4-FFF2-40B4-BE49-F238E27FC236}">
                <a16:creationId xmlns:a16="http://schemas.microsoft.com/office/drawing/2014/main" id="{E644527C-AD14-4EB9-ADCA-31C61EBA65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en-DK"/>
          </a:p>
        </p:txBody>
      </p:sp>
      <p:sp>
        <p:nvSpPr>
          <p:cNvPr id="13" name="Date_DateCustomA" hidden="1">
            <a:extLst>
              <a:ext uri="{FF2B5EF4-FFF2-40B4-BE49-F238E27FC236}">
                <a16:creationId xmlns:a16="http://schemas.microsoft.com/office/drawing/2014/main" id="{264006B7-F2E6-4F4A-8D05-3F44F8F318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8656441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/>
          <p:cNvSpPr/>
          <p:nvPr userDrawn="1"/>
        </p:nvSpPr>
        <p:spPr>
          <a:xfrm>
            <a:off x="0" y="0"/>
            <a:ext cx="12191187" cy="685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4787" cy="6860012"/>
          </a:xfrm>
          <a:solidFill>
            <a:srgbClr val="F6F6F4"/>
          </a:solidFill>
        </p:spPr>
        <p:txBody>
          <a:bodyPr tIns="0" anchor="t" anchorCtr="0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Mark placeholder to insert image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D502E4A2-448F-4BE7-8814-15A06BDE1C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8617" y="6158174"/>
            <a:ext cx="1220559" cy="255541"/>
          </a:xfrm>
          <a:custGeom>
            <a:avLst/>
            <a:gdLst>
              <a:gd name="connsiteX0" fmla="*/ 10555461 w 20742935"/>
              <a:gd name="connsiteY0" fmla="*/ 2313797 h 4374000"/>
              <a:gd name="connsiteX1" fmla="*/ 11078393 w 20742935"/>
              <a:gd name="connsiteY1" fmla="*/ 2313797 h 4374000"/>
              <a:gd name="connsiteX2" fmla="*/ 11427013 w 20742935"/>
              <a:gd name="connsiteY2" fmla="*/ 2549249 h 4374000"/>
              <a:gd name="connsiteX3" fmla="*/ 11097761 w 20742935"/>
              <a:gd name="connsiteY3" fmla="*/ 2784701 h 4374000"/>
              <a:gd name="connsiteX4" fmla="*/ 10555461 w 20742935"/>
              <a:gd name="connsiteY4" fmla="*/ 2784701 h 4374000"/>
              <a:gd name="connsiteX5" fmla="*/ 10555461 w 20742935"/>
              <a:gd name="connsiteY5" fmla="*/ 2313797 h 4374000"/>
              <a:gd name="connsiteX6" fmla="*/ 5442357 w 20742935"/>
              <a:gd name="connsiteY6" fmla="*/ 1627063 h 4374000"/>
              <a:gd name="connsiteX7" fmla="*/ 5732875 w 20742935"/>
              <a:gd name="connsiteY7" fmla="*/ 2313797 h 4374000"/>
              <a:gd name="connsiteX8" fmla="*/ 5151840 w 20742935"/>
              <a:gd name="connsiteY8" fmla="*/ 2313797 h 4374000"/>
              <a:gd name="connsiteX9" fmla="*/ 2556552 w 20742935"/>
              <a:gd name="connsiteY9" fmla="*/ 1509337 h 4374000"/>
              <a:gd name="connsiteX10" fmla="*/ 3002012 w 20742935"/>
              <a:gd name="connsiteY10" fmla="*/ 1509337 h 4374000"/>
              <a:gd name="connsiteX11" fmla="*/ 3350633 w 20742935"/>
              <a:gd name="connsiteY11" fmla="*/ 1803652 h 4374000"/>
              <a:gd name="connsiteX12" fmla="*/ 3002012 w 20742935"/>
              <a:gd name="connsiteY12" fmla="*/ 2117588 h 4374000"/>
              <a:gd name="connsiteX13" fmla="*/ 2556552 w 20742935"/>
              <a:gd name="connsiteY13" fmla="*/ 2117588 h 4374000"/>
              <a:gd name="connsiteX14" fmla="*/ 2556552 w 20742935"/>
              <a:gd name="connsiteY14" fmla="*/ 1509337 h 4374000"/>
              <a:gd name="connsiteX15" fmla="*/ 10555461 w 20742935"/>
              <a:gd name="connsiteY15" fmla="*/ 1489716 h 4374000"/>
              <a:gd name="connsiteX16" fmla="*/ 11000921 w 20742935"/>
              <a:gd name="connsiteY16" fmla="*/ 1489716 h 4374000"/>
              <a:gd name="connsiteX17" fmla="*/ 11310807 w 20742935"/>
              <a:gd name="connsiteY17" fmla="*/ 1725168 h 4374000"/>
              <a:gd name="connsiteX18" fmla="*/ 10981553 w 20742935"/>
              <a:gd name="connsiteY18" fmla="*/ 1940999 h 4374000"/>
              <a:gd name="connsiteX19" fmla="*/ 10555461 w 20742935"/>
              <a:gd name="connsiteY19" fmla="*/ 1940999 h 4374000"/>
              <a:gd name="connsiteX20" fmla="*/ 10555461 w 20742935"/>
              <a:gd name="connsiteY20" fmla="*/ 1489716 h 4374000"/>
              <a:gd name="connsiteX21" fmla="*/ 10342417 w 20742935"/>
              <a:gd name="connsiteY21" fmla="*/ 1097297 h 4374000"/>
              <a:gd name="connsiteX22" fmla="*/ 10110001 w 20742935"/>
              <a:gd name="connsiteY22" fmla="*/ 1332749 h 4374000"/>
              <a:gd name="connsiteX23" fmla="*/ 10110001 w 20742935"/>
              <a:gd name="connsiteY23" fmla="*/ 2941669 h 4374000"/>
              <a:gd name="connsiteX24" fmla="*/ 10342417 w 20742935"/>
              <a:gd name="connsiteY24" fmla="*/ 3177120 h 4374000"/>
              <a:gd name="connsiteX25" fmla="*/ 11097761 w 20742935"/>
              <a:gd name="connsiteY25" fmla="*/ 3177120 h 4374000"/>
              <a:gd name="connsiteX26" fmla="*/ 11872473 w 20742935"/>
              <a:gd name="connsiteY26" fmla="*/ 2608112 h 4374000"/>
              <a:gd name="connsiteX27" fmla="*/ 11485117 w 20742935"/>
              <a:gd name="connsiteY27" fmla="*/ 2097967 h 4374000"/>
              <a:gd name="connsiteX28" fmla="*/ 11756267 w 20742935"/>
              <a:gd name="connsiteY28" fmla="*/ 1627063 h 4374000"/>
              <a:gd name="connsiteX29" fmla="*/ 11620693 w 20742935"/>
              <a:gd name="connsiteY29" fmla="*/ 1273886 h 4374000"/>
              <a:gd name="connsiteX30" fmla="*/ 11078393 w 20742935"/>
              <a:gd name="connsiteY30" fmla="*/ 1097297 h 4374000"/>
              <a:gd name="connsiteX31" fmla="*/ 2324139 w 20742935"/>
              <a:gd name="connsiteY31" fmla="*/ 1097297 h 4374000"/>
              <a:gd name="connsiteX32" fmla="*/ 2091725 w 20742935"/>
              <a:gd name="connsiteY32" fmla="*/ 1332749 h 4374000"/>
              <a:gd name="connsiteX33" fmla="*/ 2091725 w 20742935"/>
              <a:gd name="connsiteY33" fmla="*/ 2961290 h 4374000"/>
              <a:gd name="connsiteX34" fmla="*/ 2324139 w 20742935"/>
              <a:gd name="connsiteY34" fmla="*/ 3196741 h 4374000"/>
              <a:gd name="connsiteX35" fmla="*/ 2556552 w 20742935"/>
              <a:gd name="connsiteY35" fmla="*/ 2961290 h 4374000"/>
              <a:gd name="connsiteX36" fmla="*/ 2556552 w 20742935"/>
              <a:gd name="connsiteY36" fmla="*/ 2510007 h 4374000"/>
              <a:gd name="connsiteX37" fmla="*/ 2905173 w 20742935"/>
              <a:gd name="connsiteY37" fmla="*/ 2510007 h 4374000"/>
              <a:gd name="connsiteX38" fmla="*/ 3350633 w 20742935"/>
              <a:gd name="connsiteY38" fmla="*/ 3079016 h 4374000"/>
              <a:gd name="connsiteX39" fmla="*/ 3563679 w 20742935"/>
              <a:gd name="connsiteY39" fmla="*/ 3196741 h 4374000"/>
              <a:gd name="connsiteX40" fmla="*/ 3796093 w 20742935"/>
              <a:gd name="connsiteY40" fmla="*/ 2980911 h 4374000"/>
              <a:gd name="connsiteX41" fmla="*/ 3718621 w 20742935"/>
              <a:gd name="connsiteY41" fmla="*/ 2804322 h 4374000"/>
              <a:gd name="connsiteX42" fmla="*/ 3408736 w 20742935"/>
              <a:gd name="connsiteY42" fmla="*/ 2431523 h 4374000"/>
              <a:gd name="connsiteX43" fmla="*/ 3815461 w 20742935"/>
              <a:gd name="connsiteY43" fmla="*/ 1784031 h 4374000"/>
              <a:gd name="connsiteX44" fmla="*/ 3641150 w 20742935"/>
              <a:gd name="connsiteY44" fmla="*/ 1313128 h 4374000"/>
              <a:gd name="connsiteX45" fmla="*/ 3040748 w 20742935"/>
              <a:gd name="connsiteY45" fmla="*/ 1097297 h 4374000"/>
              <a:gd name="connsiteX46" fmla="*/ 2324139 w 20742935"/>
              <a:gd name="connsiteY46" fmla="*/ 1097297 h 4374000"/>
              <a:gd name="connsiteX47" fmla="*/ 17799025 w 20742935"/>
              <a:gd name="connsiteY47" fmla="*/ 1077676 h 4374000"/>
              <a:gd name="connsiteX48" fmla="*/ 17585981 w 20742935"/>
              <a:gd name="connsiteY48" fmla="*/ 1313128 h 4374000"/>
              <a:gd name="connsiteX49" fmla="*/ 17585981 w 20742935"/>
              <a:gd name="connsiteY49" fmla="*/ 2941669 h 4374000"/>
              <a:gd name="connsiteX50" fmla="*/ 17799025 w 20742935"/>
              <a:gd name="connsiteY50" fmla="*/ 3177120 h 4374000"/>
              <a:gd name="connsiteX51" fmla="*/ 18883625 w 20742935"/>
              <a:gd name="connsiteY51" fmla="*/ 3177120 h 4374000"/>
              <a:gd name="connsiteX52" fmla="*/ 19077301 w 20742935"/>
              <a:gd name="connsiteY52" fmla="*/ 2980911 h 4374000"/>
              <a:gd name="connsiteX53" fmla="*/ 18883625 w 20742935"/>
              <a:gd name="connsiteY53" fmla="*/ 2765080 h 4374000"/>
              <a:gd name="connsiteX54" fmla="*/ 18031441 w 20742935"/>
              <a:gd name="connsiteY54" fmla="*/ 2765080 h 4374000"/>
              <a:gd name="connsiteX55" fmla="*/ 18031441 w 20742935"/>
              <a:gd name="connsiteY55" fmla="*/ 1313128 h 4374000"/>
              <a:gd name="connsiteX56" fmla="*/ 17799025 w 20742935"/>
              <a:gd name="connsiteY56" fmla="*/ 1077676 h 4374000"/>
              <a:gd name="connsiteX57" fmla="*/ 15707301 w 20742935"/>
              <a:gd name="connsiteY57" fmla="*/ 1077676 h 4374000"/>
              <a:gd name="connsiteX58" fmla="*/ 15474889 w 20742935"/>
              <a:gd name="connsiteY58" fmla="*/ 1313128 h 4374000"/>
              <a:gd name="connsiteX59" fmla="*/ 15474889 w 20742935"/>
              <a:gd name="connsiteY59" fmla="*/ 2941669 h 4374000"/>
              <a:gd name="connsiteX60" fmla="*/ 15707301 w 20742935"/>
              <a:gd name="connsiteY60" fmla="*/ 3177120 h 4374000"/>
              <a:gd name="connsiteX61" fmla="*/ 16772533 w 20742935"/>
              <a:gd name="connsiteY61" fmla="*/ 3177120 h 4374000"/>
              <a:gd name="connsiteX62" fmla="*/ 16985577 w 20742935"/>
              <a:gd name="connsiteY62" fmla="*/ 2980911 h 4374000"/>
              <a:gd name="connsiteX63" fmla="*/ 16772533 w 20742935"/>
              <a:gd name="connsiteY63" fmla="*/ 2765080 h 4374000"/>
              <a:gd name="connsiteX64" fmla="*/ 15939717 w 20742935"/>
              <a:gd name="connsiteY64" fmla="*/ 2765080 h 4374000"/>
              <a:gd name="connsiteX65" fmla="*/ 15939717 w 20742935"/>
              <a:gd name="connsiteY65" fmla="*/ 1313128 h 4374000"/>
              <a:gd name="connsiteX66" fmla="*/ 15707301 w 20742935"/>
              <a:gd name="connsiteY66" fmla="*/ 1077676 h 4374000"/>
              <a:gd name="connsiteX67" fmla="*/ 7417875 w 20742935"/>
              <a:gd name="connsiteY67" fmla="*/ 1077676 h 4374000"/>
              <a:gd name="connsiteX68" fmla="*/ 7166093 w 20742935"/>
              <a:gd name="connsiteY68" fmla="*/ 1293507 h 4374000"/>
              <a:gd name="connsiteX69" fmla="*/ 7166093 w 20742935"/>
              <a:gd name="connsiteY69" fmla="*/ 2961290 h 4374000"/>
              <a:gd name="connsiteX70" fmla="*/ 7398507 w 20742935"/>
              <a:gd name="connsiteY70" fmla="*/ 3196741 h 4374000"/>
              <a:gd name="connsiteX71" fmla="*/ 7611553 w 20742935"/>
              <a:gd name="connsiteY71" fmla="*/ 2961290 h 4374000"/>
              <a:gd name="connsiteX72" fmla="*/ 7611553 w 20742935"/>
              <a:gd name="connsiteY72" fmla="*/ 1940999 h 4374000"/>
              <a:gd name="connsiteX73" fmla="*/ 7998909 w 20742935"/>
              <a:gd name="connsiteY73" fmla="*/ 2549249 h 4374000"/>
              <a:gd name="connsiteX74" fmla="*/ 8192589 w 20742935"/>
              <a:gd name="connsiteY74" fmla="*/ 2666975 h 4374000"/>
              <a:gd name="connsiteX75" fmla="*/ 8386265 w 20742935"/>
              <a:gd name="connsiteY75" fmla="*/ 2549249 h 4374000"/>
              <a:gd name="connsiteX76" fmla="*/ 8773621 w 20742935"/>
              <a:gd name="connsiteY76" fmla="*/ 1921378 h 4374000"/>
              <a:gd name="connsiteX77" fmla="*/ 8773621 w 20742935"/>
              <a:gd name="connsiteY77" fmla="*/ 2961290 h 4374000"/>
              <a:gd name="connsiteX78" fmla="*/ 9006037 w 20742935"/>
              <a:gd name="connsiteY78" fmla="*/ 3196741 h 4374000"/>
              <a:gd name="connsiteX79" fmla="*/ 9238449 w 20742935"/>
              <a:gd name="connsiteY79" fmla="*/ 2961290 h 4374000"/>
              <a:gd name="connsiteX80" fmla="*/ 9238449 w 20742935"/>
              <a:gd name="connsiteY80" fmla="*/ 1293507 h 4374000"/>
              <a:gd name="connsiteX81" fmla="*/ 8986669 w 20742935"/>
              <a:gd name="connsiteY81" fmla="*/ 1077676 h 4374000"/>
              <a:gd name="connsiteX82" fmla="*/ 8734887 w 20742935"/>
              <a:gd name="connsiteY82" fmla="*/ 1215023 h 4374000"/>
              <a:gd name="connsiteX83" fmla="*/ 8211955 w 20742935"/>
              <a:gd name="connsiteY83" fmla="*/ 2097967 h 4374000"/>
              <a:gd name="connsiteX84" fmla="*/ 7669657 w 20742935"/>
              <a:gd name="connsiteY84" fmla="*/ 1215023 h 4374000"/>
              <a:gd name="connsiteX85" fmla="*/ 7417875 w 20742935"/>
              <a:gd name="connsiteY85" fmla="*/ 1077676 h 4374000"/>
              <a:gd name="connsiteX86" fmla="*/ 5461725 w 20742935"/>
              <a:gd name="connsiteY86" fmla="*/ 1058055 h 4374000"/>
              <a:gd name="connsiteX87" fmla="*/ 5171208 w 20742935"/>
              <a:gd name="connsiteY87" fmla="*/ 1234644 h 4374000"/>
              <a:gd name="connsiteX88" fmla="*/ 4454599 w 20742935"/>
              <a:gd name="connsiteY88" fmla="*/ 2882806 h 4374000"/>
              <a:gd name="connsiteX89" fmla="*/ 4435231 w 20742935"/>
              <a:gd name="connsiteY89" fmla="*/ 3000532 h 4374000"/>
              <a:gd name="connsiteX90" fmla="*/ 4648277 w 20742935"/>
              <a:gd name="connsiteY90" fmla="*/ 3196741 h 4374000"/>
              <a:gd name="connsiteX91" fmla="*/ 4841955 w 20742935"/>
              <a:gd name="connsiteY91" fmla="*/ 3059395 h 4374000"/>
              <a:gd name="connsiteX92" fmla="*/ 4996897 w 20742935"/>
              <a:gd name="connsiteY92" fmla="*/ 2706217 h 4374000"/>
              <a:gd name="connsiteX93" fmla="*/ 5907185 w 20742935"/>
              <a:gd name="connsiteY93" fmla="*/ 2706217 h 4374000"/>
              <a:gd name="connsiteX94" fmla="*/ 6042760 w 20742935"/>
              <a:gd name="connsiteY94" fmla="*/ 3059395 h 4374000"/>
              <a:gd name="connsiteX95" fmla="*/ 6255805 w 20742935"/>
              <a:gd name="connsiteY95" fmla="*/ 3196741 h 4374000"/>
              <a:gd name="connsiteX96" fmla="*/ 6468853 w 20742935"/>
              <a:gd name="connsiteY96" fmla="*/ 3000532 h 4374000"/>
              <a:gd name="connsiteX97" fmla="*/ 6449485 w 20742935"/>
              <a:gd name="connsiteY97" fmla="*/ 2882806 h 4374000"/>
              <a:gd name="connsiteX98" fmla="*/ 5732875 w 20742935"/>
              <a:gd name="connsiteY98" fmla="*/ 1234644 h 4374000"/>
              <a:gd name="connsiteX99" fmla="*/ 5461725 w 20742935"/>
              <a:gd name="connsiteY99" fmla="*/ 1058055 h 4374000"/>
              <a:gd name="connsiteX100" fmla="*/ 847119 w 20742935"/>
              <a:gd name="connsiteY100" fmla="*/ 0 h 4374000"/>
              <a:gd name="connsiteX101" fmla="*/ 14021983 w 20742935"/>
              <a:gd name="connsiteY101" fmla="*/ 0 h 4374000"/>
              <a:gd name="connsiteX102" fmla="*/ 14021847 w 20742935"/>
              <a:gd name="connsiteY102" fmla="*/ 630 h 4374000"/>
              <a:gd name="connsiteX103" fmla="*/ 13789889 w 20742935"/>
              <a:gd name="connsiteY103" fmla="*/ 1077676 h 4374000"/>
              <a:gd name="connsiteX104" fmla="*/ 13615577 w 20742935"/>
              <a:gd name="connsiteY104" fmla="*/ 1058055 h 4374000"/>
              <a:gd name="connsiteX105" fmla="*/ 12511613 w 20742935"/>
              <a:gd name="connsiteY105" fmla="*/ 2137209 h 4374000"/>
              <a:gd name="connsiteX106" fmla="*/ 13596209 w 20742935"/>
              <a:gd name="connsiteY106" fmla="*/ 3216362 h 4374000"/>
              <a:gd name="connsiteX107" fmla="*/ 14700175 w 20742935"/>
              <a:gd name="connsiteY107" fmla="*/ 2137209 h 4374000"/>
              <a:gd name="connsiteX108" fmla="*/ 14583969 w 20742935"/>
              <a:gd name="connsiteY108" fmla="*/ 1646684 h 4374000"/>
              <a:gd name="connsiteX109" fmla="*/ 14196613 w 20742935"/>
              <a:gd name="connsiteY109" fmla="*/ 1940999 h 4374000"/>
              <a:gd name="connsiteX110" fmla="*/ 14235349 w 20742935"/>
              <a:gd name="connsiteY110" fmla="*/ 2137209 h 4374000"/>
              <a:gd name="connsiteX111" fmla="*/ 13615577 w 20742935"/>
              <a:gd name="connsiteY111" fmla="*/ 2784701 h 4374000"/>
              <a:gd name="connsiteX112" fmla="*/ 12976439 w 20742935"/>
              <a:gd name="connsiteY112" fmla="*/ 2137209 h 4374000"/>
              <a:gd name="connsiteX113" fmla="*/ 13596209 w 20742935"/>
              <a:gd name="connsiteY113" fmla="*/ 1489716 h 4374000"/>
              <a:gd name="connsiteX114" fmla="*/ 13693049 w 20742935"/>
              <a:gd name="connsiteY114" fmla="*/ 1489716 h 4374000"/>
              <a:gd name="connsiteX115" fmla="*/ 13518737 w 20742935"/>
              <a:gd name="connsiteY115" fmla="*/ 2274556 h 4374000"/>
              <a:gd name="connsiteX116" fmla="*/ 13576841 w 20742935"/>
              <a:gd name="connsiteY116" fmla="*/ 2313797 h 4374000"/>
              <a:gd name="connsiteX117" fmla="*/ 15302449 w 20742935"/>
              <a:gd name="connsiteY117" fmla="*/ 208867 h 4374000"/>
              <a:gd name="connsiteX118" fmla="*/ 15473677 w 20742935"/>
              <a:gd name="connsiteY118" fmla="*/ 0 h 4374000"/>
              <a:gd name="connsiteX119" fmla="*/ 19895817 w 20742935"/>
              <a:gd name="connsiteY119" fmla="*/ 0 h 4374000"/>
              <a:gd name="connsiteX120" fmla="*/ 20086775 w 20742935"/>
              <a:gd name="connsiteY120" fmla="*/ 11552 h 4374000"/>
              <a:gd name="connsiteX121" fmla="*/ 20739957 w 20742935"/>
              <a:gd name="connsiteY121" fmla="*/ 787481 h 4374000"/>
              <a:gd name="connsiteX122" fmla="*/ 20742935 w 20742935"/>
              <a:gd name="connsiteY122" fmla="*/ 901016 h 4374000"/>
              <a:gd name="connsiteX123" fmla="*/ 20742935 w 20742935"/>
              <a:gd name="connsiteY123" fmla="*/ 3471506 h 4374000"/>
              <a:gd name="connsiteX124" fmla="*/ 20739957 w 20742935"/>
              <a:gd name="connsiteY124" fmla="*/ 3585041 h 4374000"/>
              <a:gd name="connsiteX125" fmla="*/ 19871385 w 20742935"/>
              <a:gd name="connsiteY125" fmla="*/ 4374000 h 4374000"/>
              <a:gd name="connsiteX126" fmla="*/ 871552 w 20742935"/>
              <a:gd name="connsiteY126" fmla="*/ 4374000 h 4374000"/>
              <a:gd name="connsiteX127" fmla="*/ 0 w 20742935"/>
              <a:gd name="connsiteY127" fmla="*/ 3471435 h 4374000"/>
              <a:gd name="connsiteX128" fmla="*/ 0 w 20742935"/>
              <a:gd name="connsiteY128" fmla="*/ 901087 h 4374000"/>
              <a:gd name="connsiteX129" fmla="*/ 656161 w 20742935"/>
              <a:gd name="connsiteY129" fmla="*/ 11552 h 43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0742935" h="4374000">
                <a:moveTo>
                  <a:pt x="10555461" y="2313797"/>
                </a:moveTo>
                <a:cubicBezTo>
                  <a:pt x="10555461" y="2313797"/>
                  <a:pt x="10555461" y="2313797"/>
                  <a:pt x="11078393" y="2313797"/>
                </a:cubicBezTo>
                <a:cubicBezTo>
                  <a:pt x="11310807" y="2313797"/>
                  <a:pt x="11427013" y="2411902"/>
                  <a:pt x="11427013" y="2549249"/>
                </a:cubicBezTo>
                <a:cubicBezTo>
                  <a:pt x="11427013" y="2706217"/>
                  <a:pt x="11291439" y="2784701"/>
                  <a:pt x="11097761" y="2784701"/>
                </a:cubicBezTo>
                <a:cubicBezTo>
                  <a:pt x="11097761" y="2784701"/>
                  <a:pt x="11097761" y="2784701"/>
                  <a:pt x="10555461" y="2784701"/>
                </a:cubicBezTo>
                <a:cubicBezTo>
                  <a:pt x="10555461" y="2784701"/>
                  <a:pt x="10555461" y="2784701"/>
                  <a:pt x="10555461" y="2313797"/>
                </a:cubicBezTo>
                <a:close/>
                <a:moveTo>
                  <a:pt x="5442357" y="1627063"/>
                </a:moveTo>
                <a:cubicBezTo>
                  <a:pt x="5442357" y="1627063"/>
                  <a:pt x="5442357" y="1627063"/>
                  <a:pt x="5732875" y="2313797"/>
                </a:cubicBezTo>
                <a:cubicBezTo>
                  <a:pt x="5732875" y="2313797"/>
                  <a:pt x="5732875" y="2313797"/>
                  <a:pt x="5151840" y="2313797"/>
                </a:cubicBezTo>
                <a:close/>
                <a:moveTo>
                  <a:pt x="2556552" y="1509337"/>
                </a:moveTo>
                <a:cubicBezTo>
                  <a:pt x="2556552" y="1509337"/>
                  <a:pt x="2556552" y="1509337"/>
                  <a:pt x="3002012" y="1509337"/>
                </a:cubicBezTo>
                <a:cubicBezTo>
                  <a:pt x="3215058" y="1509337"/>
                  <a:pt x="3350633" y="1607442"/>
                  <a:pt x="3350633" y="1803652"/>
                </a:cubicBezTo>
                <a:cubicBezTo>
                  <a:pt x="3350633" y="1980241"/>
                  <a:pt x="3234426" y="2117588"/>
                  <a:pt x="3002012" y="2117588"/>
                </a:cubicBezTo>
                <a:cubicBezTo>
                  <a:pt x="3002012" y="2117588"/>
                  <a:pt x="3002012" y="2117588"/>
                  <a:pt x="2556552" y="2117588"/>
                </a:cubicBezTo>
                <a:cubicBezTo>
                  <a:pt x="2556552" y="2117588"/>
                  <a:pt x="2556552" y="2117588"/>
                  <a:pt x="2556552" y="1509337"/>
                </a:cubicBezTo>
                <a:close/>
                <a:moveTo>
                  <a:pt x="10555461" y="1489716"/>
                </a:moveTo>
                <a:cubicBezTo>
                  <a:pt x="10555461" y="1489716"/>
                  <a:pt x="10555461" y="1489716"/>
                  <a:pt x="11000921" y="1489716"/>
                </a:cubicBezTo>
                <a:cubicBezTo>
                  <a:pt x="11194601" y="1489716"/>
                  <a:pt x="11310807" y="1568200"/>
                  <a:pt x="11310807" y="1725168"/>
                </a:cubicBezTo>
                <a:cubicBezTo>
                  <a:pt x="11310807" y="1882136"/>
                  <a:pt x="11175233" y="1940999"/>
                  <a:pt x="10981553" y="1940999"/>
                </a:cubicBezTo>
                <a:cubicBezTo>
                  <a:pt x="10981553" y="1940999"/>
                  <a:pt x="10981553" y="1940999"/>
                  <a:pt x="10555461" y="1940999"/>
                </a:cubicBezTo>
                <a:cubicBezTo>
                  <a:pt x="10555461" y="1940999"/>
                  <a:pt x="10555461" y="1940999"/>
                  <a:pt x="10555461" y="1489716"/>
                </a:cubicBezTo>
                <a:close/>
                <a:moveTo>
                  <a:pt x="10342417" y="1097297"/>
                </a:moveTo>
                <a:cubicBezTo>
                  <a:pt x="10206841" y="1097297"/>
                  <a:pt x="10110001" y="1175781"/>
                  <a:pt x="10110001" y="1332749"/>
                </a:cubicBezTo>
                <a:cubicBezTo>
                  <a:pt x="10110001" y="1332749"/>
                  <a:pt x="10110001" y="1332749"/>
                  <a:pt x="10110001" y="2941669"/>
                </a:cubicBezTo>
                <a:cubicBezTo>
                  <a:pt x="10110001" y="3098637"/>
                  <a:pt x="10206841" y="3177120"/>
                  <a:pt x="10342417" y="3177120"/>
                </a:cubicBezTo>
                <a:cubicBezTo>
                  <a:pt x="10342417" y="3177120"/>
                  <a:pt x="10342417" y="3177120"/>
                  <a:pt x="11097761" y="3177120"/>
                </a:cubicBezTo>
                <a:cubicBezTo>
                  <a:pt x="11562589" y="3177120"/>
                  <a:pt x="11872473" y="3000532"/>
                  <a:pt x="11872473" y="2608112"/>
                </a:cubicBezTo>
                <a:cubicBezTo>
                  <a:pt x="11872473" y="2313797"/>
                  <a:pt x="11717531" y="2176451"/>
                  <a:pt x="11485117" y="2097967"/>
                </a:cubicBezTo>
                <a:cubicBezTo>
                  <a:pt x="11640061" y="1999862"/>
                  <a:pt x="11756267" y="1882136"/>
                  <a:pt x="11756267" y="1627063"/>
                </a:cubicBezTo>
                <a:cubicBezTo>
                  <a:pt x="11756267" y="1489716"/>
                  <a:pt x="11717531" y="1371991"/>
                  <a:pt x="11620693" y="1273886"/>
                </a:cubicBezTo>
                <a:cubicBezTo>
                  <a:pt x="11504485" y="1156160"/>
                  <a:pt x="11310807" y="1097297"/>
                  <a:pt x="11078393" y="1097297"/>
                </a:cubicBezTo>
                <a:close/>
                <a:moveTo>
                  <a:pt x="2324139" y="1097297"/>
                </a:moveTo>
                <a:cubicBezTo>
                  <a:pt x="2188564" y="1097297"/>
                  <a:pt x="2091725" y="1175781"/>
                  <a:pt x="2091725" y="1332749"/>
                </a:cubicBezTo>
                <a:lnTo>
                  <a:pt x="2091725" y="2961290"/>
                </a:lnTo>
                <a:cubicBezTo>
                  <a:pt x="2091725" y="3118258"/>
                  <a:pt x="2188564" y="3196741"/>
                  <a:pt x="2324139" y="3196741"/>
                </a:cubicBezTo>
                <a:cubicBezTo>
                  <a:pt x="2459713" y="3196741"/>
                  <a:pt x="2556552" y="3118258"/>
                  <a:pt x="2556552" y="2961290"/>
                </a:cubicBezTo>
                <a:cubicBezTo>
                  <a:pt x="2556552" y="2961290"/>
                  <a:pt x="2556552" y="2961290"/>
                  <a:pt x="2556552" y="2510007"/>
                </a:cubicBezTo>
                <a:cubicBezTo>
                  <a:pt x="2556552" y="2510007"/>
                  <a:pt x="2556552" y="2510007"/>
                  <a:pt x="2905173" y="2510007"/>
                </a:cubicBezTo>
                <a:cubicBezTo>
                  <a:pt x="2905173" y="2510007"/>
                  <a:pt x="2905173" y="2510007"/>
                  <a:pt x="3350633" y="3079016"/>
                </a:cubicBezTo>
                <a:cubicBezTo>
                  <a:pt x="3408736" y="3157500"/>
                  <a:pt x="3466840" y="3196741"/>
                  <a:pt x="3563679" y="3196741"/>
                </a:cubicBezTo>
                <a:cubicBezTo>
                  <a:pt x="3679886" y="3196741"/>
                  <a:pt x="3796093" y="3098637"/>
                  <a:pt x="3796093" y="2980911"/>
                </a:cubicBezTo>
                <a:cubicBezTo>
                  <a:pt x="3796093" y="2902427"/>
                  <a:pt x="3757357" y="2863185"/>
                  <a:pt x="3718621" y="2804322"/>
                </a:cubicBezTo>
                <a:cubicBezTo>
                  <a:pt x="3718621" y="2804322"/>
                  <a:pt x="3718621" y="2804322"/>
                  <a:pt x="3408736" y="2431523"/>
                </a:cubicBezTo>
                <a:cubicBezTo>
                  <a:pt x="3660518" y="2313797"/>
                  <a:pt x="3815461" y="2117588"/>
                  <a:pt x="3815461" y="1784031"/>
                </a:cubicBezTo>
                <a:cubicBezTo>
                  <a:pt x="3815461" y="1587821"/>
                  <a:pt x="3757357" y="1430854"/>
                  <a:pt x="3641150" y="1313128"/>
                </a:cubicBezTo>
                <a:cubicBezTo>
                  <a:pt x="3505575" y="1175781"/>
                  <a:pt x="3311897" y="1097297"/>
                  <a:pt x="3040748" y="1097297"/>
                </a:cubicBezTo>
                <a:cubicBezTo>
                  <a:pt x="3040748" y="1097297"/>
                  <a:pt x="3040748" y="1097297"/>
                  <a:pt x="2324139" y="1097297"/>
                </a:cubicBezTo>
                <a:close/>
                <a:moveTo>
                  <a:pt x="17799025" y="1077676"/>
                </a:moveTo>
                <a:cubicBezTo>
                  <a:pt x="17682821" y="1077676"/>
                  <a:pt x="17585981" y="1156160"/>
                  <a:pt x="17585981" y="1313128"/>
                </a:cubicBezTo>
                <a:cubicBezTo>
                  <a:pt x="17585981" y="1313128"/>
                  <a:pt x="17585981" y="1313128"/>
                  <a:pt x="17585981" y="2941669"/>
                </a:cubicBezTo>
                <a:cubicBezTo>
                  <a:pt x="17585981" y="3098637"/>
                  <a:pt x="17682821" y="3177120"/>
                  <a:pt x="17799025" y="3177120"/>
                </a:cubicBezTo>
                <a:lnTo>
                  <a:pt x="18883625" y="3177120"/>
                </a:lnTo>
                <a:cubicBezTo>
                  <a:pt x="18999833" y="3177120"/>
                  <a:pt x="19077301" y="3098637"/>
                  <a:pt x="19077301" y="2980911"/>
                </a:cubicBezTo>
                <a:cubicBezTo>
                  <a:pt x="19077301" y="2843564"/>
                  <a:pt x="18999833" y="2765080"/>
                  <a:pt x="18883625" y="2765080"/>
                </a:cubicBezTo>
                <a:cubicBezTo>
                  <a:pt x="18883625" y="2765080"/>
                  <a:pt x="18883625" y="2765080"/>
                  <a:pt x="18031441" y="2765080"/>
                </a:cubicBezTo>
                <a:cubicBezTo>
                  <a:pt x="18031441" y="2765080"/>
                  <a:pt x="18031441" y="2765080"/>
                  <a:pt x="18031441" y="1313128"/>
                </a:cubicBezTo>
                <a:cubicBezTo>
                  <a:pt x="18031441" y="1156160"/>
                  <a:pt x="17934601" y="1077676"/>
                  <a:pt x="17799025" y="1077676"/>
                </a:cubicBezTo>
                <a:close/>
                <a:moveTo>
                  <a:pt x="15707301" y="1077676"/>
                </a:moveTo>
                <a:cubicBezTo>
                  <a:pt x="15571727" y="1077676"/>
                  <a:pt x="15474889" y="1156160"/>
                  <a:pt x="15474889" y="1313128"/>
                </a:cubicBezTo>
                <a:cubicBezTo>
                  <a:pt x="15474889" y="1313128"/>
                  <a:pt x="15474889" y="1313128"/>
                  <a:pt x="15474889" y="2941669"/>
                </a:cubicBezTo>
                <a:cubicBezTo>
                  <a:pt x="15474889" y="3098637"/>
                  <a:pt x="15571727" y="3177120"/>
                  <a:pt x="15707301" y="3177120"/>
                </a:cubicBezTo>
                <a:lnTo>
                  <a:pt x="16772533" y="3177120"/>
                </a:lnTo>
                <a:cubicBezTo>
                  <a:pt x="16888737" y="3177120"/>
                  <a:pt x="16985577" y="3098637"/>
                  <a:pt x="16985577" y="2980911"/>
                </a:cubicBezTo>
                <a:cubicBezTo>
                  <a:pt x="16985577" y="2843564"/>
                  <a:pt x="16888737" y="2765080"/>
                  <a:pt x="16772533" y="2765080"/>
                </a:cubicBezTo>
                <a:cubicBezTo>
                  <a:pt x="16772533" y="2765080"/>
                  <a:pt x="16772533" y="2765080"/>
                  <a:pt x="15939717" y="2765080"/>
                </a:cubicBezTo>
                <a:cubicBezTo>
                  <a:pt x="15939717" y="2765080"/>
                  <a:pt x="15939717" y="2765080"/>
                  <a:pt x="15939717" y="1313128"/>
                </a:cubicBezTo>
                <a:cubicBezTo>
                  <a:pt x="15939717" y="1156160"/>
                  <a:pt x="15842877" y="1077676"/>
                  <a:pt x="15707301" y="1077676"/>
                </a:cubicBezTo>
                <a:close/>
                <a:moveTo>
                  <a:pt x="7417875" y="1077676"/>
                </a:moveTo>
                <a:cubicBezTo>
                  <a:pt x="7301669" y="1077676"/>
                  <a:pt x="7166093" y="1156160"/>
                  <a:pt x="7166093" y="1293507"/>
                </a:cubicBezTo>
                <a:cubicBezTo>
                  <a:pt x="7166093" y="1293507"/>
                  <a:pt x="7166093" y="1293507"/>
                  <a:pt x="7166093" y="2961290"/>
                </a:cubicBezTo>
                <a:cubicBezTo>
                  <a:pt x="7166093" y="3118258"/>
                  <a:pt x="7262933" y="3196741"/>
                  <a:pt x="7398507" y="3196741"/>
                </a:cubicBezTo>
                <a:cubicBezTo>
                  <a:pt x="7514713" y="3196741"/>
                  <a:pt x="7611553" y="3118258"/>
                  <a:pt x="7611553" y="2961290"/>
                </a:cubicBezTo>
                <a:cubicBezTo>
                  <a:pt x="7611553" y="2961290"/>
                  <a:pt x="7611553" y="2961290"/>
                  <a:pt x="7611553" y="1940999"/>
                </a:cubicBezTo>
                <a:cubicBezTo>
                  <a:pt x="7611553" y="1940999"/>
                  <a:pt x="7611553" y="1940999"/>
                  <a:pt x="7998909" y="2549249"/>
                </a:cubicBezTo>
                <a:cubicBezTo>
                  <a:pt x="8057013" y="2627733"/>
                  <a:pt x="8115117" y="2666975"/>
                  <a:pt x="8192589" y="2666975"/>
                </a:cubicBezTo>
                <a:cubicBezTo>
                  <a:pt x="8289427" y="2666975"/>
                  <a:pt x="8347531" y="2627733"/>
                  <a:pt x="8386265" y="2549249"/>
                </a:cubicBezTo>
                <a:cubicBezTo>
                  <a:pt x="8386265" y="2549249"/>
                  <a:pt x="8386265" y="2549249"/>
                  <a:pt x="8773621" y="1921378"/>
                </a:cubicBezTo>
                <a:cubicBezTo>
                  <a:pt x="8773621" y="1921378"/>
                  <a:pt x="8773621" y="1921378"/>
                  <a:pt x="8773621" y="2961290"/>
                </a:cubicBezTo>
                <a:cubicBezTo>
                  <a:pt x="8773621" y="3118258"/>
                  <a:pt x="8870461" y="3196741"/>
                  <a:pt x="9006037" y="3196741"/>
                </a:cubicBezTo>
                <a:cubicBezTo>
                  <a:pt x="9141611" y="3196741"/>
                  <a:pt x="9238449" y="3118258"/>
                  <a:pt x="9238449" y="2961290"/>
                </a:cubicBezTo>
                <a:lnTo>
                  <a:pt x="9238449" y="1293507"/>
                </a:lnTo>
                <a:cubicBezTo>
                  <a:pt x="9238449" y="1156160"/>
                  <a:pt x="9102875" y="1077676"/>
                  <a:pt x="8986669" y="1077676"/>
                </a:cubicBezTo>
                <a:cubicBezTo>
                  <a:pt x="8870461" y="1077676"/>
                  <a:pt x="8792989" y="1116918"/>
                  <a:pt x="8734887" y="1215023"/>
                </a:cubicBezTo>
                <a:cubicBezTo>
                  <a:pt x="8734887" y="1215023"/>
                  <a:pt x="8734887" y="1215023"/>
                  <a:pt x="8211955" y="2097967"/>
                </a:cubicBezTo>
                <a:cubicBezTo>
                  <a:pt x="8211955" y="2097967"/>
                  <a:pt x="8211955" y="2097967"/>
                  <a:pt x="7669657" y="1215023"/>
                </a:cubicBezTo>
                <a:cubicBezTo>
                  <a:pt x="7611553" y="1116918"/>
                  <a:pt x="7534081" y="1077676"/>
                  <a:pt x="7417875" y="1077676"/>
                </a:cubicBezTo>
                <a:close/>
                <a:moveTo>
                  <a:pt x="5461725" y="1058055"/>
                </a:moveTo>
                <a:cubicBezTo>
                  <a:pt x="5306783" y="1058055"/>
                  <a:pt x="5229311" y="1136539"/>
                  <a:pt x="5171208" y="1234644"/>
                </a:cubicBezTo>
                <a:cubicBezTo>
                  <a:pt x="5171208" y="1234644"/>
                  <a:pt x="5171208" y="1234644"/>
                  <a:pt x="4454599" y="2882806"/>
                </a:cubicBezTo>
                <a:cubicBezTo>
                  <a:pt x="4435231" y="2922048"/>
                  <a:pt x="4435231" y="2961290"/>
                  <a:pt x="4435231" y="3000532"/>
                </a:cubicBezTo>
                <a:cubicBezTo>
                  <a:pt x="4435231" y="3118258"/>
                  <a:pt x="4532070" y="3196741"/>
                  <a:pt x="4648277" y="3196741"/>
                </a:cubicBezTo>
                <a:cubicBezTo>
                  <a:pt x="4745116" y="3196741"/>
                  <a:pt x="4803219" y="3157500"/>
                  <a:pt x="4841955" y="3059395"/>
                </a:cubicBezTo>
                <a:cubicBezTo>
                  <a:pt x="4841955" y="3059395"/>
                  <a:pt x="4841955" y="3059395"/>
                  <a:pt x="4996897" y="2706217"/>
                </a:cubicBezTo>
                <a:cubicBezTo>
                  <a:pt x="4996897" y="2706217"/>
                  <a:pt x="4996897" y="2706217"/>
                  <a:pt x="5907185" y="2706217"/>
                </a:cubicBezTo>
                <a:lnTo>
                  <a:pt x="6042760" y="3059395"/>
                </a:lnTo>
                <a:cubicBezTo>
                  <a:pt x="6081495" y="3157500"/>
                  <a:pt x="6158967" y="3196741"/>
                  <a:pt x="6255805" y="3196741"/>
                </a:cubicBezTo>
                <a:cubicBezTo>
                  <a:pt x="6372013" y="3196741"/>
                  <a:pt x="6468853" y="3118258"/>
                  <a:pt x="6468853" y="3000532"/>
                </a:cubicBezTo>
                <a:cubicBezTo>
                  <a:pt x="6468853" y="2961290"/>
                  <a:pt x="6468853" y="2922048"/>
                  <a:pt x="6449485" y="2882806"/>
                </a:cubicBezTo>
                <a:cubicBezTo>
                  <a:pt x="6449485" y="2882806"/>
                  <a:pt x="6449485" y="2882806"/>
                  <a:pt x="5732875" y="1234644"/>
                </a:cubicBezTo>
                <a:cubicBezTo>
                  <a:pt x="5674771" y="1136539"/>
                  <a:pt x="5597300" y="1058055"/>
                  <a:pt x="5461725" y="1058055"/>
                </a:cubicBezTo>
                <a:close/>
                <a:moveTo>
                  <a:pt x="847119" y="0"/>
                </a:moveTo>
                <a:lnTo>
                  <a:pt x="14021983" y="0"/>
                </a:lnTo>
                <a:lnTo>
                  <a:pt x="14021847" y="630"/>
                </a:lnTo>
                <a:cubicBezTo>
                  <a:pt x="14018669" y="15384"/>
                  <a:pt x="13993249" y="133416"/>
                  <a:pt x="13789889" y="1077676"/>
                </a:cubicBezTo>
                <a:cubicBezTo>
                  <a:pt x="13731785" y="1058055"/>
                  <a:pt x="13673681" y="1058055"/>
                  <a:pt x="13615577" y="1058055"/>
                </a:cubicBezTo>
                <a:cubicBezTo>
                  <a:pt x="12976439" y="1058055"/>
                  <a:pt x="12511613" y="1548579"/>
                  <a:pt x="12511613" y="2137209"/>
                </a:cubicBezTo>
                <a:cubicBezTo>
                  <a:pt x="12511613" y="2745459"/>
                  <a:pt x="12957071" y="3216362"/>
                  <a:pt x="13596209" y="3216362"/>
                </a:cubicBezTo>
                <a:cubicBezTo>
                  <a:pt x="14235349" y="3216362"/>
                  <a:pt x="14700175" y="2725838"/>
                  <a:pt x="14700175" y="2137209"/>
                </a:cubicBezTo>
                <a:cubicBezTo>
                  <a:pt x="14700175" y="1960620"/>
                  <a:pt x="14661441" y="1784031"/>
                  <a:pt x="14583969" y="1646684"/>
                </a:cubicBezTo>
                <a:cubicBezTo>
                  <a:pt x="14583969" y="1646684"/>
                  <a:pt x="14583969" y="1646684"/>
                  <a:pt x="14196613" y="1940999"/>
                </a:cubicBezTo>
                <a:cubicBezTo>
                  <a:pt x="14215981" y="1999862"/>
                  <a:pt x="14235349" y="2078346"/>
                  <a:pt x="14235349" y="2137209"/>
                </a:cubicBezTo>
                <a:cubicBezTo>
                  <a:pt x="14235349" y="2510007"/>
                  <a:pt x="13983565" y="2784701"/>
                  <a:pt x="13615577" y="2784701"/>
                </a:cubicBezTo>
                <a:cubicBezTo>
                  <a:pt x="13247589" y="2784701"/>
                  <a:pt x="12976439" y="2490386"/>
                  <a:pt x="12976439" y="2137209"/>
                </a:cubicBezTo>
                <a:cubicBezTo>
                  <a:pt x="12976439" y="1784031"/>
                  <a:pt x="13228221" y="1489716"/>
                  <a:pt x="13596209" y="1489716"/>
                </a:cubicBezTo>
                <a:cubicBezTo>
                  <a:pt x="13634945" y="1489716"/>
                  <a:pt x="13654313" y="1489716"/>
                  <a:pt x="13693049" y="1489716"/>
                </a:cubicBezTo>
                <a:cubicBezTo>
                  <a:pt x="13693049" y="1489716"/>
                  <a:pt x="13693049" y="1489716"/>
                  <a:pt x="13518737" y="2274556"/>
                </a:cubicBezTo>
                <a:cubicBezTo>
                  <a:pt x="13518737" y="2274556"/>
                  <a:pt x="13518737" y="2274556"/>
                  <a:pt x="13576841" y="2313797"/>
                </a:cubicBezTo>
                <a:cubicBezTo>
                  <a:pt x="13576841" y="2313797"/>
                  <a:pt x="13576841" y="2313797"/>
                  <a:pt x="15302449" y="208867"/>
                </a:cubicBezTo>
                <a:lnTo>
                  <a:pt x="15473677" y="0"/>
                </a:lnTo>
                <a:lnTo>
                  <a:pt x="19895817" y="0"/>
                </a:lnTo>
                <a:lnTo>
                  <a:pt x="20086775" y="11552"/>
                </a:lnTo>
                <a:cubicBezTo>
                  <a:pt x="20517065" y="68345"/>
                  <a:pt x="20714017" y="312956"/>
                  <a:pt x="20739957" y="787481"/>
                </a:cubicBezTo>
                <a:lnTo>
                  <a:pt x="20742935" y="901016"/>
                </a:lnTo>
                <a:lnTo>
                  <a:pt x="20742935" y="3471506"/>
                </a:lnTo>
                <a:lnTo>
                  <a:pt x="20739957" y="3585041"/>
                </a:lnTo>
                <a:cubicBezTo>
                  <a:pt x="20710027" y="4132570"/>
                  <a:pt x="20452417" y="4374000"/>
                  <a:pt x="19871385" y="4374000"/>
                </a:cubicBezTo>
                <a:lnTo>
                  <a:pt x="871552" y="4374000"/>
                </a:lnTo>
                <a:cubicBezTo>
                  <a:pt x="251782" y="4374000"/>
                  <a:pt x="0" y="4099306"/>
                  <a:pt x="0" y="3471435"/>
                </a:cubicBezTo>
                <a:cubicBezTo>
                  <a:pt x="0" y="3471435"/>
                  <a:pt x="0" y="3471435"/>
                  <a:pt x="0" y="901087"/>
                </a:cubicBezTo>
                <a:cubicBezTo>
                  <a:pt x="0" y="351700"/>
                  <a:pt x="192771" y="72714"/>
                  <a:pt x="656161" y="1155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/>
              <a:t>vel</a:t>
            </a:r>
          </a:p>
        </p:txBody>
      </p:sp>
      <p:sp>
        <p:nvSpPr>
          <p:cNvPr id="10" name="Slide Number Placeholder 5" hidden="1">
            <a:extLst>
              <a:ext uri="{FF2B5EF4-FFF2-40B4-BE49-F238E27FC236}">
                <a16:creationId xmlns:a16="http://schemas.microsoft.com/office/drawing/2014/main" id="{DB3E8C21-56F3-43EB-BF88-4EEB72C3F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35D10A95-9140-4D91-8BAE-655D1782D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en-DK"/>
          </a:p>
        </p:txBody>
      </p:sp>
      <p:sp>
        <p:nvSpPr>
          <p:cNvPr id="12" name="Date_DateCustomA" hidden="1">
            <a:extLst>
              <a:ext uri="{FF2B5EF4-FFF2-40B4-BE49-F238E27FC236}">
                <a16:creationId xmlns:a16="http://schemas.microsoft.com/office/drawing/2014/main" id="{3FA8083C-E59E-4629-A5C9-D403872552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2387138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GB" sz="1800" noProof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267E1F-9146-4D51-A3EA-9E268FC35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18" y="1945915"/>
            <a:ext cx="7330441" cy="2768684"/>
          </a:xfrm>
        </p:spPr>
        <p:txBody>
          <a:bodyPr/>
          <a:lstStyle>
            <a:lvl1pPr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Quotation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1E1ADCAE-53E0-4B32-A2CA-095078D0C6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6072" y="5018936"/>
            <a:ext cx="7332990" cy="1084011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Name, Title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3001" y="6280500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3001" y="6128101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E8FF56-E9E6-4CE1-A183-9B907183A27A}"/>
              </a:ext>
            </a:extLst>
          </p:cNvPr>
          <p:cNvSpPr txBox="1"/>
          <p:nvPr userDrawn="1"/>
        </p:nvSpPr>
        <p:spPr bwMode="auto">
          <a:xfrm>
            <a:off x="805541" y="2249830"/>
            <a:ext cx="1671855" cy="282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2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2697" marR="0" indent="-25395" algn="l" defTabSz="457109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GB" sz="19896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“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A9AB153B-AFF1-4043-8D3F-263FEAF2377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617" y="6158174"/>
            <a:ext cx="1219359" cy="25711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5D8EFE0-F00D-46BC-9E29-8C829868EF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tx1"/>
                </a:solidFill>
              </a:defRPr>
            </a:lvl1pPr>
          </a:lstStyle>
          <a:p>
            <a:pPr algn="r"/>
            <a:endParaRPr lang="en-GB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BA90A93D-37F9-4C65-91AC-8C8D05B4C5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A8D4E2C-4AD4-4902-9AA6-258C412AEED1}" type="datetime1">
              <a:rPr lang="en-GB" smtClean="0"/>
              <a:t>10/02/2022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659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9C08-81B3-4176-9291-8D17ECB7FCD9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2249-CC08-43F6-AAD3-8CB288064F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79542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65C857B0-BA7F-4231-B59A-526700FAC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E9997-006D-492C-9877-F7617EDD29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/>
          </a:p>
        </p:txBody>
      </p:sp>
      <p:sp>
        <p:nvSpPr>
          <p:cNvPr id="7" name="Date_DateCustomA">
            <a:extLst>
              <a:ext uri="{FF2B5EF4-FFF2-40B4-BE49-F238E27FC236}">
                <a16:creationId xmlns:a16="http://schemas.microsoft.com/office/drawing/2014/main" id="{5FC6988B-A4CB-4E12-A565-68D705C3AB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2E10D1A-D613-41CE-B02A-846290684BA0}" type="datetime1">
              <a:rPr lang="en-GB" smtClean="0"/>
              <a:t>10/02/2022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1422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ED85EA1-D7DA-4042-AE58-E34BD5AC5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/>
          </a:p>
        </p:txBody>
      </p:sp>
      <p:sp>
        <p:nvSpPr>
          <p:cNvPr id="5" name="Date_DateCustomA">
            <a:extLst>
              <a:ext uri="{FF2B5EF4-FFF2-40B4-BE49-F238E27FC236}">
                <a16:creationId xmlns:a16="http://schemas.microsoft.com/office/drawing/2014/main" id="{235F65ED-2265-47AB-ACC6-E4B66C3907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47FB7D42-25F0-4925-AB91-37097B4A81F1}" type="datetime1">
              <a:rPr lang="en-GB" smtClean="0"/>
              <a:t>10/02/2022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2477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GB" sz="1800" noProof="0"/>
          </a:p>
        </p:txBody>
      </p:sp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798617" y="452440"/>
            <a:ext cx="10590003" cy="1196444"/>
          </a:xfrm>
        </p:spPr>
        <p:txBody>
          <a:bodyPr tIns="0"/>
          <a:lstStyle>
            <a:lvl1pPr>
              <a:defRPr sz="3199" cap="all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fi-FI" noProof="0"/>
              <a:t>Muokkaa ots. perustyyl. napsautt.</a:t>
            </a:r>
            <a:endParaRPr lang="en-GB" noProof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3001" y="6280500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3001" y="6128101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35857DB-8C0B-4148-8AB1-F694D65BF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862E3217-7BDA-45E6-ADB1-C065AF264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9270F80D-0DED-41DC-8003-ACA44099192B}" type="datetime1">
              <a:rPr lang="en-GB" smtClean="0"/>
              <a:t>10/02/2022</a:t>
            </a:fld>
            <a:endParaRPr lang="en-GB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CCD3D23-05BF-4B57-8284-15FF6D1217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617" y="6158174"/>
            <a:ext cx="2826368" cy="255541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7178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GB" sz="1800" noProof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DF7DBE-6CC3-4F9E-A396-E82820B89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18" y="452439"/>
            <a:ext cx="4886960" cy="44319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Thank you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AAE5DB4-A422-4286-935C-1ABCA4CCEF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618" y="4970200"/>
            <a:ext cx="4886960" cy="365370"/>
          </a:xfrm>
        </p:spPr>
        <p:txBody>
          <a:bodyPr lIns="0" anchor="b" anchorCtr="0"/>
          <a:lstStyle>
            <a:lvl1pPr marL="0" indent="0"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Name, Department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862EE0-F879-436B-A5EA-70A7F83ABF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618" y="5332765"/>
            <a:ext cx="4886960" cy="424314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1pPr>
            <a:lvl2pPr marL="395921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727055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>
              <a:buFontTx/>
              <a:buNone/>
              <a:defRPr sz="1600">
                <a:solidFill>
                  <a:schemeClr val="bg1"/>
                </a:solidFill>
              </a:defRPr>
            </a:lvl4pPr>
            <a:lvl5pPr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xxx@ramboll.com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3001" y="6280500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3001" y="6128101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9855619-46E8-4B12-8D5A-DE35520219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/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id="{9CA6E42C-D397-4857-89FC-8B948A95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5E849237-3873-4459-A547-67B1C8011873}" type="datetime1">
              <a:rPr lang="en-GB" smtClean="0"/>
              <a:t>10/02/2022</a:t>
            </a:fld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49BD8C4-6612-438B-81F5-53DD9DF90E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617" y="6158174"/>
            <a:ext cx="2826825" cy="25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46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C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GB" sz="1800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0DA34D-CD01-4059-B449-4DCD238F6A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40"/>
            <a:ext cx="12192000" cy="6855521"/>
          </a:xfrm>
          <a:prstGeom prst="rect">
            <a:avLst/>
          </a:prstGeom>
        </p:spPr>
      </p:pic>
      <p:sp>
        <p:nvSpPr>
          <p:cNvPr id="12" name="SD_FLD_DocumentDate"/>
          <p:cNvSpPr txBox="1"/>
          <p:nvPr userDrawn="1"/>
        </p:nvSpPr>
        <p:spPr bwMode="auto">
          <a:xfrm>
            <a:off x="6093001" y="6280500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3001" y="6128101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35857DB-8C0B-4148-8AB1-F694D65BF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862E3217-7BDA-45E6-ADB1-C065AF264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9270F80D-0DED-41DC-8003-ACA44099192B}" type="datetime1">
              <a:rPr lang="en-GB" smtClean="0"/>
              <a:t>10/02/2022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154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65C857B0-BA7F-4231-B59A-526700FAC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7" y="452438"/>
            <a:ext cx="10590003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E9997-006D-492C-9877-F7617EDD29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/>
          </a:p>
        </p:txBody>
      </p:sp>
      <p:sp>
        <p:nvSpPr>
          <p:cNvPr id="7" name="Date_DateCustomA">
            <a:extLst>
              <a:ext uri="{FF2B5EF4-FFF2-40B4-BE49-F238E27FC236}">
                <a16:creationId xmlns:a16="http://schemas.microsoft.com/office/drawing/2014/main" id="{5FC6988B-A4CB-4E12-A565-68D705C3AB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2E10D1A-D613-41CE-B02A-846290684BA0}" type="datetime1">
              <a:rPr lang="en-GB" smtClean="0"/>
              <a:t>10/02/2022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6572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AF5ED276-0204-40E6-B3D6-A29A0811A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510394"/>
            <a:ext cx="11834341" cy="3159498"/>
          </a:xfrm>
          <a:custGeom>
            <a:avLst/>
            <a:gdLst>
              <a:gd name="T0" fmla="*/ 0 w 32870"/>
              <a:gd name="T1" fmla="*/ 3229 h 8296"/>
              <a:gd name="T2" fmla="*/ 0 w 32870"/>
              <a:gd name="T3" fmla="*/ 8296 h 8296"/>
              <a:gd name="T4" fmla="*/ 16387 w 32870"/>
              <a:gd name="T5" fmla="*/ 4042 h 8296"/>
              <a:gd name="T6" fmla="*/ 32870 w 32870"/>
              <a:gd name="T7" fmla="*/ 4037 h 8296"/>
              <a:gd name="T8" fmla="*/ 32870 w 32870"/>
              <a:gd name="T9" fmla="*/ 0 h 8296"/>
              <a:gd name="T10" fmla="*/ 15744 w 32870"/>
              <a:gd name="T11" fmla="*/ 14 h 8296"/>
              <a:gd name="T12" fmla="*/ 0 w 32870"/>
              <a:gd name="T13" fmla="*/ 3229 h 8296"/>
              <a:gd name="connsiteX0" fmla="*/ 0 w 10000"/>
              <a:gd name="connsiteY0" fmla="*/ 4445 h 10553"/>
              <a:gd name="connsiteX1" fmla="*/ 0 w 10000"/>
              <a:gd name="connsiteY1" fmla="*/ 10553 h 10553"/>
              <a:gd name="connsiteX2" fmla="*/ 4985 w 10000"/>
              <a:gd name="connsiteY2" fmla="*/ 5425 h 10553"/>
              <a:gd name="connsiteX3" fmla="*/ 10000 w 10000"/>
              <a:gd name="connsiteY3" fmla="*/ 5419 h 10553"/>
              <a:gd name="connsiteX4" fmla="*/ 10000 w 10000"/>
              <a:gd name="connsiteY4" fmla="*/ 553 h 10553"/>
              <a:gd name="connsiteX5" fmla="*/ 4601 w 10000"/>
              <a:gd name="connsiteY5" fmla="*/ 0 h 10553"/>
              <a:gd name="connsiteX6" fmla="*/ 0 w 10000"/>
              <a:gd name="connsiteY6" fmla="*/ 4445 h 10553"/>
              <a:gd name="connsiteX0" fmla="*/ 0 w 10000"/>
              <a:gd name="connsiteY0" fmla="*/ 4468 h 10576"/>
              <a:gd name="connsiteX1" fmla="*/ 0 w 10000"/>
              <a:gd name="connsiteY1" fmla="*/ 10576 h 10576"/>
              <a:gd name="connsiteX2" fmla="*/ 4985 w 10000"/>
              <a:gd name="connsiteY2" fmla="*/ 5448 h 10576"/>
              <a:gd name="connsiteX3" fmla="*/ 10000 w 10000"/>
              <a:gd name="connsiteY3" fmla="*/ 5442 h 10576"/>
              <a:gd name="connsiteX4" fmla="*/ 10000 w 10000"/>
              <a:gd name="connsiteY4" fmla="*/ 576 h 10576"/>
              <a:gd name="connsiteX5" fmla="*/ 4601 w 10000"/>
              <a:gd name="connsiteY5" fmla="*/ 23 h 10576"/>
              <a:gd name="connsiteX6" fmla="*/ 0 w 10000"/>
              <a:gd name="connsiteY6" fmla="*/ 4468 h 10576"/>
              <a:gd name="connsiteX0" fmla="*/ 0 w 10000"/>
              <a:gd name="connsiteY0" fmla="*/ 4468 h 10576"/>
              <a:gd name="connsiteX1" fmla="*/ 0 w 10000"/>
              <a:gd name="connsiteY1" fmla="*/ 10576 h 10576"/>
              <a:gd name="connsiteX2" fmla="*/ 4985 w 10000"/>
              <a:gd name="connsiteY2" fmla="*/ 5448 h 10576"/>
              <a:gd name="connsiteX3" fmla="*/ 10000 w 10000"/>
              <a:gd name="connsiteY3" fmla="*/ 5442 h 10576"/>
              <a:gd name="connsiteX4" fmla="*/ 10000 w 10000"/>
              <a:gd name="connsiteY4" fmla="*/ 576 h 10576"/>
              <a:gd name="connsiteX5" fmla="*/ 4601 w 10000"/>
              <a:gd name="connsiteY5" fmla="*/ 23 h 10576"/>
              <a:gd name="connsiteX6" fmla="*/ 0 w 10000"/>
              <a:gd name="connsiteY6" fmla="*/ 4468 h 1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576">
                <a:moveTo>
                  <a:pt x="0" y="4468"/>
                </a:moveTo>
                <a:lnTo>
                  <a:pt x="0" y="10576"/>
                </a:lnTo>
                <a:cubicBezTo>
                  <a:pt x="1195" y="6090"/>
                  <a:pt x="3644" y="5440"/>
                  <a:pt x="4985" y="5448"/>
                </a:cubicBezTo>
                <a:lnTo>
                  <a:pt x="10000" y="5442"/>
                </a:lnTo>
                <a:lnTo>
                  <a:pt x="10000" y="576"/>
                </a:lnTo>
                <a:cubicBezTo>
                  <a:pt x="7689" y="-155"/>
                  <a:pt x="4944" y="14"/>
                  <a:pt x="4601" y="23"/>
                </a:cubicBezTo>
                <a:cubicBezTo>
                  <a:pt x="2299" y="83"/>
                  <a:pt x="342" y="2596"/>
                  <a:pt x="0" y="4468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18A66D6D-8F98-4660-A768-97FB85B4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74025"/>
          </a:xfrm>
          <a:custGeom>
            <a:avLst/>
            <a:gdLst>
              <a:gd name="T0" fmla="*/ 0 w 32870"/>
              <a:gd name="T1" fmla="*/ 4209 h 12980"/>
              <a:gd name="T2" fmla="*/ 0 w 32870"/>
              <a:gd name="T3" fmla="*/ 12980 h 12980"/>
              <a:gd name="T4" fmla="*/ 15744 w 32870"/>
              <a:gd name="T5" fmla="*/ 9766 h 12980"/>
              <a:gd name="T6" fmla="*/ 32870 w 32870"/>
              <a:gd name="T7" fmla="*/ 9751 h 12980"/>
              <a:gd name="T8" fmla="*/ 32870 w 32870"/>
              <a:gd name="T9" fmla="*/ 0 h 12980"/>
              <a:gd name="T10" fmla="*/ 11591 w 32870"/>
              <a:gd name="T11" fmla="*/ 0 h 12980"/>
              <a:gd name="T12" fmla="*/ 0 w 32870"/>
              <a:gd name="T13" fmla="*/ 4209 h 12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12980">
                <a:moveTo>
                  <a:pt x="0" y="4209"/>
                </a:moveTo>
                <a:lnTo>
                  <a:pt x="0" y="12980"/>
                </a:lnTo>
                <a:cubicBezTo>
                  <a:pt x="3166" y="11041"/>
                  <a:pt x="8177" y="9815"/>
                  <a:pt x="15744" y="9766"/>
                </a:cubicBezTo>
                <a:cubicBezTo>
                  <a:pt x="16871" y="9758"/>
                  <a:pt x="24550" y="9754"/>
                  <a:pt x="32870" y="9751"/>
                </a:cubicBez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378395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5458" y="5732590"/>
            <a:ext cx="7060949" cy="642035"/>
          </a:xfrm>
        </p:spPr>
        <p:txBody>
          <a:bodyPr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B88DF8E-5E02-40AB-90C4-DE45B779F0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14879" y="5732590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tx2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15.3.2021</a:t>
            </a:r>
            <a:endParaRPr lang="fi-FI" sz="1600">
              <a:solidFill>
                <a:schemeClr val="tx2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79E75F-9A0D-4860-913E-C4C401DAD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28116" y="5455057"/>
            <a:ext cx="4114800" cy="204601"/>
          </a:xfrm>
        </p:spPr>
        <p:txBody>
          <a:bodyPr/>
          <a:lstStyle>
            <a:lvl1pPr algn="r">
              <a:defRPr lang="fi-FI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i-FI"/>
              <a:t>Kristiina Karppi</a:t>
            </a:r>
            <a:endParaRPr lang="fi-FI" sz="16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27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>
            <a:extLst>
              <a:ext uri="{FF2B5EF4-FFF2-40B4-BE49-F238E27FC236}">
                <a16:creationId xmlns:a16="http://schemas.microsoft.com/office/drawing/2014/main" id="{05F8CEAE-2B96-485D-B411-8B7C510B0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939871"/>
            <a:ext cx="11834341" cy="2720456"/>
          </a:xfrm>
          <a:custGeom>
            <a:avLst/>
            <a:gdLst>
              <a:gd name="T0" fmla="*/ 0 w 32870"/>
              <a:gd name="T1" fmla="*/ 2226 h 7380"/>
              <a:gd name="T2" fmla="*/ 0 w 32870"/>
              <a:gd name="T3" fmla="*/ 7380 h 7380"/>
              <a:gd name="T4" fmla="*/ 14422 w 32870"/>
              <a:gd name="T5" fmla="*/ 4565 h 7380"/>
              <a:gd name="T6" fmla="*/ 32870 w 32870"/>
              <a:gd name="T7" fmla="*/ 4560 h 7380"/>
              <a:gd name="T8" fmla="*/ 32870 w 32870"/>
              <a:gd name="T9" fmla="*/ 0 h 7380"/>
              <a:gd name="T10" fmla="*/ 13779 w 32870"/>
              <a:gd name="T11" fmla="*/ 16 h 7380"/>
              <a:gd name="T12" fmla="*/ 0 w 32870"/>
              <a:gd name="T13" fmla="*/ 2226 h 7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380">
                <a:moveTo>
                  <a:pt x="0" y="2226"/>
                </a:moveTo>
                <a:lnTo>
                  <a:pt x="0" y="7380"/>
                </a:lnTo>
                <a:cubicBezTo>
                  <a:pt x="4241" y="4951"/>
                  <a:pt x="10659" y="4560"/>
                  <a:pt x="14422" y="4565"/>
                </a:cubicBezTo>
                <a:cubicBezTo>
                  <a:pt x="15294" y="4566"/>
                  <a:pt x="23963" y="4563"/>
                  <a:pt x="32870" y="456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E1153FAC-44DF-431E-A26D-60482F42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2577"/>
          </a:xfrm>
          <a:custGeom>
            <a:avLst/>
            <a:gdLst>
              <a:gd name="T0" fmla="*/ 32870 w 32870"/>
              <a:gd name="T1" fmla="*/ 11160 h 12864"/>
              <a:gd name="T2" fmla="*/ 32870 w 32870"/>
              <a:gd name="T3" fmla="*/ 0 h 12864"/>
              <a:gd name="T4" fmla="*/ 11591 w 32870"/>
              <a:gd name="T5" fmla="*/ 0 h 12864"/>
              <a:gd name="T6" fmla="*/ 0 w 32870"/>
              <a:gd name="T7" fmla="*/ 4209 h 12864"/>
              <a:gd name="T8" fmla="*/ 0 w 32870"/>
              <a:gd name="T9" fmla="*/ 12864 h 12864"/>
              <a:gd name="T10" fmla="*/ 13779 w 32870"/>
              <a:gd name="T11" fmla="*/ 10654 h 12864"/>
              <a:gd name="T12" fmla="*/ 32870 w 32870"/>
              <a:gd name="T13" fmla="*/ 10638 h 12864"/>
              <a:gd name="T14" fmla="*/ 32870 w 32870"/>
              <a:gd name="T15" fmla="*/ 11160 h 1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870" h="12864">
                <a:moveTo>
                  <a:pt x="32870" y="11160"/>
                </a:move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2864"/>
                </a:lnTo>
                <a:cubicBezTo>
                  <a:pt x="3156" y="11514"/>
                  <a:pt x="7620" y="10694"/>
                  <a:pt x="13779" y="10654"/>
                </a:cubicBezTo>
                <a:cubicBezTo>
                  <a:pt x="15112" y="10646"/>
                  <a:pt x="23927" y="10641"/>
                  <a:pt x="32870" y="10638"/>
                </a:cubicBezTo>
                <a:lnTo>
                  <a:pt x="32870" y="1116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720931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5458" y="4737495"/>
            <a:ext cx="7068698" cy="642035"/>
          </a:xfrm>
        </p:spPr>
        <p:txBody>
          <a:bodyPr anchor="t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39075F1A-02C4-4735-B1E3-C64DC67F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4156" y="4737495"/>
            <a:ext cx="1240109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15.3.2021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6BD6B811-C650-4A18-9C6D-CB0DEFCA7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1172" y="4459962"/>
            <a:ext cx="4114800" cy="20460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Kristiina Karppi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8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3" preserve="1" userDrawn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19E26A5B-0527-2A40-8198-D97AB2849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0" y="180000"/>
            <a:ext cx="11834343" cy="5653369"/>
          </a:xfrm>
          <a:custGeom>
            <a:avLst/>
            <a:gdLst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4632577 h 5653369"/>
              <a:gd name="connsiteX7" fmla="*/ 2 w 11834343"/>
              <a:gd name="connsiteY7" fmla="*/ 2262418 h 5653369"/>
              <a:gd name="connsiteX8" fmla="*/ 2 w 11834343"/>
              <a:gd name="connsiteY8" fmla="*/ 1515743 h 5653369"/>
              <a:gd name="connsiteX9" fmla="*/ 4173164 w 11834343"/>
              <a:gd name="connsiteY9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2262418 h 5653369"/>
              <a:gd name="connsiteX7" fmla="*/ 2 w 11834343"/>
              <a:gd name="connsiteY7" fmla="*/ 1515743 h 5653369"/>
              <a:gd name="connsiteX8" fmla="*/ 4173164 w 11834343"/>
              <a:gd name="connsiteY8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1515743 h 5653369"/>
              <a:gd name="connsiteX7" fmla="*/ 4173164 w 11834343"/>
              <a:gd name="connsiteY7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4781242 h 5653369"/>
              <a:gd name="connsiteX4" fmla="*/ 2 w 11834343"/>
              <a:gd name="connsiteY4" fmla="*/ 5653369 h 5653369"/>
              <a:gd name="connsiteX5" fmla="*/ 2 w 11834343"/>
              <a:gd name="connsiteY5" fmla="*/ 1515743 h 5653369"/>
              <a:gd name="connsiteX6" fmla="*/ 4173164 w 11834343"/>
              <a:gd name="connsiteY6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4781242 h 5653369"/>
              <a:gd name="connsiteX3" fmla="*/ 2 w 11834343"/>
              <a:gd name="connsiteY3" fmla="*/ 5653369 h 5653369"/>
              <a:gd name="connsiteX4" fmla="*/ 2 w 11834343"/>
              <a:gd name="connsiteY4" fmla="*/ 1515743 h 5653369"/>
              <a:gd name="connsiteX5" fmla="*/ 4173164 w 11834343"/>
              <a:gd name="connsiteY5" fmla="*/ 0 h 565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4343" h="5653369">
                <a:moveTo>
                  <a:pt x="4173164" y="0"/>
                </a:moveTo>
                <a:lnTo>
                  <a:pt x="11834343" y="0"/>
                </a:lnTo>
                <a:lnTo>
                  <a:pt x="11834343" y="4781242"/>
                </a:lnTo>
                <a:cubicBezTo>
                  <a:pt x="11819942" y="4767138"/>
                  <a:pt x="-5758" y="5651802"/>
                  <a:pt x="2" y="5653369"/>
                </a:cubicBezTo>
                <a:lnTo>
                  <a:pt x="2" y="1515743"/>
                </a:lnTo>
                <a:cubicBezTo>
                  <a:pt x="2819434" y="1624499"/>
                  <a:pt x="3916820" y="928388"/>
                  <a:pt x="4173164" y="0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BFBF6B36-2C5D-4C96-B600-824137F55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78858" y="3996390"/>
            <a:ext cx="11834341" cy="2681610"/>
          </a:xfrm>
          <a:custGeom>
            <a:avLst/>
            <a:gdLst>
              <a:gd name="connsiteX0" fmla="*/ 0 w 11834341"/>
              <a:gd name="connsiteY0" fmla="*/ 0 h 2987423"/>
              <a:gd name="connsiteX1" fmla="*/ 11834341 w 11834341"/>
              <a:gd name="connsiteY1" fmla="*/ 0 h 2987423"/>
              <a:gd name="connsiteX2" fmla="*/ 11834341 w 11834341"/>
              <a:gd name="connsiteY2" fmla="*/ 2987423 h 2987423"/>
              <a:gd name="connsiteX3" fmla="*/ 0 w 11834341"/>
              <a:gd name="connsiteY3" fmla="*/ 2987423 h 2987423"/>
              <a:gd name="connsiteX4" fmla="*/ 0 w 11834341"/>
              <a:gd name="connsiteY4" fmla="*/ 0 h 2987423"/>
              <a:gd name="connsiteX0" fmla="*/ 9467 w 11843808"/>
              <a:gd name="connsiteY0" fmla="*/ 0 h 2987423"/>
              <a:gd name="connsiteX1" fmla="*/ 11843808 w 11843808"/>
              <a:gd name="connsiteY1" fmla="*/ 0 h 2987423"/>
              <a:gd name="connsiteX2" fmla="*/ 11843808 w 11843808"/>
              <a:gd name="connsiteY2" fmla="*/ 2987423 h 2987423"/>
              <a:gd name="connsiteX3" fmla="*/ 9467 w 11843808"/>
              <a:gd name="connsiteY3" fmla="*/ 2987423 h 2987423"/>
              <a:gd name="connsiteX4" fmla="*/ 0 w 11843808"/>
              <a:gd name="connsiteY4" fmla="*/ 1159280 h 2987423"/>
              <a:gd name="connsiteX5" fmla="*/ 9467 w 11843808"/>
              <a:gd name="connsiteY5" fmla="*/ 0 h 2987423"/>
              <a:gd name="connsiteX0" fmla="*/ 9467 w 11843808"/>
              <a:gd name="connsiteY0" fmla="*/ 2008 h 2989431"/>
              <a:gd name="connsiteX1" fmla="*/ 5925312 w 11843808"/>
              <a:gd name="connsiteY1" fmla="*/ 0 h 2989431"/>
              <a:gd name="connsiteX2" fmla="*/ 11843808 w 11843808"/>
              <a:gd name="connsiteY2" fmla="*/ 2008 h 2989431"/>
              <a:gd name="connsiteX3" fmla="*/ 11843808 w 11843808"/>
              <a:gd name="connsiteY3" fmla="*/ 2989431 h 2989431"/>
              <a:gd name="connsiteX4" fmla="*/ 9467 w 11843808"/>
              <a:gd name="connsiteY4" fmla="*/ 2989431 h 2989431"/>
              <a:gd name="connsiteX5" fmla="*/ 0 w 11843808"/>
              <a:gd name="connsiteY5" fmla="*/ 1161288 h 2989431"/>
              <a:gd name="connsiteX6" fmla="*/ 9467 w 11843808"/>
              <a:gd name="connsiteY6" fmla="*/ 2008 h 2989431"/>
              <a:gd name="connsiteX0" fmla="*/ 650 w 11834991"/>
              <a:gd name="connsiteY0" fmla="*/ 2008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6" fmla="*/ 650 w 11834991"/>
              <a:gd name="connsiteY6" fmla="*/ 2008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732 h 2989700"/>
              <a:gd name="connsiteX1" fmla="*/ 5916495 w 11834991"/>
              <a:gd name="connsiteY1" fmla="*/ 269 h 2989700"/>
              <a:gd name="connsiteX2" fmla="*/ 11834991 w 11834991"/>
              <a:gd name="connsiteY2" fmla="*/ 2277 h 2989700"/>
              <a:gd name="connsiteX3" fmla="*/ 11834991 w 11834991"/>
              <a:gd name="connsiteY3" fmla="*/ 2989700 h 2989700"/>
              <a:gd name="connsiteX4" fmla="*/ 650 w 11834991"/>
              <a:gd name="connsiteY4" fmla="*/ 2989700 h 2989700"/>
              <a:gd name="connsiteX5" fmla="*/ 3883 w 11834991"/>
              <a:gd name="connsiteY5" fmla="*/ 1164732 h 2989700"/>
              <a:gd name="connsiteX0" fmla="*/ 3883 w 11834991"/>
              <a:gd name="connsiteY0" fmla="*/ 1164463 h 2989431"/>
              <a:gd name="connsiteX1" fmla="*/ 1805336 w 11834991"/>
              <a:gd name="connsiteY1" fmla="*/ 525357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6530 h 2991498"/>
              <a:gd name="connsiteX1" fmla="*/ 1758770 w 11834991"/>
              <a:gd name="connsiteY1" fmla="*/ 453341 h 2991498"/>
              <a:gd name="connsiteX2" fmla="*/ 5916495 w 11834991"/>
              <a:gd name="connsiteY2" fmla="*/ 2067 h 2991498"/>
              <a:gd name="connsiteX3" fmla="*/ 11834991 w 11834991"/>
              <a:gd name="connsiteY3" fmla="*/ 4075 h 2991498"/>
              <a:gd name="connsiteX4" fmla="*/ 11834991 w 11834991"/>
              <a:gd name="connsiteY4" fmla="*/ 2991498 h 2991498"/>
              <a:gd name="connsiteX5" fmla="*/ 650 w 11834991"/>
              <a:gd name="connsiteY5" fmla="*/ 2991498 h 2991498"/>
              <a:gd name="connsiteX6" fmla="*/ 3883 w 11834991"/>
              <a:gd name="connsiteY6" fmla="*/ 1166530 h 2991498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775 h 2989743"/>
              <a:gd name="connsiteX1" fmla="*/ 1758770 w 11834991"/>
              <a:gd name="connsiteY1" fmla="*/ 451586 h 2989743"/>
              <a:gd name="connsiteX2" fmla="*/ 5916495 w 11834991"/>
              <a:gd name="connsiteY2" fmla="*/ 312 h 2989743"/>
              <a:gd name="connsiteX3" fmla="*/ 11834991 w 11834991"/>
              <a:gd name="connsiteY3" fmla="*/ 2320 h 2989743"/>
              <a:gd name="connsiteX4" fmla="*/ 11834991 w 11834991"/>
              <a:gd name="connsiteY4" fmla="*/ 2989743 h 2989743"/>
              <a:gd name="connsiteX5" fmla="*/ 650 w 11834991"/>
              <a:gd name="connsiteY5" fmla="*/ 2989743 h 2989743"/>
              <a:gd name="connsiteX6" fmla="*/ 3883 w 11834991"/>
              <a:gd name="connsiteY6" fmla="*/ 1164775 h 2989743"/>
              <a:gd name="connsiteX0" fmla="*/ 3883 w 11834991"/>
              <a:gd name="connsiteY0" fmla="*/ 1164880 h 2989848"/>
              <a:gd name="connsiteX1" fmla="*/ 1932336 w 11834991"/>
              <a:gd name="connsiteY1" fmla="*/ 411474 h 2989848"/>
              <a:gd name="connsiteX2" fmla="*/ 5916495 w 11834991"/>
              <a:gd name="connsiteY2" fmla="*/ 417 h 2989848"/>
              <a:gd name="connsiteX3" fmla="*/ 11834991 w 11834991"/>
              <a:gd name="connsiteY3" fmla="*/ 2425 h 2989848"/>
              <a:gd name="connsiteX4" fmla="*/ 11834991 w 11834991"/>
              <a:gd name="connsiteY4" fmla="*/ 2989848 h 2989848"/>
              <a:gd name="connsiteX5" fmla="*/ 650 w 11834991"/>
              <a:gd name="connsiteY5" fmla="*/ 2989848 h 2989848"/>
              <a:gd name="connsiteX6" fmla="*/ 3883 w 11834991"/>
              <a:gd name="connsiteY6" fmla="*/ 1164880 h 2989848"/>
              <a:gd name="connsiteX0" fmla="*/ 3883 w 11834991"/>
              <a:gd name="connsiteY0" fmla="*/ 1164867 h 2989835"/>
              <a:gd name="connsiteX1" fmla="*/ 1932336 w 11834991"/>
              <a:gd name="connsiteY1" fmla="*/ 411461 h 2989835"/>
              <a:gd name="connsiteX2" fmla="*/ 5916495 w 11834991"/>
              <a:gd name="connsiteY2" fmla="*/ 404 h 2989835"/>
              <a:gd name="connsiteX3" fmla="*/ 11834991 w 11834991"/>
              <a:gd name="connsiteY3" fmla="*/ 2412 h 2989835"/>
              <a:gd name="connsiteX4" fmla="*/ 11834991 w 11834991"/>
              <a:gd name="connsiteY4" fmla="*/ 2989835 h 2989835"/>
              <a:gd name="connsiteX5" fmla="*/ 650 w 11834991"/>
              <a:gd name="connsiteY5" fmla="*/ 2989835 h 2989835"/>
              <a:gd name="connsiteX6" fmla="*/ 3883 w 11834991"/>
              <a:gd name="connsiteY6" fmla="*/ 1164867 h 2989835"/>
              <a:gd name="connsiteX0" fmla="*/ 3883 w 11834991"/>
              <a:gd name="connsiteY0" fmla="*/ 1164888 h 2989856"/>
              <a:gd name="connsiteX1" fmla="*/ 1921753 w 11834991"/>
              <a:gd name="connsiteY1" fmla="*/ 405132 h 2989856"/>
              <a:gd name="connsiteX2" fmla="*/ 5916495 w 11834991"/>
              <a:gd name="connsiteY2" fmla="*/ 425 h 2989856"/>
              <a:gd name="connsiteX3" fmla="*/ 11834991 w 11834991"/>
              <a:gd name="connsiteY3" fmla="*/ 2433 h 2989856"/>
              <a:gd name="connsiteX4" fmla="*/ 11834991 w 11834991"/>
              <a:gd name="connsiteY4" fmla="*/ 2989856 h 2989856"/>
              <a:gd name="connsiteX5" fmla="*/ 650 w 11834991"/>
              <a:gd name="connsiteY5" fmla="*/ 2989856 h 2989856"/>
              <a:gd name="connsiteX6" fmla="*/ 3883 w 11834991"/>
              <a:gd name="connsiteY6" fmla="*/ 1164888 h 2989856"/>
              <a:gd name="connsiteX0" fmla="*/ 43 w 11835384"/>
              <a:gd name="connsiteY0" fmla="*/ 893516 h 2989610"/>
              <a:gd name="connsiteX1" fmla="*/ 1922146 w 11835384"/>
              <a:gd name="connsiteY1" fmla="*/ 404886 h 2989610"/>
              <a:gd name="connsiteX2" fmla="*/ 5916888 w 11835384"/>
              <a:gd name="connsiteY2" fmla="*/ 179 h 2989610"/>
              <a:gd name="connsiteX3" fmla="*/ 11835384 w 11835384"/>
              <a:gd name="connsiteY3" fmla="*/ 2187 h 2989610"/>
              <a:gd name="connsiteX4" fmla="*/ 11835384 w 11835384"/>
              <a:gd name="connsiteY4" fmla="*/ 2989610 h 2989610"/>
              <a:gd name="connsiteX5" fmla="*/ 1043 w 11835384"/>
              <a:gd name="connsiteY5" fmla="*/ 2989610 h 2989610"/>
              <a:gd name="connsiteX6" fmla="*/ 43 w 11835384"/>
              <a:gd name="connsiteY6" fmla="*/ 893516 h 2989610"/>
              <a:gd name="connsiteX0" fmla="*/ 0 w 11835341"/>
              <a:gd name="connsiteY0" fmla="*/ 893516 h 2989610"/>
              <a:gd name="connsiteX1" fmla="*/ 1922103 w 11835341"/>
              <a:gd name="connsiteY1" fmla="*/ 404886 h 2989610"/>
              <a:gd name="connsiteX2" fmla="*/ 5916845 w 11835341"/>
              <a:gd name="connsiteY2" fmla="*/ 179 h 2989610"/>
              <a:gd name="connsiteX3" fmla="*/ 11835341 w 11835341"/>
              <a:gd name="connsiteY3" fmla="*/ 2187 h 2989610"/>
              <a:gd name="connsiteX4" fmla="*/ 11835341 w 11835341"/>
              <a:gd name="connsiteY4" fmla="*/ 2989610 h 2989610"/>
              <a:gd name="connsiteX5" fmla="*/ 1000 w 11835341"/>
              <a:gd name="connsiteY5" fmla="*/ 2989610 h 2989610"/>
              <a:gd name="connsiteX6" fmla="*/ 0 w 11835341"/>
              <a:gd name="connsiteY6" fmla="*/ 893516 h 2989610"/>
              <a:gd name="connsiteX0" fmla="*/ 0 w 11835341"/>
              <a:gd name="connsiteY0" fmla="*/ 893720 h 2989814"/>
              <a:gd name="connsiteX1" fmla="*/ 2025820 w 11835341"/>
              <a:gd name="connsiteY1" fmla="*/ 260013 h 2989814"/>
              <a:gd name="connsiteX2" fmla="*/ 5916845 w 11835341"/>
              <a:gd name="connsiteY2" fmla="*/ 383 h 2989814"/>
              <a:gd name="connsiteX3" fmla="*/ 11835341 w 11835341"/>
              <a:gd name="connsiteY3" fmla="*/ 2391 h 2989814"/>
              <a:gd name="connsiteX4" fmla="*/ 11835341 w 11835341"/>
              <a:gd name="connsiteY4" fmla="*/ 2989814 h 2989814"/>
              <a:gd name="connsiteX5" fmla="*/ 1000 w 11835341"/>
              <a:gd name="connsiteY5" fmla="*/ 2989814 h 2989814"/>
              <a:gd name="connsiteX6" fmla="*/ 0 w 11835341"/>
              <a:gd name="connsiteY6" fmla="*/ 893720 h 2989814"/>
              <a:gd name="connsiteX0" fmla="*/ 0 w 11835341"/>
              <a:gd name="connsiteY0" fmla="*/ 897278 h 2993372"/>
              <a:gd name="connsiteX1" fmla="*/ 2025820 w 11835341"/>
              <a:gd name="connsiteY1" fmla="*/ 263571 h 2993372"/>
              <a:gd name="connsiteX2" fmla="*/ 5916845 w 11835341"/>
              <a:gd name="connsiteY2" fmla="*/ 3941 h 2993372"/>
              <a:gd name="connsiteX3" fmla="*/ 11835341 w 11835341"/>
              <a:gd name="connsiteY3" fmla="*/ 5949 h 2993372"/>
              <a:gd name="connsiteX4" fmla="*/ 11835341 w 11835341"/>
              <a:gd name="connsiteY4" fmla="*/ 2993372 h 2993372"/>
              <a:gd name="connsiteX5" fmla="*/ 1000 w 11835341"/>
              <a:gd name="connsiteY5" fmla="*/ 2993372 h 2993372"/>
              <a:gd name="connsiteX6" fmla="*/ 0 w 11835341"/>
              <a:gd name="connsiteY6" fmla="*/ 897278 h 2993372"/>
              <a:gd name="connsiteX0" fmla="*/ 0 w 11835341"/>
              <a:gd name="connsiteY0" fmla="*/ 898261 h 2994355"/>
              <a:gd name="connsiteX1" fmla="*/ 2025820 w 11835341"/>
              <a:gd name="connsiteY1" fmla="*/ 264554 h 2994355"/>
              <a:gd name="connsiteX2" fmla="*/ 5916845 w 11835341"/>
              <a:gd name="connsiteY2" fmla="*/ 4924 h 2994355"/>
              <a:gd name="connsiteX3" fmla="*/ 11835341 w 11835341"/>
              <a:gd name="connsiteY3" fmla="*/ 6932 h 2994355"/>
              <a:gd name="connsiteX4" fmla="*/ 11835341 w 11835341"/>
              <a:gd name="connsiteY4" fmla="*/ 2994355 h 2994355"/>
              <a:gd name="connsiteX5" fmla="*/ 1000 w 11835341"/>
              <a:gd name="connsiteY5" fmla="*/ 2994355 h 2994355"/>
              <a:gd name="connsiteX6" fmla="*/ 0 w 11835341"/>
              <a:gd name="connsiteY6" fmla="*/ 898261 h 299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5341" h="2994355">
                <a:moveTo>
                  <a:pt x="0" y="898261"/>
                </a:moveTo>
                <a:cubicBezTo>
                  <a:pt x="436248" y="646332"/>
                  <a:pt x="1024862" y="449117"/>
                  <a:pt x="2025820" y="264554"/>
                </a:cubicBezTo>
                <a:cubicBezTo>
                  <a:pt x="3026778" y="79991"/>
                  <a:pt x="3851536" y="-24505"/>
                  <a:pt x="5916845" y="4924"/>
                </a:cubicBezTo>
                <a:lnTo>
                  <a:pt x="11835341" y="6932"/>
                </a:lnTo>
                <a:lnTo>
                  <a:pt x="11835341" y="2994355"/>
                </a:lnTo>
                <a:lnTo>
                  <a:pt x="1000" y="2994355"/>
                </a:lnTo>
                <a:cubicBezTo>
                  <a:pt x="667" y="2295657"/>
                  <a:pt x="333" y="1596959"/>
                  <a:pt x="0" y="89826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 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 tai poistamalla kuvan ja lisäämällä uuden kuvan napsauttamalla kuvaketta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184148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2948" y="3325673"/>
            <a:ext cx="6950798" cy="642034"/>
          </a:xfrm>
        </p:spPr>
        <p:txBody>
          <a:bodyPr anchor="t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885340FB-A085-44AC-B06C-1418A7E1FA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3972" y="3326656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15.3.2021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F912D628-CD7A-4946-A2B4-D103992E9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1172" y="3052610"/>
            <a:ext cx="4114800" cy="20460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Kristiina Karppi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17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4" preserve="1" userDrawn="1">
  <p:cSld name="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8">
            <a:extLst>
              <a:ext uri="{FF2B5EF4-FFF2-40B4-BE49-F238E27FC236}">
                <a16:creationId xmlns:a16="http://schemas.microsoft.com/office/drawing/2014/main" id="{9D79146F-FB5D-482D-BEE2-42A25810F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2661957"/>
            <a:ext cx="11834341" cy="3985046"/>
          </a:xfrm>
          <a:custGeom>
            <a:avLst/>
            <a:gdLst>
              <a:gd name="T0" fmla="*/ 32870 w 32870"/>
              <a:gd name="T1" fmla="*/ 15500 h 15500"/>
              <a:gd name="T2" fmla="*/ 32870 w 32870"/>
              <a:gd name="T3" fmla="*/ 0 h 15500"/>
              <a:gd name="T4" fmla="*/ 32870 w 32870"/>
              <a:gd name="T5" fmla="*/ 0 h 15500"/>
              <a:gd name="T6" fmla="*/ 32870 w 32870"/>
              <a:gd name="T7" fmla="*/ 4650 h 15500"/>
              <a:gd name="T8" fmla="*/ 19067 w 32870"/>
              <a:gd name="T9" fmla="*/ 4661 h 15500"/>
              <a:gd name="T10" fmla="*/ 0 w 32870"/>
              <a:gd name="T11" fmla="*/ 11678 h 15500"/>
              <a:gd name="T12" fmla="*/ 0 w 32870"/>
              <a:gd name="T13" fmla="*/ 15500 h 15500"/>
              <a:gd name="T14" fmla="*/ 32870 w 32870"/>
              <a:gd name="T15" fmla="*/ 15500 h 15500"/>
              <a:gd name="connsiteX0" fmla="*/ 32870 w 32870"/>
              <a:gd name="connsiteY0" fmla="*/ 15500 h 15500"/>
              <a:gd name="connsiteX1" fmla="*/ 32870 w 32870"/>
              <a:gd name="connsiteY1" fmla="*/ 0 h 15500"/>
              <a:gd name="connsiteX2" fmla="*/ 32870 w 32870"/>
              <a:gd name="connsiteY2" fmla="*/ 4650 h 15500"/>
              <a:gd name="connsiteX3" fmla="*/ 19067 w 32870"/>
              <a:gd name="connsiteY3" fmla="*/ 4661 h 15500"/>
              <a:gd name="connsiteX4" fmla="*/ 0 w 32870"/>
              <a:gd name="connsiteY4" fmla="*/ 11678 h 15500"/>
              <a:gd name="connsiteX5" fmla="*/ 0 w 32870"/>
              <a:gd name="connsiteY5" fmla="*/ 15500 h 15500"/>
              <a:gd name="connsiteX6" fmla="*/ 32870 w 32870"/>
              <a:gd name="connsiteY6" fmla="*/ 15500 h 15500"/>
              <a:gd name="connsiteX0" fmla="*/ 32870 w 32870"/>
              <a:gd name="connsiteY0" fmla="*/ 10850 h 10850"/>
              <a:gd name="connsiteX1" fmla="*/ 32870 w 32870"/>
              <a:gd name="connsiteY1" fmla="*/ 0 h 10850"/>
              <a:gd name="connsiteX2" fmla="*/ 19067 w 32870"/>
              <a:gd name="connsiteY2" fmla="*/ 11 h 10850"/>
              <a:gd name="connsiteX3" fmla="*/ 0 w 32870"/>
              <a:gd name="connsiteY3" fmla="*/ 7028 h 10850"/>
              <a:gd name="connsiteX4" fmla="*/ 0 w 32870"/>
              <a:gd name="connsiteY4" fmla="*/ 10850 h 10850"/>
              <a:gd name="connsiteX5" fmla="*/ 32870 w 32870"/>
              <a:gd name="connsiteY5" fmla="*/ 10850 h 1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0850">
                <a:moveTo>
                  <a:pt x="32870" y="10850"/>
                </a:moveTo>
                <a:lnTo>
                  <a:pt x="32870" y="0"/>
                </a:lnTo>
                <a:lnTo>
                  <a:pt x="19067" y="11"/>
                </a:lnTo>
                <a:cubicBezTo>
                  <a:pt x="13563" y="3"/>
                  <a:pt x="2671" y="800"/>
                  <a:pt x="0" y="7028"/>
                </a:cubicBezTo>
                <a:lnTo>
                  <a:pt x="0" y="10850"/>
                </a:lnTo>
                <a:lnTo>
                  <a:pt x="32870" y="1085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B5B976A8-CE61-4DC9-871A-17A9AC0F8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4341" cy="4209096"/>
          </a:xfrm>
          <a:custGeom>
            <a:avLst/>
            <a:gdLst>
              <a:gd name="T0" fmla="*/ 0 w 32870"/>
              <a:gd name="T1" fmla="*/ 4740 h 11678"/>
              <a:gd name="T2" fmla="*/ 0 w 32870"/>
              <a:gd name="T3" fmla="*/ 11678 h 11678"/>
              <a:gd name="T4" fmla="*/ 19067 w 32870"/>
              <a:gd name="T5" fmla="*/ 4661 h 11678"/>
              <a:gd name="T6" fmla="*/ 32870 w 32870"/>
              <a:gd name="T7" fmla="*/ 4650 h 11678"/>
              <a:gd name="T8" fmla="*/ 32870 w 32870"/>
              <a:gd name="T9" fmla="*/ 0 h 11678"/>
              <a:gd name="T10" fmla="*/ 18389 w 32870"/>
              <a:gd name="T11" fmla="*/ 20 h 11678"/>
              <a:gd name="T12" fmla="*/ 0 w 32870"/>
              <a:gd name="T13" fmla="*/ 4740 h 11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11678">
                <a:moveTo>
                  <a:pt x="0" y="4740"/>
                </a:moveTo>
                <a:lnTo>
                  <a:pt x="0" y="11678"/>
                </a:lnTo>
                <a:cubicBezTo>
                  <a:pt x="2671" y="5450"/>
                  <a:pt x="13563" y="4653"/>
                  <a:pt x="19067" y="4661"/>
                </a:cubicBezTo>
                <a:cubicBezTo>
                  <a:pt x="20406" y="4663"/>
                  <a:pt x="28166" y="4655"/>
                  <a:pt x="32870" y="4650"/>
                </a:cubicBezTo>
                <a:lnTo>
                  <a:pt x="32870" y="0"/>
                </a:lnTo>
                <a:cubicBezTo>
                  <a:pt x="28197" y="2"/>
                  <a:pt x="20433" y="7"/>
                  <a:pt x="18389" y="20"/>
                </a:cubicBezTo>
                <a:cubicBezTo>
                  <a:pt x="8797" y="82"/>
                  <a:pt x="3102" y="1939"/>
                  <a:pt x="0" y="4740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3012948" y="3387374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3012949" y="5597458"/>
            <a:ext cx="6969312" cy="642035"/>
          </a:xfrm>
        </p:spPr>
        <p:txBody>
          <a:bodyPr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985E3F4-62CC-4CEC-8965-E8A66FBC78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2260" y="5597458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15.3.2021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53E613E-3102-404E-9128-95F7165B5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09460" y="5307460"/>
            <a:ext cx="4114800" cy="24109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Kristiina Karppi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53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9C08-81B3-4176-9291-8D17ECB7FCD9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2249-CC08-43F6-AAD3-8CB288064F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628432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5" preserve="1" userDrawn="1">
  <p:cSld name="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7" name="Freeform 24">
            <a:extLst>
              <a:ext uri="{FF2B5EF4-FFF2-40B4-BE49-F238E27FC236}">
                <a16:creationId xmlns:a16="http://schemas.microsoft.com/office/drawing/2014/main" id="{1A042BF1-EF78-493D-A6DE-B399BD8FC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8284039" cy="6515254"/>
          </a:xfrm>
          <a:custGeom>
            <a:avLst/>
            <a:gdLst>
              <a:gd name="T0" fmla="*/ 23006 w 23006"/>
              <a:gd name="T1" fmla="*/ 0 h 18070"/>
              <a:gd name="T2" fmla="*/ 11591 w 23006"/>
              <a:gd name="T3" fmla="*/ 0 h 18070"/>
              <a:gd name="T4" fmla="*/ 0 w 23006"/>
              <a:gd name="T5" fmla="*/ 4209 h 18070"/>
              <a:gd name="T6" fmla="*/ 0 w 23006"/>
              <a:gd name="T7" fmla="*/ 18070 h 18070"/>
              <a:gd name="T8" fmla="*/ 18262 w 23006"/>
              <a:gd name="T9" fmla="*/ 18070 h 18070"/>
              <a:gd name="T10" fmla="*/ 18262 w 23006"/>
              <a:gd name="T11" fmla="*/ 17566 h 18070"/>
              <a:gd name="T12" fmla="*/ 23006 w 23006"/>
              <a:gd name="T13" fmla="*/ 0 h 18070"/>
              <a:gd name="connsiteX0" fmla="*/ 23006 w 23006"/>
              <a:gd name="connsiteY0" fmla="*/ 0 h 18070"/>
              <a:gd name="connsiteX1" fmla="*/ 11591 w 23006"/>
              <a:gd name="connsiteY1" fmla="*/ 0 h 18070"/>
              <a:gd name="connsiteX2" fmla="*/ 0 w 23006"/>
              <a:gd name="connsiteY2" fmla="*/ 4209 h 18070"/>
              <a:gd name="connsiteX3" fmla="*/ 0 w 23006"/>
              <a:gd name="connsiteY3" fmla="*/ 18070 h 18070"/>
              <a:gd name="connsiteX4" fmla="*/ 18262 w 23006"/>
              <a:gd name="connsiteY4" fmla="*/ 18070 h 18070"/>
              <a:gd name="connsiteX5" fmla="*/ 18295 w 23006"/>
              <a:gd name="connsiteY5" fmla="*/ 17555 h 18070"/>
              <a:gd name="connsiteX6" fmla="*/ 23006 w 23006"/>
              <a:gd name="connsiteY6" fmla="*/ 0 h 18070"/>
              <a:gd name="connsiteX0" fmla="*/ 23006 w 23120"/>
              <a:gd name="connsiteY0" fmla="*/ 0 h 18070"/>
              <a:gd name="connsiteX1" fmla="*/ 11591 w 23120"/>
              <a:gd name="connsiteY1" fmla="*/ 0 h 18070"/>
              <a:gd name="connsiteX2" fmla="*/ 0 w 23120"/>
              <a:gd name="connsiteY2" fmla="*/ 4209 h 18070"/>
              <a:gd name="connsiteX3" fmla="*/ 0 w 23120"/>
              <a:gd name="connsiteY3" fmla="*/ 18070 h 18070"/>
              <a:gd name="connsiteX4" fmla="*/ 18262 w 23120"/>
              <a:gd name="connsiteY4" fmla="*/ 18070 h 18070"/>
              <a:gd name="connsiteX5" fmla="*/ 23120 w 23120"/>
              <a:gd name="connsiteY5" fmla="*/ 7420 h 18070"/>
              <a:gd name="connsiteX6" fmla="*/ 23006 w 23120"/>
              <a:gd name="connsiteY6" fmla="*/ 0 h 18070"/>
              <a:gd name="connsiteX0" fmla="*/ 23006 w 23309"/>
              <a:gd name="connsiteY0" fmla="*/ 0 h 18070"/>
              <a:gd name="connsiteX1" fmla="*/ 11591 w 23309"/>
              <a:gd name="connsiteY1" fmla="*/ 0 h 18070"/>
              <a:gd name="connsiteX2" fmla="*/ 0 w 23309"/>
              <a:gd name="connsiteY2" fmla="*/ 4209 h 18070"/>
              <a:gd name="connsiteX3" fmla="*/ 0 w 23309"/>
              <a:gd name="connsiteY3" fmla="*/ 18070 h 18070"/>
              <a:gd name="connsiteX4" fmla="*/ 18262 w 23309"/>
              <a:gd name="connsiteY4" fmla="*/ 18070 h 18070"/>
              <a:gd name="connsiteX5" fmla="*/ 23006 w 23309"/>
              <a:gd name="connsiteY5" fmla="*/ 0 h 18070"/>
              <a:gd name="connsiteX0" fmla="*/ 23006 w 23146"/>
              <a:gd name="connsiteY0" fmla="*/ 0 h 18070"/>
              <a:gd name="connsiteX1" fmla="*/ 11591 w 23146"/>
              <a:gd name="connsiteY1" fmla="*/ 0 h 18070"/>
              <a:gd name="connsiteX2" fmla="*/ 0 w 23146"/>
              <a:gd name="connsiteY2" fmla="*/ 4209 h 18070"/>
              <a:gd name="connsiteX3" fmla="*/ 0 w 23146"/>
              <a:gd name="connsiteY3" fmla="*/ 18070 h 18070"/>
              <a:gd name="connsiteX4" fmla="*/ 18262 w 23146"/>
              <a:gd name="connsiteY4" fmla="*/ 18070 h 18070"/>
              <a:gd name="connsiteX5" fmla="*/ 23006 w 23146"/>
              <a:gd name="connsiteY5" fmla="*/ 0 h 18070"/>
              <a:gd name="connsiteX0" fmla="*/ 23006 w 23006"/>
              <a:gd name="connsiteY0" fmla="*/ 0 h 18070"/>
              <a:gd name="connsiteX1" fmla="*/ 11591 w 23006"/>
              <a:gd name="connsiteY1" fmla="*/ 0 h 18070"/>
              <a:gd name="connsiteX2" fmla="*/ 0 w 23006"/>
              <a:gd name="connsiteY2" fmla="*/ 4209 h 18070"/>
              <a:gd name="connsiteX3" fmla="*/ 0 w 23006"/>
              <a:gd name="connsiteY3" fmla="*/ 18070 h 18070"/>
              <a:gd name="connsiteX4" fmla="*/ 18262 w 23006"/>
              <a:gd name="connsiteY4" fmla="*/ 18070 h 18070"/>
              <a:gd name="connsiteX5" fmla="*/ 23006 w 23006"/>
              <a:gd name="connsiteY5" fmla="*/ 0 h 1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6" h="18070">
                <a:moveTo>
                  <a:pt x="23006" y="0"/>
                </a:move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8070"/>
                </a:lnTo>
                <a:lnTo>
                  <a:pt x="18262" y="18070"/>
                </a:lnTo>
                <a:cubicBezTo>
                  <a:pt x="18287" y="18090"/>
                  <a:pt x="22931" y="62"/>
                  <a:pt x="23006" y="0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9868" y="2825496"/>
            <a:ext cx="5143500" cy="2391156"/>
          </a:xfrm>
        </p:spPr>
        <p:txBody>
          <a:bodyPr anchor="ctr" anchorCtr="0"/>
          <a:lstStyle>
            <a:lvl1pPr algn="l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2074" y="5703145"/>
            <a:ext cx="4195818" cy="642035"/>
          </a:xfrm>
        </p:spPr>
        <p:txBody>
          <a:bodyPr anchor="t" anchorCtr="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BFBF6B36-2C5D-4C96-B600-824137F55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747818" y="180000"/>
            <a:ext cx="5266800" cy="6516000"/>
          </a:xfrm>
          <a:custGeom>
            <a:avLst/>
            <a:gdLst>
              <a:gd name="connsiteX0" fmla="*/ 0 w 11834341"/>
              <a:gd name="connsiteY0" fmla="*/ 0 h 2987423"/>
              <a:gd name="connsiteX1" fmla="*/ 11834341 w 11834341"/>
              <a:gd name="connsiteY1" fmla="*/ 0 h 2987423"/>
              <a:gd name="connsiteX2" fmla="*/ 11834341 w 11834341"/>
              <a:gd name="connsiteY2" fmla="*/ 2987423 h 2987423"/>
              <a:gd name="connsiteX3" fmla="*/ 0 w 11834341"/>
              <a:gd name="connsiteY3" fmla="*/ 2987423 h 2987423"/>
              <a:gd name="connsiteX4" fmla="*/ 0 w 11834341"/>
              <a:gd name="connsiteY4" fmla="*/ 0 h 2987423"/>
              <a:gd name="connsiteX0" fmla="*/ 9467 w 11843808"/>
              <a:gd name="connsiteY0" fmla="*/ 0 h 2987423"/>
              <a:gd name="connsiteX1" fmla="*/ 11843808 w 11843808"/>
              <a:gd name="connsiteY1" fmla="*/ 0 h 2987423"/>
              <a:gd name="connsiteX2" fmla="*/ 11843808 w 11843808"/>
              <a:gd name="connsiteY2" fmla="*/ 2987423 h 2987423"/>
              <a:gd name="connsiteX3" fmla="*/ 9467 w 11843808"/>
              <a:gd name="connsiteY3" fmla="*/ 2987423 h 2987423"/>
              <a:gd name="connsiteX4" fmla="*/ 0 w 11843808"/>
              <a:gd name="connsiteY4" fmla="*/ 1159280 h 2987423"/>
              <a:gd name="connsiteX5" fmla="*/ 9467 w 11843808"/>
              <a:gd name="connsiteY5" fmla="*/ 0 h 2987423"/>
              <a:gd name="connsiteX0" fmla="*/ 9467 w 11843808"/>
              <a:gd name="connsiteY0" fmla="*/ 2008 h 2989431"/>
              <a:gd name="connsiteX1" fmla="*/ 5925312 w 11843808"/>
              <a:gd name="connsiteY1" fmla="*/ 0 h 2989431"/>
              <a:gd name="connsiteX2" fmla="*/ 11843808 w 11843808"/>
              <a:gd name="connsiteY2" fmla="*/ 2008 h 2989431"/>
              <a:gd name="connsiteX3" fmla="*/ 11843808 w 11843808"/>
              <a:gd name="connsiteY3" fmla="*/ 2989431 h 2989431"/>
              <a:gd name="connsiteX4" fmla="*/ 9467 w 11843808"/>
              <a:gd name="connsiteY4" fmla="*/ 2989431 h 2989431"/>
              <a:gd name="connsiteX5" fmla="*/ 0 w 11843808"/>
              <a:gd name="connsiteY5" fmla="*/ 1161288 h 2989431"/>
              <a:gd name="connsiteX6" fmla="*/ 9467 w 11843808"/>
              <a:gd name="connsiteY6" fmla="*/ 2008 h 2989431"/>
              <a:gd name="connsiteX0" fmla="*/ 650 w 11834991"/>
              <a:gd name="connsiteY0" fmla="*/ 2008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6" fmla="*/ 650 w 11834991"/>
              <a:gd name="connsiteY6" fmla="*/ 2008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732 h 2989700"/>
              <a:gd name="connsiteX1" fmla="*/ 5916495 w 11834991"/>
              <a:gd name="connsiteY1" fmla="*/ 269 h 2989700"/>
              <a:gd name="connsiteX2" fmla="*/ 11834991 w 11834991"/>
              <a:gd name="connsiteY2" fmla="*/ 2277 h 2989700"/>
              <a:gd name="connsiteX3" fmla="*/ 11834991 w 11834991"/>
              <a:gd name="connsiteY3" fmla="*/ 2989700 h 2989700"/>
              <a:gd name="connsiteX4" fmla="*/ 650 w 11834991"/>
              <a:gd name="connsiteY4" fmla="*/ 2989700 h 2989700"/>
              <a:gd name="connsiteX5" fmla="*/ 3883 w 11834991"/>
              <a:gd name="connsiteY5" fmla="*/ 1164732 h 2989700"/>
              <a:gd name="connsiteX0" fmla="*/ 3883 w 11834991"/>
              <a:gd name="connsiteY0" fmla="*/ 1164463 h 2989431"/>
              <a:gd name="connsiteX1" fmla="*/ 1805336 w 11834991"/>
              <a:gd name="connsiteY1" fmla="*/ 525357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6530 h 2991498"/>
              <a:gd name="connsiteX1" fmla="*/ 1758770 w 11834991"/>
              <a:gd name="connsiteY1" fmla="*/ 453341 h 2991498"/>
              <a:gd name="connsiteX2" fmla="*/ 5916495 w 11834991"/>
              <a:gd name="connsiteY2" fmla="*/ 2067 h 2991498"/>
              <a:gd name="connsiteX3" fmla="*/ 11834991 w 11834991"/>
              <a:gd name="connsiteY3" fmla="*/ 4075 h 2991498"/>
              <a:gd name="connsiteX4" fmla="*/ 11834991 w 11834991"/>
              <a:gd name="connsiteY4" fmla="*/ 2991498 h 2991498"/>
              <a:gd name="connsiteX5" fmla="*/ 650 w 11834991"/>
              <a:gd name="connsiteY5" fmla="*/ 2991498 h 2991498"/>
              <a:gd name="connsiteX6" fmla="*/ 3883 w 11834991"/>
              <a:gd name="connsiteY6" fmla="*/ 1166530 h 2991498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775 h 2989743"/>
              <a:gd name="connsiteX1" fmla="*/ 1758770 w 11834991"/>
              <a:gd name="connsiteY1" fmla="*/ 451586 h 2989743"/>
              <a:gd name="connsiteX2" fmla="*/ 5916495 w 11834991"/>
              <a:gd name="connsiteY2" fmla="*/ 312 h 2989743"/>
              <a:gd name="connsiteX3" fmla="*/ 11834991 w 11834991"/>
              <a:gd name="connsiteY3" fmla="*/ 2320 h 2989743"/>
              <a:gd name="connsiteX4" fmla="*/ 11834991 w 11834991"/>
              <a:gd name="connsiteY4" fmla="*/ 2989743 h 2989743"/>
              <a:gd name="connsiteX5" fmla="*/ 650 w 11834991"/>
              <a:gd name="connsiteY5" fmla="*/ 2989743 h 2989743"/>
              <a:gd name="connsiteX6" fmla="*/ 3883 w 11834991"/>
              <a:gd name="connsiteY6" fmla="*/ 1164775 h 2989743"/>
              <a:gd name="connsiteX0" fmla="*/ 3883 w 11834991"/>
              <a:gd name="connsiteY0" fmla="*/ 1164880 h 2989848"/>
              <a:gd name="connsiteX1" fmla="*/ 1932336 w 11834991"/>
              <a:gd name="connsiteY1" fmla="*/ 411474 h 2989848"/>
              <a:gd name="connsiteX2" fmla="*/ 5916495 w 11834991"/>
              <a:gd name="connsiteY2" fmla="*/ 417 h 2989848"/>
              <a:gd name="connsiteX3" fmla="*/ 11834991 w 11834991"/>
              <a:gd name="connsiteY3" fmla="*/ 2425 h 2989848"/>
              <a:gd name="connsiteX4" fmla="*/ 11834991 w 11834991"/>
              <a:gd name="connsiteY4" fmla="*/ 2989848 h 2989848"/>
              <a:gd name="connsiteX5" fmla="*/ 650 w 11834991"/>
              <a:gd name="connsiteY5" fmla="*/ 2989848 h 2989848"/>
              <a:gd name="connsiteX6" fmla="*/ 3883 w 11834991"/>
              <a:gd name="connsiteY6" fmla="*/ 1164880 h 2989848"/>
              <a:gd name="connsiteX0" fmla="*/ 3883 w 11834991"/>
              <a:gd name="connsiteY0" fmla="*/ 1164867 h 2989835"/>
              <a:gd name="connsiteX1" fmla="*/ 1932336 w 11834991"/>
              <a:gd name="connsiteY1" fmla="*/ 411461 h 2989835"/>
              <a:gd name="connsiteX2" fmla="*/ 5916495 w 11834991"/>
              <a:gd name="connsiteY2" fmla="*/ 404 h 2989835"/>
              <a:gd name="connsiteX3" fmla="*/ 11834991 w 11834991"/>
              <a:gd name="connsiteY3" fmla="*/ 2412 h 2989835"/>
              <a:gd name="connsiteX4" fmla="*/ 11834991 w 11834991"/>
              <a:gd name="connsiteY4" fmla="*/ 2989835 h 2989835"/>
              <a:gd name="connsiteX5" fmla="*/ 650 w 11834991"/>
              <a:gd name="connsiteY5" fmla="*/ 2989835 h 2989835"/>
              <a:gd name="connsiteX6" fmla="*/ 3883 w 11834991"/>
              <a:gd name="connsiteY6" fmla="*/ 1164867 h 2989835"/>
              <a:gd name="connsiteX0" fmla="*/ 3883 w 11834991"/>
              <a:gd name="connsiteY0" fmla="*/ 1164888 h 2989856"/>
              <a:gd name="connsiteX1" fmla="*/ 1921753 w 11834991"/>
              <a:gd name="connsiteY1" fmla="*/ 405132 h 2989856"/>
              <a:gd name="connsiteX2" fmla="*/ 5916495 w 11834991"/>
              <a:gd name="connsiteY2" fmla="*/ 425 h 2989856"/>
              <a:gd name="connsiteX3" fmla="*/ 11834991 w 11834991"/>
              <a:gd name="connsiteY3" fmla="*/ 2433 h 2989856"/>
              <a:gd name="connsiteX4" fmla="*/ 11834991 w 11834991"/>
              <a:gd name="connsiteY4" fmla="*/ 2989856 h 2989856"/>
              <a:gd name="connsiteX5" fmla="*/ 650 w 11834991"/>
              <a:gd name="connsiteY5" fmla="*/ 2989856 h 2989856"/>
              <a:gd name="connsiteX6" fmla="*/ 3883 w 11834991"/>
              <a:gd name="connsiteY6" fmla="*/ 1164888 h 2989856"/>
              <a:gd name="connsiteX0" fmla="*/ 43 w 11835384"/>
              <a:gd name="connsiteY0" fmla="*/ 893516 h 2989610"/>
              <a:gd name="connsiteX1" fmla="*/ 1922146 w 11835384"/>
              <a:gd name="connsiteY1" fmla="*/ 404886 h 2989610"/>
              <a:gd name="connsiteX2" fmla="*/ 5916888 w 11835384"/>
              <a:gd name="connsiteY2" fmla="*/ 179 h 2989610"/>
              <a:gd name="connsiteX3" fmla="*/ 11835384 w 11835384"/>
              <a:gd name="connsiteY3" fmla="*/ 2187 h 2989610"/>
              <a:gd name="connsiteX4" fmla="*/ 11835384 w 11835384"/>
              <a:gd name="connsiteY4" fmla="*/ 2989610 h 2989610"/>
              <a:gd name="connsiteX5" fmla="*/ 1043 w 11835384"/>
              <a:gd name="connsiteY5" fmla="*/ 2989610 h 2989610"/>
              <a:gd name="connsiteX6" fmla="*/ 43 w 11835384"/>
              <a:gd name="connsiteY6" fmla="*/ 893516 h 2989610"/>
              <a:gd name="connsiteX0" fmla="*/ 0 w 11835341"/>
              <a:gd name="connsiteY0" fmla="*/ 893516 h 2989610"/>
              <a:gd name="connsiteX1" fmla="*/ 1922103 w 11835341"/>
              <a:gd name="connsiteY1" fmla="*/ 404886 h 2989610"/>
              <a:gd name="connsiteX2" fmla="*/ 5916845 w 11835341"/>
              <a:gd name="connsiteY2" fmla="*/ 179 h 2989610"/>
              <a:gd name="connsiteX3" fmla="*/ 11835341 w 11835341"/>
              <a:gd name="connsiteY3" fmla="*/ 2187 h 2989610"/>
              <a:gd name="connsiteX4" fmla="*/ 11835341 w 11835341"/>
              <a:gd name="connsiteY4" fmla="*/ 2989610 h 2989610"/>
              <a:gd name="connsiteX5" fmla="*/ 1000 w 11835341"/>
              <a:gd name="connsiteY5" fmla="*/ 2989610 h 2989610"/>
              <a:gd name="connsiteX6" fmla="*/ 0 w 11835341"/>
              <a:gd name="connsiteY6" fmla="*/ 893516 h 2989610"/>
              <a:gd name="connsiteX0" fmla="*/ 0 w 11835341"/>
              <a:gd name="connsiteY0" fmla="*/ 893720 h 2989814"/>
              <a:gd name="connsiteX1" fmla="*/ 2025820 w 11835341"/>
              <a:gd name="connsiteY1" fmla="*/ 260013 h 2989814"/>
              <a:gd name="connsiteX2" fmla="*/ 5916845 w 11835341"/>
              <a:gd name="connsiteY2" fmla="*/ 383 h 2989814"/>
              <a:gd name="connsiteX3" fmla="*/ 11835341 w 11835341"/>
              <a:gd name="connsiteY3" fmla="*/ 2391 h 2989814"/>
              <a:gd name="connsiteX4" fmla="*/ 11835341 w 11835341"/>
              <a:gd name="connsiteY4" fmla="*/ 2989814 h 2989814"/>
              <a:gd name="connsiteX5" fmla="*/ 1000 w 11835341"/>
              <a:gd name="connsiteY5" fmla="*/ 2989814 h 2989814"/>
              <a:gd name="connsiteX6" fmla="*/ 0 w 11835341"/>
              <a:gd name="connsiteY6" fmla="*/ 893720 h 2989814"/>
              <a:gd name="connsiteX0" fmla="*/ 0 w 11835341"/>
              <a:gd name="connsiteY0" fmla="*/ 897278 h 2993372"/>
              <a:gd name="connsiteX1" fmla="*/ 2025820 w 11835341"/>
              <a:gd name="connsiteY1" fmla="*/ 263571 h 2993372"/>
              <a:gd name="connsiteX2" fmla="*/ 5916845 w 11835341"/>
              <a:gd name="connsiteY2" fmla="*/ 3941 h 2993372"/>
              <a:gd name="connsiteX3" fmla="*/ 11835341 w 11835341"/>
              <a:gd name="connsiteY3" fmla="*/ 5949 h 2993372"/>
              <a:gd name="connsiteX4" fmla="*/ 11835341 w 11835341"/>
              <a:gd name="connsiteY4" fmla="*/ 2993372 h 2993372"/>
              <a:gd name="connsiteX5" fmla="*/ 1000 w 11835341"/>
              <a:gd name="connsiteY5" fmla="*/ 2993372 h 2993372"/>
              <a:gd name="connsiteX6" fmla="*/ 0 w 11835341"/>
              <a:gd name="connsiteY6" fmla="*/ 897278 h 2993372"/>
              <a:gd name="connsiteX0" fmla="*/ 0 w 11835341"/>
              <a:gd name="connsiteY0" fmla="*/ 898261 h 2994355"/>
              <a:gd name="connsiteX1" fmla="*/ 2025820 w 11835341"/>
              <a:gd name="connsiteY1" fmla="*/ 264554 h 2994355"/>
              <a:gd name="connsiteX2" fmla="*/ 5916845 w 11835341"/>
              <a:gd name="connsiteY2" fmla="*/ 4924 h 2994355"/>
              <a:gd name="connsiteX3" fmla="*/ 11835341 w 11835341"/>
              <a:gd name="connsiteY3" fmla="*/ 6932 h 2994355"/>
              <a:gd name="connsiteX4" fmla="*/ 11835341 w 11835341"/>
              <a:gd name="connsiteY4" fmla="*/ 2994355 h 2994355"/>
              <a:gd name="connsiteX5" fmla="*/ 1000 w 11835341"/>
              <a:gd name="connsiteY5" fmla="*/ 2994355 h 2994355"/>
              <a:gd name="connsiteX6" fmla="*/ 0 w 11835341"/>
              <a:gd name="connsiteY6" fmla="*/ 898261 h 2994355"/>
              <a:gd name="connsiteX0" fmla="*/ 0 w 11835341"/>
              <a:gd name="connsiteY0" fmla="*/ 901345 h 2997439"/>
              <a:gd name="connsiteX1" fmla="*/ 2025820 w 11835341"/>
              <a:gd name="connsiteY1" fmla="*/ 267638 h 2997439"/>
              <a:gd name="connsiteX2" fmla="*/ 3810844 w 11835341"/>
              <a:gd name="connsiteY2" fmla="*/ 3863 h 2997439"/>
              <a:gd name="connsiteX3" fmla="*/ 11835341 w 11835341"/>
              <a:gd name="connsiteY3" fmla="*/ 10016 h 2997439"/>
              <a:gd name="connsiteX4" fmla="*/ 11835341 w 11835341"/>
              <a:gd name="connsiteY4" fmla="*/ 2997439 h 2997439"/>
              <a:gd name="connsiteX5" fmla="*/ 1000 w 11835341"/>
              <a:gd name="connsiteY5" fmla="*/ 2997439 h 2997439"/>
              <a:gd name="connsiteX6" fmla="*/ 0 w 11835341"/>
              <a:gd name="connsiteY6" fmla="*/ 901345 h 2997439"/>
              <a:gd name="connsiteX0" fmla="*/ 0 w 11835341"/>
              <a:gd name="connsiteY0" fmla="*/ 897482 h 2993576"/>
              <a:gd name="connsiteX1" fmla="*/ 2025820 w 11835341"/>
              <a:gd name="connsiteY1" fmla="*/ 263775 h 2993576"/>
              <a:gd name="connsiteX2" fmla="*/ 3810844 w 11835341"/>
              <a:gd name="connsiteY2" fmla="*/ 0 h 2993576"/>
              <a:gd name="connsiteX3" fmla="*/ 11835341 w 11835341"/>
              <a:gd name="connsiteY3" fmla="*/ 6153 h 2993576"/>
              <a:gd name="connsiteX4" fmla="*/ 11835341 w 11835341"/>
              <a:gd name="connsiteY4" fmla="*/ 2993576 h 2993576"/>
              <a:gd name="connsiteX5" fmla="*/ 1000 w 11835341"/>
              <a:gd name="connsiteY5" fmla="*/ 2993576 h 2993576"/>
              <a:gd name="connsiteX6" fmla="*/ 0 w 11835341"/>
              <a:gd name="connsiteY6" fmla="*/ 897482 h 2993576"/>
              <a:gd name="connsiteX0" fmla="*/ 478839 w 12313180"/>
              <a:gd name="connsiteY0" fmla="*/ 2993576 h 2993576"/>
              <a:gd name="connsiteX1" fmla="*/ 2503659 w 12313180"/>
              <a:gd name="connsiteY1" fmla="*/ 263775 h 2993576"/>
              <a:gd name="connsiteX2" fmla="*/ 4288683 w 12313180"/>
              <a:gd name="connsiteY2" fmla="*/ 0 h 2993576"/>
              <a:gd name="connsiteX3" fmla="*/ 12313180 w 12313180"/>
              <a:gd name="connsiteY3" fmla="*/ 6153 h 2993576"/>
              <a:gd name="connsiteX4" fmla="*/ 12313180 w 12313180"/>
              <a:gd name="connsiteY4" fmla="*/ 2993576 h 2993576"/>
              <a:gd name="connsiteX5" fmla="*/ 478839 w 12313180"/>
              <a:gd name="connsiteY5" fmla="*/ 2993576 h 2993576"/>
              <a:gd name="connsiteX0" fmla="*/ 478855 w 12313196"/>
              <a:gd name="connsiteY0" fmla="*/ 2993576 h 2993576"/>
              <a:gd name="connsiteX1" fmla="*/ 2503675 w 12313196"/>
              <a:gd name="connsiteY1" fmla="*/ 263775 h 2993576"/>
              <a:gd name="connsiteX2" fmla="*/ 4288699 w 12313196"/>
              <a:gd name="connsiteY2" fmla="*/ 0 h 2993576"/>
              <a:gd name="connsiteX3" fmla="*/ 12313196 w 12313196"/>
              <a:gd name="connsiteY3" fmla="*/ 6153 h 2993576"/>
              <a:gd name="connsiteX4" fmla="*/ 12313196 w 12313196"/>
              <a:gd name="connsiteY4" fmla="*/ 2993576 h 2993576"/>
              <a:gd name="connsiteX5" fmla="*/ 478855 w 12313196"/>
              <a:gd name="connsiteY5" fmla="*/ 2993576 h 2993576"/>
              <a:gd name="connsiteX0" fmla="*/ 455988 w 12290329"/>
              <a:gd name="connsiteY0" fmla="*/ 2993576 h 2993576"/>
              <a:gd name="connsiteX1" fmla="*/ 2694909 w 12290329"/>
              <a:gd name="connsiteY1" fmla="*/ 983556 h 2993576"/>
              <a:gd name="connsiteX2" fmla="*/ 4265832 w 12290329"/>
              <a:gd name="connsiteY2" fmla="*/ 0 h 2993576"/>
              <a:gd name="connsiteX3" fmla="*/ 12290329 w 12290329"/>
              <a:gd name="connsiteY3" fmla="*/ 6153 h 2993576"/>
              <a:gd name="connsiteX4" fmla="*/ 12290329 w 12290329"/>
              <a:gd name="connsiteY4" fmla="*/ 2993576 h 2993576"/>
              <a:gd name="connsiteX5" fmla="*/ 455988 w 12290329"/>
              <a:gd name="connsiteY5" fmla="*/ 2993576 h 2993576"/>
              <a:gd name="connsiteX0" fmla="*/ 611227 w 12445568"/>
              <a:gd name="connsiteY0" fmla="*/ 2993576 h 2993576"/>
              <a:gd name="connsiteX1" fmla="*/ 1703514 w 12445568"/>
              <a:gd name="connsiteY1" fmla="*/ 1061475 h 2993576"/>
              <a:gd name="connsiteX2" fmla="*/ 4421071 w 12445568"/>
              <a:gd name="connsiteY2" fmla="*/ 0 h 2993576"/>
              <a:gd name="connsiteX3" fmla="*/ 12445568 w 12445568"/>
              <a:gd name="connsiteY3" fmla="*/ 6153 h 2993576"/>
              <a:gd name="connsiteX4" fmla="*/ 12445568 w 12445568"/>
              <a:gd name="connsiteY4" fmla="*/ 2993576 h 2993576"/>
              <a:gd name="connsiteX5" fmla="*/ 611227 w 12445568"/>
              <a:gd name="connsiteY5" fmla="*/ 2993576 h 2993576"/>
              <a:gd name="connsiteX0" fmla="*/ 591975 w 12426316"/>
              <a:gd name="connsiteY0" fmla="*/ 2993576 h 2993576"/>
              <a:gd name="connsiteX1" fmla="*/ 1684262 w 12426316"/>
              <a:gd name="connsiteY1" fmla="*/ 1061475 h 2993576"/>
              <a:gd name="connsiteX2" fmla="*/ 4401819 w 12426316"/>
              <a:gd name="connsiteY2" fmla="*/ 0 h 2993576"/>
              <a:gd name="connsiteX3" fmla="*/ 12426316 w 12426316"/>
              <a:gd name="connsiteY3" fmla="*/ 6153 h 2993576"/>
              <a:gd name="connsiteX4" fmla="*/ 12426316 w 12426316"/>
              <a:gd name="connsiteY4" fmla="*/ 2993576 h 2993576"/>
              <a:gd name="connsiteX5" fmla="*/ 591975 w 12426316"/>
              <a:gd name="connsiteY5" fmla="*/ 2993576 h 2993576"/>
              <a:gd name="connsiteX0" fmla="*/ 0 w 11834341"/>
              <a:gd name="connsiteY0" fmla="*/ 2993576 h 2993576"/>
              <a:gd name="connsiteX1" fmla="*/ 1092287 w 11834341"/>
              <a:gd name="connsiteY1" fmla="*/ 1061475 h 2993576"/>
              <a:gd name="connsiteX2" fmla="*/ 3809844 w 11834341"/>
              <a:gd name="connsiteY2" fmla="*/ 0 h 2993576"/>
              <a:gd name="connsiteX3" fmla="*/ 11834341 w 11834341"/>
              <a:gd name="connsiteY3" fmla="*/ 6153 h 2993576"/>
              <a:gd name="connsiteX4" fmla="*/ 11834341 w 11834341"/>
              <a:gd name="connsiteY4" fmla="*/ 2993576 h 2993576"/>
              <a:gd name="connsiteX5" fmla="*/ 0 w 11834341"/>
              <a:gd name="connsiteY5" fmla="*/ 2993576 h 2993576"/>
              <a:gd name="connsiteX0" fmla="*/ 274 w 11834615"/>
              <a:gd name="connsiteY0" fmla="*/ 2993576 h 2993576"/>
              <a:gd name="connsiteX1" fmla="*/ 1092561 w 11834615"/>
              <a:gd name="connsiteY1" fmla="*/ 1061475 h 2993576"/>
              <a:gd name="connsiteX2" fmla="*/ 3810118 w 11834615"/>
              <a:gd name="connsiteY2" fmla="*/ 0 h 2993576"/>
              <a:gd name="connsiteX3" fmla="*/ 11834615 w 11834615"/>
              <a:gd name="connsiteY3" fmla="*/ 6153 h 2993576"/>
              <a:gd name="connsiteX4" fmla="*/ 11834615 w 11834615"/>
              <a:gd name="connsiteY4" fmla="*/ 2993576 h 2993576"/>
              <a:gd name="connsiteX5" fmla="*/ 274 w 11834615"/>
              <a:gd name="connsiteY5" fmla="*/ 2993576 h 2993576"/>
              <a:gd name="connsiteX0" fmla="*/ 400 w 11834741"/>
              <a:gd name="connsiteY0" fmla="*/ 2993576 h 2993576"/>
              <a:gd name="connsiteX1" fmla="*/ 900311 w 11834741"/>
              <a:gd name="connsiteY1" fmla="*/ 1204494 h 2993576"/>
              <a:gd name="connsiteX2" fmla="*/ 3810244 w 11834741"/>
              <a:gd name="connsiteY2" fmla="*/ 0 h 2993576"/>
              <a:gd name="connsiteX3" fmla="*/ 11834741 w 11834741"/>
              <a:gd name="connsiteY3" fmla="*/ 6153 h 2993576"/>
              <a:gd name="connsiteX4" fmla="*/ 11834741 w 11834741"/>
              <a:gd name="connsiteY4" fmla="*/ 2993576 h 2993576"/>
              <a:gd name="connsiteX5" fmla="*/ 400 w 11834741"/>
              <a:gd name="connsiteY5" fmla="*/ 2993576 h 2993576"/>
              <a:gd name="connsiteX0" fmla="*/ 494 w 11834835"/>
              <a:gd name="connsiteY0" fmla="*/ 2993576 h 2993576"/>
              <a:gd name="connsiteX1" fmla="*/ 900405 w 11834835"/>
              <a:gd name="connsiteY1" fmla="*/ 1204494 h 2993576"/>
              <a:gd name="connsiteX2" fmla="*/ 3810338 w 11834835"/>
              <a:gd name="connsiteY2" fmla="*/ 0 h 2993576"/>
              <a:gd name="connsiteX3" fmla="*/ 11834835 w 11834835"/>
              <a:gd name="connsiteY3" fmla="*/ 6153 h 2993576"/>
              <a:gd name="connsiteX4" fmla="*/ 11834835 w 11834835"/>
              <a:gd name="connsiteY4" fmla="*/ 2993576 h 2993576"/>
              <a:gd name="connsiteX5" fmla="*/ 494 w 11834835"/>
              <a:gd name="connsiteY5" fmla="*/ 2993576 h 2993576"/>
              <a:gd name="connsiteX0" fmla="*/ 602 w 11834943"/>
              <a:gd name="connsiteY0" fmla="*/ 2993576 h 2993576"/>
              <a:gd name="connsiteX1" fmla="*/ 900513 w 11834943"/>
              <a:gd name="connsiteY1" fmla="*/ 1204494 h 2993576"/>
              <a:gd name="connsiteX2" fmla="*/ 3810446 w 11834943"/>
              <a:gd name="connsiteY2" fmla="*/ 0 h 2993576"/>
              <a:gd name="connsiteX3" fmla="*/ 11834943 w 11834943"/>
              <a:gd name="connsiteY3" fmla="*/ 6153 h 2993576"/>
              <a:gd name="connsiteX4" fmla="*/ 11834943 w 11834943"/>
              <a:gd name="connsiteY4" fmla="*/ 2993576 h 2993576"/>
              <a:gd name="connsiteX5" fmla="*/ 602 w 11834943"/>
              <a:gd name="connsiteY5" fmla="*/ 2993576 h 2993576"/>
              <a:gd name="connsiteX0" fmla="*/ 602 w 11834943"/>
              <a:gd name="connsiteY0" fmla="*/ 2993576 h 2993576"/>
              <a:gd name="connsiteX1" fmla="*/ 900513 w 11834943"/>
              <a:gd name="connsiteY1" fmla="*/ 1204494 h 2993576"/>
              <a:gd name="connsiteX2" fmla="*/ 3810446 w 11834943"/>
              <a:gd name="connsiteY2" fmla="*/ 0 h 2993576"/>
              <a:gd name="connsiteX3" fmla="*/ 11834943 w 11834943"/>
              <a:gd name="connsiteY3" fmla="*/ 6153 h 2993576"/>
              <a:gd name="connsiteX4" fmla="*/ 11834943 w 11834943"/>
              <a:gd name="connsiteY4" fmla="*/ 2993576 h 2993576"/>
              <a:gd name="connsiteX5" fmla="*/ 602 w 11834943"/>
              <a:gd name="connsiteY5" fmla="*/ 2993576 h 2993576"/>
              <a:gd name="connsiteX0" fmla="*/ 566 w 11834907"/>
              <a:gd name="connsiteY0" fmla="*/ 2991384 h 2991384"/>
              <a:gd name="connsiteX1" fmla="*/ 900477 w 11834907"/>
              <a:gd name="connsiteY1" fmla="*/ 1202302 h 2991384"/>
              <a:gd name="connsiteX2" fmla="*/ 3813977 w 11834907"/>
              <a:gd name="connsiteY2" fmla="*/ 0 h 2991384"/>
              <a:gd name="connsiteX3" fmla="*/ 11834907 w 11834907"/>
              <a:gd name="connsiteY3" fmla="*/ 3961 h 2991384"/>
              <a:gd name="connsiteX4" fmla="*/ 11834907 w 11834907"/>
              <a:gd name="connsiteY4" fmla="*/ 2991384 h 2991384"/>
              <a:gd name="connsiteX5" fmla="*/ 566 w 11834907"/>
              <a:gd name="connsiteY5" fmla="*/ 2991384 h 299138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99 w 11834940"/>
              <a:gd name="connsiteY0" fmla="*/ 2992114 h 2992114"/>
              <a:gd name="connsiteX1" fmla="*/ 889804 w 11834940"/>
              <a:gd name="connsiteY1" fmla="*/ 1201573 h 2992114"/>
              <a:gd name="connsiteX2" fmla="*/ 3853263 w 11834940"/>
              <a:gd name="connsiteY2" fmla="*/ 0 h 2992114"/>
              <a:gd name="connsiteX3" fmla="*/ 11834940 w 11834940"/>
              <a:gd name="connsiteY3" fmla="*/ 4691 h 2992114"/>
              <a:gd name="connsiteX4" fmla="*/ 11834940 w 11834940"/>
              <a:gd name="connsiteY4" fmla="*/ 2992114 h 2992114"/>
              <a:gd name="connsiteX5" fmla="*/ 599 w 11834940"/>
              <a:gd name="connsiteY5" fmla="*/ 2992114 h 299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4940" h="2992114">
                <a:moveTo>
                  <a:pt x="599" y="2992114"/>
                </a:moveTo>
                <a:cubicBezTo>
                  <a:pt x="-14320" y="2456311"/>
                  <a:pt x="247693" y="1700259"/>
                  <a:pt x="889804" y="1201573"/>
                </a:cubicBezTo>
                <a:cubicBezTo>
                  <a:pt x="1531915" y="702887"/>
                  <a:pt x="2418364" y="284089"/>
                  <a:pt x="3853263" y="0"/>
                </a:cubicBezTo>
                <a:lnTo>
                  <a:pt x="11834940" y="4691"/>
                </a:lnTo>
                <a:lnTo>
                  <a:pt x="11834940" y="2992114"/>
                </a:lnTo>
                <a:lnTo>
                  <a:pt x="599" y="29921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C6FEECCB-0ADF-4D17-9F84-4B82085D7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867" y="5719568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10000"/>
              </a:lnSpc>
              <a:buClr>
                <a:schemeClr val="tx2"/>
              </a:buClr>
            </a:pPr>
            <a:r>
              <a:rPr lang="fi-FI"/>
              <a:t>15.3.2021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580B187D-B133-4F32-8568-D26ED15FC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9868" y="5462054"/>
            <a:ext cx="4114800" cy="241091"/>
          </a:xfr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10000"/>
              </a:lnSpc>
              <a:buClr>
                <a:schemeClr val="tx2"/>
              </a:buClr>
            </a:pPr>
            <a:r>
              <a:rPr lang="fi-FI"/>
              <a:t>Kristiina Karppi</a:t>
            </a:r>
          </a:p>
        </p:txBody>
      </p:sp>
    </p:spTree>
    <p:extLst>
      <p:ext uri="{BB962C8B-B14F-4D97-AF65-F5344CB8AC3E}">
        <p14:creationId xmlns:p14="http://schemas.microsoft.com/office/powerpoint/2010/main" val="295959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Tekstisivu, yksipalstainen.</a:t>
            </a:r>
            <a:br>
              <a:rPr lang="fi-FI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     Toinen tekstitaso, jos sivulle tulee enemmän tekstiä.</a:t>
            </a:r>
            <a:br>
              <a:rPr lang="fi-FI"/>
            </a:br>
            <a:r>
              <a:rPr lang="fi-FI"/>
              <a:t>           Kolmas tekstitaso, jos haluat esittää enemmän tekstiä.</a:t>
            </a:r>
            <a:br>
              <a:rPr lang="fi-FI"/>
            </a:br>
            <a:r>
              <a:rPr lang="fi-FI"/>
              <a:t>Muistathan, että kun tekstin koko pienenee, myös viesti pienenee.</a:t>
            </a:r>
            <a:br>
              <a:rPr lang="fi-FI"/>
            </a:br>
            <a:r>
              <a:rPr lang="fi-FI" noProof="0"/>
              <a:t>Esityksen tulee olla myös kaukaa luettavissa.</a:t>
            </a:r>
            <a:endParaRPr lang="fi-FI"/>
          </a:p>
          <a:p>
            <a:pPr marL="715963" marR="0" lvl="1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59A7EFB5-C255-48FB-AC67-FD651DD26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AFC3A855-B6C3-4D1E-B148-55910A2578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15.3.2021   |   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032AC8CB-3366-4A2A-8272-93E368384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Kristiina Karppi</a:t>
            </a:r>
          </a:p>
        </p:txBody>
      </p:sp>
    </p:spTree>
    <p:extLst>
      <p:ext uri="{BB962C8B-B14F-4D97-AF65-F5344CB8AC3E}">
        <p14:creationId xmlns:p14="http://schemas.microsoft.com/office/powerpoint/2010/main" val="193515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avio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Graafisivu</a:t>
            </a:r>
            <a:endParaRPr lang="fi-FI"/>
          </a:p>
        </p:txBody>
      </p:sp>
      <p:sp>
        <p:nvSpPr>
          <p:cNvPr id="7" name="Kaavion paikkamerkki 6">
            <a:extLst>
              <a:ext uri="{FF2B5EF4-FFF2-40B4-BE49-F238E27FC236}">
                <a16:creationId xmlns:a16="http://schemas.microsoft.com/office/drawing/2014/main" id="{0579DF22-3A20-4908-84E3-C2B55F28B856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922338" y="1857375"/>
            <a:ext cx="10636236" cy="4087813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Käytä graafissa esityspohjan väripalettiin määriteltyjä värejä.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209C6B0D-979F-4D60-BDCD-B9E08FEB1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AC29B563-2EC1-44DE-A678-D8C61D32BA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15.3.2021   |   </a:t>
            </a: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26AFE581-53A8-4FFC-BC3A-F2173293E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Kristiina Karppi</a:t>
            </a:r>
          </a:p>
        </p:txBody>
      </p:sp>
    </p:spTree>
    <p:extLst>
      <p:ext uri="{BB962C8B-B14F-4D97-AF65-F5344CB8AC3E}">
        <p14:creationId xmlns:p14="http://schemas.microsoft.com/office/powerpoint/2010/main" val="105236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65B018F-777B-44D1-9664-1407CB845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Tekstisivu, kaksi palstaa. </a:t>
            </a:r>
            <a:br>
              <a:rPr lang="fi-FI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60330"/>
            <a:ext cx="5094402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Esityksen teksti tulee aina tiivistää mahdollisimman lyhyeksi ja selkeäksi.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Muistathan, että kun tekstin koko pienenee, myös viesti pienenee. Esityksen tulee olla myös kaukaa luettavissa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  <a:p>
            <a:pPr lvl="0"/>
            <a:endParaRPr lang="fi-FI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28EEFB21-D5D7-40FA-809A-551ABC7D90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64608" y="1860330"/>
            <a:ext cx="5094402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Esityksen teksti tulee aina tiivistää mahdollisimman lyhyeksi ja selkeäksi.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Muistathan, että kun tekstin koko pienenee, myös viesti pienenee. Esityksen tulee olla myös kaukaa luettavissa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D47A3072-D8CC-4075-92AE-6CB4C819B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980BC45E-8E9E-4CF2-9961-01D9993652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15.3.2021   |   </a:t>
            </a: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B063AE42-CA71-44E3-9D58-B8058F37E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Kristiina Karppi</a:t>
            </a:r>
          </a:p>
        </p:txBody>
      </p:sp>
    </p:spTree>
    <p:extLst>
      <p:ext uri="{BB962C8B-B14F-4D97-AF65-F5344CB8AC3E}">
        <p14:creationId xmlns:p14="http://schemas.microsoft.com/office/powerpoint/2010/main" val="408466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avio" preserve="1" userDrawn="1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65B018F-777B-44D1-9664-1407CB845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Graafisivu</a:t>
            </a:r>
            <a:br>
              <a:rPr lang="fi-FI" noProof="0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60330"/>
            <a:ext cx="3827881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 err="1"/>
              <a:t>Värejä</a:t>
            </a:r>
            <a:r>
              <a:rPr lang="en-GB"/>
              <a:t> </a:t>
            </a:r>
            <a:r>
              <a:rPr lang="en-GB" err="1"/>
              <a:t>käytetään</a:t>
            </a:r>
            <a:r>
              <a:rPr lang="en-GB"/>
              <a:t> </a:t>
            </a:r>
            <a:r>
              <a:rPr lang="en-GB" err="1"/>
              <a:t>malliesimerkin</a:t>
            </a:r>
            <a:r>
              <a:rPr lang="en-GB"/>
              <a:t> </a:t>
            </a:r>
            <a:r>
              <a:rPr lang="en-GB" err="1"/>
              <a:t>järjestyksessä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Kaavion paikkamerkki 3">
            <a:extLst>
              <a:ext uri="{FF2B5EF4-FFF2-40B4-BE49-F238E27FC236}">
                <a16:creationId xmlns:a16="http://schemas.microsoft.com/office/drawing/2014/main" id="{E32C4822-3ED1-4503-A322-1C32778E2B1A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866468" y="1860550"/>
            <a:ext cx="6692117" cy="4084638"/>
          </a:xfrm>
        </p:spPr>
        <p:txBody>
          <a:bodyPr/>
          <a:lstStyle/>
          <a:p>
            <a:r>
              <a:rPr lang="fi-FI"/>
              <a:t>Lisää kaavio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B133760A-D9BD-4C93-958B-C47029D5F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232B50DE-A870-4680-8BF1-626B59A71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15.3.2021   |   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660E423A-B2D8-4B91-B7C0-AB18B43AB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Kristiina Karppi</a:t>
            </a:r>
          </a:p>
        </p:txBody>
      </p:sp>
    </p:spTree>
    <p:extLst>
      <p:ext uri="{BB962C8B-B14F-4D97-AF65-F5344CB8AC3E}">
        <p14:creationId xmlns:p14="http://schemas.microsoft.com/office/powerpoint/2010/main" val="170392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ulukko" preserve="1" userDrawn="1">
  <p:cSld name="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err="1"/>
              <a:t>Taulukkosivu</a:t>
            </a:r>
            <a:br>
              <a:rPr lang="en-GB"/>
            </a:br>
            <a:r>
              <a:rPr lang="fi-FI"/>
              <a:t>Otsikon pituus korkeintaan kaksi riviä</a:t>
            </a:r>
          </a:p>
        </p:txBody>
      </p:sp>
      <p:sp>
        <p:nvSpPr>
          <p:cNvPr id="3" name="Taulukon paikkamerkki 2">
            <a:extLst>
              <a:ext uri="{FF2B5EF4-FFF2-40B4-BE49-F238E27FC236}">
                <a16:creationId xmlns:a16="http://schemas.microsoft.com/office/drawing/2014/main" id="{E46430B6-E098-40A9-A388-1C65D76FE095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22338" y="1857375"/>
            <a:ext cx="10636236" cy="4087813"/>
          </a:xfrm>
        </p:spPr>
        <p:txBody>
          <a:bodyPr/>
          <a:lstStyle/>
          <a:p>
            <a:r>
              <a:rPr lang="fi-FI"/>
              <a:t>Lisää taulukko napsauttamalla kuvaketta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7027DE1D-8E91-406F-8B96-045A387C4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E58D47DE-4D0E-4225-AD7A-47FB6CC38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15.3.2021   |   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34D358F0-BE1E-4ABA-A0E1-A93C9E529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Kristiina Karppi</a:t>
            </a:r>
          </a:p>
        </p:txBody>
      </p:sp>
    </p:spTree>
    <p:extLst>
      <p:ext uri="{BB962C8B-B14F-4D97-AF65-F5344CB8AC3E}">
        <p14:creationId xmlns:p14="http://schemas.microsoft.com/office/powerpoint/2010/main" val="121678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nen kuva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7092366" cy="1119501"/>
          </a:xfrm>
        </p:spPr>
        <p:txBody>
          <a:bodyPr/>
          <a:lstStyle/>
          <a:p>
            <a:r>
              <a:rPr lang="fi-FI"/>
              <a:t>Tekstisivu kapealla kuvalla</a:t>
            </a:r>
            <a:br>
              <a:rPr lang="fi-FI"/>
            </a:br>
            <a:r>
              <a:rPr lang="fi-FI"/>
              <a:t>ja lyhyellä otsikolla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7092366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FFD8799F-5DA0-4FBF-A2A7-B65BDEB3B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A1F75C40-780C-491C-87BC-6A3B74DBF7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15.3.2021   |   </a:t>
            </a: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A3A71661-0388-4C74-813D-CFA192A73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Kristiina Karppi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14654" y="180000"/>
            <a:ext cx="3598545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70905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set kuvat" preserve="1" userDrawn="1">
  <p:cSld name="Kuvatekstilliset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7092366" cy="1119501"/>
          </a:xfrm>
        </p:spPr>
        <p:txBody>
          <a:bodyPr/>
          <a:lstStyle/>
          <a:p>
            <a:r>
              <a:rPr lang="fi-FI" noProof="0"/>
              <a:t>Tekstisivu kahdella kuvalla</a:t>
            </a:r>
            <a:br>
              <a:rPr lang="fi-FI" noProof="0"/>
            </a:br>
            <a:r>
              <a:rPr lang="fi-FI" noProof="0"/>
              <a:t>ja lyhyellä otsikolla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7092366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5" name="Kuvan paikkamerkki 2">
            <a:extLst>
              <a:ext uri="{FF2B5EF4-FFF2-40B4-BE49-F238E27FC236}">
                <a16:creationId xmlns:a16="http://schemas.microsoft.com/office/drawing/2014/main" id="{FC94B34F-00DC-4D30-896A-91EC80CD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8427599" y="180000"/>
            <a:ext cx="3585600" cy="315537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7599" y="3527892"/>
            <a:ext cx="3585600" cy="315010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F7012681-75A7-47D7-8444-7D3FBA4E5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0FBAD70-7499-4E1B-A701-03775CBA2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15.3.2021   |   </a:t>
            </a:r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0AB49502-F625-40AF-9F75-9B1F2A7FD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Kristiina Karppi</a:t>
            </a:r>
          </a:p>
        </p:txBody>
      </p:sp>
    </p:spTree>
    <p:extLst>
      <p:ext uri="{BB962C8B-B14F-4D97-AF65-F5344CB8AC3E}">
        <p14:creationId xmlns:p14="http://schemas.microsoft.com/office/powerpoint/2010/main" val="200920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nen kuva iso" preserve="1" userDrawn="1">
  <p:cSld name="Kuvatekstillinen 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5224068" cy="1119501"/>
          </a:xfrm>
        </p:spPr>
        <p:txBody>
          <a:bodyPr/>
          <a:lstStyle/>
          <a:p>
            <a:r>
              <a:rPr lang="fi-FI" noProof="0"/>
              <a:t>Tekstisivu isolla  kuvalla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5224068" cy="40892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Kuvasivun teksti tulee tiivistää lyhyeksi.</a:t>
            </a:r>
            <a:br>
              <a:rPr lang="fi-FI"/>
            </a:br>
            <a:r>
              <a:rPr lang="fi-FI"/>
              <a:t>Käytä laadukkaita kuvia.</a:t>
            </a:r>
            <a:br>
              <a:rPr lang="fi-FI"/>
            </a:br>
            <a:r>
              <a:rPr lang="fi-FI"/>
              <a:t>Vältä tiedostokooltaan isoja kuvia, jotta esityksestä ei tule liian raskasta.</a:t>
            </a:r>
            <a:br>
              <a:rPr lang="fi-FI"/>
            </a:br>
            <a:r>
              <a:rPr lang="fi-FI"/>
              <a:t>Sivun tulee olla helposti silmäiltävissä ja teksti koon tulee olla luettavissa.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28597" y="180000"/>
            <a:ext cx="5584602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B5F3AB46-DDE8-48A9-B165-54E07D0B6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0AA848AD-B333-42B9-B9E4-08ABFCD612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15.3.2021   |   </a:t>
            </a: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697CFB4B-70A9-4C59-8AFC-86477E70A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Kristiina Karppi</a:t>
            </a:r>
          </a:p>
        </p:txBody>
      </p:sp>
    </p:spTree>
    <p:extLst>
      <p:ext uri="{BB962C8B-B14F-4D97-AF65-F5344CB8AC3E}">
        <p14:creationId xmlns:p14="http://schemas.microsoft.com/office/powerpoint/2010/main" val="42784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79999" y="180000"/>
            <a:ext cx="11833200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10311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slideLayout" Target="../slideLayouts/slideLayout229.xml"/><Relationship Id="rId18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219.xml"/><Relationship Id="rId21" Type="http://schemas.openxmlformats.org/officeDocument/2006/relationships/image" Target="../media/image16.png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17" Type="http://schemas.openxmlformats.org/officeDocument/2006/relationships/slideLayout" Target="../slideLayouts/slideLayout233.xml"/><Relationship Id="rId2" Type="http://schemas.openxmlformats.org/officeDocument/2006/relationships/slideLayout" Target="../slideLayouts/slideLayout218.xml"/><Relationship Id="rId16" Type="http://schemas.openxmlformats.org/officeDocument/2006/relationships/slideLayout" Target="../slideLayouts/slideLayout232.xml"/><Relationship Id="rId20" Type="http://schemas.openxmlformats.org/officeDocument/2006/relationships/theme" Target="../theme/theme10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5" Type="http://schemas.openxmlformats.org/officeDocument/2006/relationships/slideLayout" Target="../slideLayouts/slideLayout231.xml"/><Relationship Id="rId10" Type="http://schemas.openxmlformats.org/officeDocument/2006/relationships/slideLayout" Target="../slideLayouts/slideLayout226.xml"/><Relationship Id="rId19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Relationship Id="rId14" Type="http://schemas.openxmlformats.org/officeDocument/2006/relationships/slideLayout" Target="../slideLayouts/slideLayout23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3.xml"/><Relationship Id="rId13" Type="http://schemas.openxmlformats.org/officeDocument/2006/relationships/slideLayout" Target="../slideLayouts/slideLayout248.xml"/><Relationship Id="rId3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42.xml"/><Relationship Id="rId12" Type="http://schemas.openxmlformats.org/officeDocument/2006/relationships/slideLayout" Target="../slideLayouts/slideLayout247.xml"/><Relationship Id="rId17" Type="http://schemas.openxmlformats.org/officeDocument/2006/relationships/image" Target="../media/image28.png"/><Relationship Id="rId2" Type="http://schemas.openxmlformats.org/officeDocument/2006/relationships/slideLayout" Target="../slideLayouts/slideLayout237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41.xml"/><Relationship Id="rId11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0.xml"/><Relationship Id="rId15" Type="http://schemas.openxmlformats.org/officeDocument/2006/relationships/slideLayout" Target="../slideLayouts/slideLayout250.xml"/><Relationship Id="rId10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4.xml"/><Relationship Id="rId14" Type="http://schemas.openxmlformats.org/officeDocument/2006/relationships/slideLayout" Target="../slideLayouts/slideLayout249.xml"/></Relationships>
</file>

<file path=ppt/slideMasters/_rels/slideMaster1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3.xml"/><Relationship Id="rId18" Type="http://schemas.openxmlformats.org/officeDocument/2006/relationships/slideLayout" Target="../slideLayouts/slideLayout268.xml"/><Relationship Id="rId26" Type="http://schemas.openxmlformats.org/officeDocument/2006/relationships/slideLayout" Target="../slideLayouts/slideLayout276.xml"/><Relationship Id="rId3" Type="http://schemas.openxmlformats.org/officeDocument/2006/relationships/slideLayout" Target="../slideLayouts/slideLayout253.xml"/><Relationship Id="rId21" Type="http://schemas.openxmlformats.org/officeDocument/2006/relationships/slideLayout" Target="../slideLayouts/slideLayout271.xml"/><Relationship Id="rId34" Type="http://schemas.openxmlformats.org/officeDocument/2006/relationships/theme" Target="../theme/theme12.xml"/><Relationship Id="rId7" Type="http://schemas.openxmlformats.org/officeDocument/2006/relationships/slideLayout" Target="../slideLayouts/slideLayout257.xml"/><Relationship Id="rId12" Type="http://schemas.openxmlformats.org/officeDocument/2006/relationships/slideLayout" Target="../slideLayouts/slideLayout262.xml"/><Relationship Id="rId17" Type="http://schemas.openxmlformats.org/officeDocument/2006/relationships/slideLayout" Target="../slideLayouts/slideLayout267.xml"/><Relationship Id="rId25" Type="http://schemas.openxmlformats.org/officeDocument/2006/relationships/slideLayout" Target="../slideLayouts/slideLayout275.xml"/><Relationship Id="rId33" Type="http://schemas.openxmlformats.org/officeDocument/2006/relationships/slideLayout" Target="../slideLayouts/slideLayout283.xml"/><Relationship Id="rId2" Type="http://schemas.openxmlformats.org/officeDocument/2006/relationships/slideLayout" Target="../slideLayouts/slideLayout252.xml"/><Relationship Id="rId16" Type="http://schemas.openxmlformats.org/officeDocument/2006/relationships/slideLayout" Target="../slideLayouts/slideLayout266.xml"/><Relationship Id="rId20" Type="http://schemas.openxmlformats.org/officeDocument/2006/relationships/slideLayout" Target="../slideLayouts/slideLayout270.xml"/><Relationship Id="rId29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251.xml"/><Relationship Id="rId6" Type="http://schemas.openxmlformats.org/officeDocument/2006/relationships/slideLayout" Target="../slideLayouts/slideLayout256.xml"/><Relationship Id="rId11" Type="http://schemas.openxmlformats.org/officeDocument/2006/relationships/slideLayout" Target="../slideLayouts/slideLayout261.xml"/><Relationship Id="rId24" Type="http://schemas.openxmlformats.org/officeDocument/2006/relationships/slideLayout" Target="../slideLayouts/slideLayout274.xml"/><Relationship Id="rId32" Type="http://schemas.openxmlformats.org/officeDocument/2006/relationships/slideLayout" Target="../slideLayouts/slideLayout282.xml"/><Relationship Id="rId5" Type="http://schemas.openxmlformats.org/officeDocument/2006/relationships/slideLayout" Target="../slideLayouts/slideLayout255.xml"/><Relationship Id="rId15" Type="http://schemas.openxmlformats.org/officeDocument/2006/relationships/slideLayout" Target="../slideLayouts/slideLayout265.xml"/><Relationship Id="rId23" Type="http://schemas.openxmlformats.org/officeDocument/2006/relationships/slideLayout" Target="../slideLayouts/slideLayout273.xml"/><Relationship Id="rId28" Type="http://schemas.openxmlformats.org/officeDocument/2006/relationships/slideLayout" Target="../slideLayouts/slideLayout278.xml"/><Relationship Id="rId10" Type="http://schemas.openxmlformats.org/officeDocument/2006/relationships/slideLayout" Target="../slideLayouts/slideLayout260.xml"/><Relationship Id="rId19" Type="http://schemas.openxmlformats.org/officeDocument/2006/relationships/slideLayout" Target="../slideLayouts/slideLayout269.xml"/><Relationship Id="rId31" Type="http://schemas.openxmlformats.org/officeDocument/2006/relationships/slideLayout" Target="../slideLayouts/slideLayout281.xml"/><Relationship Id="rId4" Type="http://schemas.openxmlformats.org/officeDocument/2006/relationships/slideLayout" Target="../slideLayouts/slideLayout254.xml"/><Relationship Id="rId9" Type="http://schemas.openxmlformats.org/officeDocument/2006/relationships/slideLayout" Target="../slideLayouts/slideLayout259.xml"/><Relationship Id="rId14" Type="http://schemas.openxmlformats.org/officeDocument/2006/relationships/slideLayout" Target="../slideLayouts/slideLayout264.xml"/><Relationship Id="rId22" Type="http://schemas.openxmlformats.org/officeDocument/2006/relationships/slideLayout" Target="../slideLayouts/slideLayout272.xml"/><Relationship Id="rId27" Type="http://schemas.openxmlformats.org/officeDocument/2006/relationships/slideLayout" Target="../slideLayouts/slideLayout277.xml"/><Relationship Id="rId30" Type="http://schemas.openxmlformats.org/officeDocument/2006/relationships/slideLayout" Target="../slideLayouts/slideLayout280.xml"/><Relationship Id="rId8" Type="http://schemas.openxmlformats.org/officeDocument/2006/relationships/slideLayout" Target="../slideLayouts/slideLayout258.xml"/></Relationships>
</file>

<file path=ppt/slideMasters/_rels/slideMaster1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96.xml"/><Relationship Id="rId18" Type="http://schemas.openxmlformats.org/officeDocument/2006/relationships/slideLayout" Target="../slideLayouts/slideLayout301.xml"/><Relationship Id="rId26" Type="http://schemas.openxmlformats.org/officeDocument/2006/relationships/slideLayout" Target="../slideLayouts/slideLayout309.xml"/><Relationship Id="rId3" Type="http://schemas.openxmlformats.org/officeDocument/2006/relationships/slideLayout" Target="../slideLayouts/slideLayout286.xml"/><Relationship Id="rId21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290.xml"/><Relationship Id="rId12" Type="http://schemas.openxmlformats.org/officeDocument/2006/relationships/slideLayout" Target="../slideLayouts/slideLayout295.xml"/><Relationship Id="rId17" Type="http://schemas.openxmlformats.org/officeDocument/2006/relationships/slideLayout" Target="../slideLayouts/slideLayout300.xml"/><Relationship Id="rId25" Type="http://schemas.openxmlformats.org/officeDocument/2006/relationships/slideLayout" Target="../slideLayouts/slideLayout308.xml"/><Relationship Id="rId33" Type="http://schemas.openxmlformats.org/officeDocument/2006/relationships/image" Target="../media/image11.png"/><Relationship Id="rId2" Type="http://schemas.openxmlformats.org/officeDocument/2006/relationships/slideLayout" Target="../slideLayouts/slideLayout285.xml"/><Relationship Id="rId16" Type="http://schemas.openxmlformats.org/officeDocument/2006/relationships/slideLayout" Target="../slideLayouts/slideLayout299.xml"/><Relationship Id="rId20" Type="http://schemas.openxmlformats.org/officeDocument/2006/relationships/slideLayout" Target="../slideLayouts/slideLayout303.xml"/><Relationship Id="rId29" Type="http://schemas.openxmlformats.org/officeDocument/2006/relationships/slideLayout" Target="../slideLayouts/slideLayout312.xml"/><Relationship Id="rId1" Type="http://schemas.openxmlformats.org/officeDocument/2006/relationships/slideLayout" Target="../slideLayouts/slideLayout284.xml"/><Relationship Id="rId6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294.xml"/><Relationship Id="rId24" Type="http://schemas.openxmlformats.org/officeDocument/2006/relationships/slideLayout" Target="../slideLayouts/slideLayout307.xml"/><Relationship Id="rId32" Type="http://schemas.openxmlformats.org/officeDocument/2006/relationships/theme" Target="../theme/theme13.xml"/><Relationship Id="rId5" Type="http://schemas.openxmlformats.org/officeDocument/2006/relationships/slideLayout" Target="../slideLayouts/slideLayout288.xml"/><Relationship Id="rId15" Type="http://schemas.openxmlformats.org/officeDocument/2006/relationships/slideLayout" Target="../slideLayouts/slideLayout298.xml"/><Relationship Id="rId23" Type="http://schemas.openxmlformats.org/officeDocument/2006/relationships/slideLayout" Target="../slideLayouts/slideLayout306.xml"/><Relationship Id="rId28" Type="http://schemas.openxmlformats.org/officeDocument/2006/relationships/slideLayout" Target="../slideLayouts/slideLayout311.xml"/><Relationship Id="rId10" Type="http://schemas.openxmlformats.org/officeDocument/2006/relationships/slideLayout" Target="../slideLayouts/slideLayout293.xml"/><Relationship Id="rId19" Type="http://schemas.openxmlformats.org/officeDocument/2006/relationships/slideLayout" Target="../slideLayouts/slideLayout302.xml"/><Relationship Id="rId31" Type="http://schemas.openxmlformats.org/officeDocument/2006/relationships/slideLayout" Target="../slideLayouts/slideLayout314.xml"/><Relationship Id="rId4" Type="http://schemas.openxmlformats.org/officeDocument/2006/relationships/slideLayout" Target="../slideLayouts/slideLayout287.xml"/><Relationship Id="rId9" Type="http://schemas.openxmlformats.org/officeDocument/2006/relationships/slideLayout" Target="../slideLayouts/slideLayout292.xml"/><Relationship Id="rId14" Type="http://schemas.openxmlformats.org/officeDocument/2006/relationships/slideLayout" Target="../slideLayouts/slideLayout297.xml"/><Relationship Id="rId22" Type="http://schemas.openxmlformats.org/officeDocument/2006/relationships/slideLayout" Target="../slideLayouts/slideLayout305.xml"/><Relationship Id="rId27" Type="http://schemas.openxmlformats.org/officeDocument/2006/relationships/slideLayout" Target="../slideLayouts/slideLayout310.xml"/><Relationship Id="rId30" Type="http://schemas.openxmlformats.org/officeDocument/2006/relationships/slideLayout" Target="../slideLayouts/slideLayout313.xml"/><Relationship Id="rId8" Type="http://schemas.openxmlformats.org/officeDocument/2006/relationships/slideLayout" Target="../slideLayouts/slideLayout29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8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79.xml"/><Relationship Id="rId42" Type="http://schemas.openxmlformats.org/officeDocument/2006/relationships/image" Target="../media/image5.png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29" Type="http://schemas.openxmlformats.org/officeDocument/2006/relationships/slideLayout" Target="../slideLayouts/slideLayout74.xml"/><Relationship Id="rId41" Type="http://schemas.openxmlformats.org/officeDocument/2006/relationships/theme" Target="../theme/theme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32" Type="http://schemas.openxmlformats.org/officeDocument/2006/relationships/slideLayout" Target="../slideLayouts/slideLayout77.xml"/><Relationship Id="rId37" Type="http://schemas.openxmlformats.org/officeDocument/2006/relationships/slideLayout" Target="../slideLayouts/slideLayout82.xml"/><Relationship Id="rId40" Type="http://schemas.openxmlformats.org/officeDocument/2006/relationships/slideLayout" Target="../slideLayouts/slideLayout85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28" Type="http://schemas.openxmlformats.org/officeDocument/2006/relationships/slideLayout" Target="../slideLayouts/slideLayout73.xml"/><Relationship Id="rId36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31" Type="http://schemas.openxmlformats.org/officeDocument/2006/relationships/slideLayout" Target="../slideLayouts/slideLayout76.xml"/><Relationship Id="rId44" Type="http://schemas.openxmlformats.org/officeDocument/2006/relationships/image" Target="../media/image7.emf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Relationship Id="rId27" Type="http://schemas.openxmlformats.org/officeDocument/2006/relationships/slideLayout" Target="../slideLayouts/slideLayout72.xml"/><Relationship Id="rId30" Type="http://schemas.openxmlformats.org/officeDocument/2006/relationships/slideLayout" Target="../slideLayouts/slideLayout75.xml"/><Relationship Id="rId35" Type="http://schemas.openxmlformats.org/officeDocument/2006/relationships/slideLayout" Target="../slideLayouts/slideLayout80.xml"/><Relationship Id="rId43" Type="http://schemas.openxmlformats.org/officeDocument/2006/relationships/image" Target="../media/image6.png"/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slideLayout" Target="../slideLayouts/slideLayout70.xml"/><Relationship Id="rId33" Type="http://schemas.openxmlformats.org/officeDocument/2006/relationships/slideLayout" Target="../slideLayouts/slideLayout78.xml"/><Relationship Id="rId38" Type="http://schemas.openxmlformats.org/officeDocument/2006/relationships/slideLayout" Target="../slideLayouts/slideLayout83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26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88.xml"/><Relationship Id="rId21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5" Type="http://schemas.openxmlformats.org/officeDocument/2006/relationships/slideLayout" Target="../slideLayouts/slideLayout110.xml"/><Relationship Id="rId33" Type="http://schemas.openxmlformats.org/officeDocument/2006/relationships/image" Target="../media/image11.png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slideLayout" Target="../slideLayouts/slideLayout105.xml"/><Relationship Id="rId29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24" Type="http://schemas.openxmlformats.org/officeDocument/2006/relationships/slideLayout" Target="../slideLayouts/slideLayout109.xml"/><Relationship Id="rId32" Type="http://schemas.openxmlformats.org/officeDocument/2006/relationships/theme" Target="../theme/theme5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23" Type="http://schemas.openxmlformats.org/officeDocument/2006/relationships/slideLayout" Target="../slideLayouts/slideLayout108.xml"/><Relationship Id="rId28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04.xml"/><Relationship Id="rId31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Relationship Id="rId22" Type="http://schemas.openxmlformats.org/officeDocument/2006/relationships/slideLayout" Target="../slideLayouts/slideLayout107.xml"/><Relationship Id="rId27" Type="http://schemas.openxmlformats.org/officeDocument/2006/relationships/slideLayout" Target="../slideLayouts/slideLayout112.xml"/><Relationship Id="rId30" Type="http://schemas.openxmlformats.org/officeDocument/2006/relationships/slideLayout" Target="../slideLayouts/slideLayout115.xml"/><Relationship Id="rId8" Type="http://schemas.openxmlformats.org/officeDocument/2006/relationships/slideLayout" Target="../slideLayouts/slideLayout93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9.xml"/><Relationship Id="rId18" Type="http://schemas.openxmlformats.org/officeDocument/2006/relationships/slideLayout" Target="../slideLayouts/slideLayout134.xml"/><Relationship Id="rId26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19.xml"/><Relationship Id="rId21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5" Type="http://schemas.openxmlformats.org/officeDocument/2006/relationships/slideLayout" Target="../slideLayouts/slideLayout141.xml"/><Relationship Id="rId33" Type="http://schemas.openxmlformats.org/officeDocument/2006/relationships/image" Target="../media/image13.png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20" Type="http://schemas.openxmlformats.org/officeDocument/2006/relationships/slideLayout" Target="../slideLayouts/slideLayout136.xml"/><Relationship Id="rId29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24" Type="http://schemas.openxmlformats.org/officeDocument/2006/relationships/slideLayout" Target="../slideLayouts/slideLayout140.xml"/><Relationship Id="rId32" Type="http://schemas.openxmlformats.org/officeDocument/2006/relationships/theme" Target="../theme/theme6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23" Type="http://schemas.openxmlformats.org/officeDocument/2006/relationships/slideLayout" Target="../slideLayouts/slideLayout139.xml"/><Relationship Id="rId28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26.xml"/><Relationship Id="rId19" Type="http://schemas.openxmlformats.org/officeDocument/2006/relationships/slideLayout" Target="../slideLayouts/slideLayout135.xml"/><Relationship Id="rId31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Relationship Id="rId22" Type="http://schemas.openxmlformats.org/officeDocument/2006/relationships/slideLayout" Target="../slideLayouts/slideLayout138.xml"/><Relationship Id="rId27" Type="http://schemas.openxmlformats.org/officeDocument/2006/relationships/slideLayout" Target="../slideLayouts/slideLayout143.xml"/><Relationship Id="rId30" Type="http://schemas.openxmlformats.org/officeDocument/2006/relationships/slideLayout" Target="../slideLayouts/slideLayout146.xml"/><Relationship Id="rId8" Type="http://schemas.openxmlformats.org/officeDocument/2006/relationships/slideLayout" Target="../slideLayouts/slideLayout124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60.xml"/><Relationship Id="rId18" Type="http://schemas.openxmlformats.org/officeDocument/2006/relationships/slideLayout" Target="../slideLayouts/slideLayout165.xml"/><Relationship Id="rId26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50.xml"/><Relationship Id="rId21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17" Type="http://schemas.openxmlformats.org/officeDocument/2006/relationships/slideLayout" Target="../slideLayouts/slideLayout164.xml"/><Relationship Id="rId25" Type="http://schemas.openxmlformats.org/officeDocument/2006/relationships/slideLayout" Target="../slideLayouts/slideLayout172.xml"/><Relationship Id="rId33" Type="http://schemas.openxmlformats.org/officeDocument/2006/relationships/image" Target="../media/image13.png"/><Relationship Id="rId2" Type="http://schemas.openxmlformats.org/officeDocument/2006/relationships/slideLayout" Target="../slideLayouts/slideLayout149.xml"/><Relationship Id="rId16" Type="http://schemas.openxmlformats.org/officeDocument/2006/relationships/slideLayout" Target="../slideLayouts/slideLayout163.xml"/><Relationship Id="rId20" Type="http://schemas.openxmlformats.org/officeDocument/2006/relationships/slideLayout" Target="../slideLayouts/slideLayout167.xml"/><Relationship Id="rId29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24" Type="http://schemas.openxmlformats.org/officeDocument/2006/relationships/slideLayout" Target="../slideLayouts/slideLayout171.xml"/><Relationship Id="rId32" Type="http://schemas.openxmlformats.org/officeDocument/2006/relationships/theme" Target="../theme/theme7.xml"/><Relationship Id="rId5" Type="http://schemas.openxmlformats.org/officeDocument/2006/relationships/slideLayout" Target="../slideLayouts/slideLayout152.xml"/><Relationship Id="rId15" Type="http://schemas.openxmlformats.org/officeDocument/2006/relationships/slideLayout" Target="../slideLayouts/slideLayout162.xml"/><Relationship Id="rId23" Type="http://schemas.openxmlformats.org/officeDocument/2006/relationships/slideLayout" Target="../slideLayouts/slideLayout170.xml"/><Relationship Id="rId28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57.xml"/><Relationship Id="rId19" Type="http://schemas.openxmlformats.org/officeDocument/2006/relationships/slideLayout" Target="../slideLayouts/slideLayout166.xml"/><Relationship Id="rId31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slideLayout" Target="../slideLayouts/slideLayout161.xml"/><Relationship Id="rId22" Type="http://schemas.openxmlformats.org/officeDocument/2006/relationships/slideLayout" Target="../slideLayouts/slideLayout169.xml"/><Relationship Id="rId27" Type="http://schemas.openxmlformats.org/officeDocument/2006/relationships/slideLayout" Target="../slideLayouts/slideLayout174.xml"/><Relationship Id="rId30" Type="http://schemas.openxmlformats.org/officeDocument/2006/relationships/slideLayout" Target="../slideLayouts/slideLayout177.xml"/><Relationship Id="rId8" Type="http://schemas.openxmlformats.org/officeDocument/2006/relationships/slideLayout" Target="../slideLayouts/slideLayout155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1.xml"/><Relationship Id="rId18" Type="http://schemas.openxmlformats.org/officeDocument/2006/relationships/slideLayout" Target="../slideLayouts/slideLayout196.xml"/><Relationship Id="rId26" Type="http://schemas.openxmlformats.org/officeDocument/2006/relationships/slideLayout" Target="../slideLayouts/slideLayout204.xml"/><Relationship Id="rId3" Type="http://schemas.openxmlformats.org/officeDocument/2006/relationships/slideLayout" Target="../slideLayouts/slideLayout181.xml"/><Relationship Id="rId21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0.xml"/><Relationship Id="rId17" Type="http://schemas.openxmlformats.org/officeDocument/2006/relationships/slideLayout" Target="../slideLayouts/slideLayout195.xml"/><Relationship Id="rId25" Type="http://schemas.openxmlformats.org/officeDocument/2006/relationships/slideLayout" Target="../slideLayouts/slideLayout203.xml"/><Relationship Id="rId33" Type="http://schemas.openxmlformats.org/officeDocument/2006/relationships/image" Target="../media/image13.png"/><Relationship Id="rId2" Type="http://schemas.openxmlformats.org/officeDocument/2006/relationships/slideLayout" Target="../slideLayouts/slideLayout180.xml"/><Relationship Id="rId16" Type="http://schemas.openxmlformats.org/officeDocument/2006/relationships/slideLayout" Target="../slideLayouts/slideLayout194.xml"/><Relationship Id="rId20" Type="http://schemas.openxmlformats.org/officeDocument/2006/relationships/slideLayout" Target="../slideLayouts/slideLayout198.xml"/><Relationship Id="rId29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24" Type="http://schemas.openxmlformats.org/officeDocument/2006/relationships/slideLayout" Target="../slideLayouts/slideLayout202.xml"/><Relationship Id="rId32" Type="http://schemas.openxmlformats.org/officeDocument/2006/relationships/theme" Target="../theme/theme8.xml"/><Relationship Id="rId5" Type="http://schemas.openxmlformats.org/officeDocument/2006/relationships/slideLayout" Target="../slideLayouts/slideLayout183.xml"/><Relationship Id="rId15" Type="http://schemas.openxmlformats.org/officeDocument/2006/relationships/slideLayout" Target="../slideLayouts/slideLayout193.xml"/><Relationship Id="rId23" Type="http://schemas.openxmlformats.org/officeDocument/2006/relationships/slideLayout" Target="../slideLayouts/slideLayout201.xml"/><Relationship Id="rId28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188.xml"/><Relationship Id="rId19" Type="http://schemas.openxmlformats.org/officeDocument/2006/relationships/slideLayout" Target="../slideLayouts/slideLayout197.xml"/><Relationship Id="rId31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Relationship Id="rId14" Type="http://schemas.openxmlformats.org/officeDocument/2006/relationships/slideLayout" Target="../slideLayouts/slideLayout192.xml"/><Relationship Id="rId22" Type="http://schemas.openxmlformats.org/officeDocument/2006/relationships/slideLayout" Target="../slideLayouts/slideLayout200.xml"/><Relationship Id="rId27" Type="http://schemas.openxmlformats.org/officeDocument/2006/relationships/slideLayout" Target="../slideLayouts/slideLayout205.xml"/><Relationship Id="rId30" Type="http://schemas.openxmlformats.org/officeDocument/2006/relationships/slideLayout" Target="../slideLayouts/slideLayout208.xml"/><Relationship Id="rId8" Type="http://schemas.openxmlformats.org/officeDocument/2006/relationships/slideLayout" Target="../slideLayouts/slideLayout1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13.xml"/><Relationship Id="rId9" Type="http://schemas.openxmlformats.org/officeDocument/2006/relationships/image" Target="../media/image1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29C08-81B3-4176-9291-8D17ECB7FCD9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C2249-CC08-43F6-AAD3-8CB288064F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859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41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0C9E8E0-A322-B74C-A002-E2A734E2B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8EAE9C2-0AF5-644A-B5AF-1A956F65D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1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4304D5-65CB-EF44-AB06-B7C441536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178547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E063F17-9411-A74E-A570-C2E376290F19}" type="datetime1">
              <a:rPr lang="fi-FI" smtClean="0"/>
              <a:t>10.2.2022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2D6BAD-B307-3245-9494-5CCFD82DF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46394" y="6178547"/>
            <a:ext cx="6235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Esityksen alatunniste tässä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AEC60AC-12CD-3F4D-8D6D-457639F53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7049" y="6178547"/>
            <a:ext cx="6667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605DA8B-B466-F248-8467-2A951B040EC6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825" y="5915618"/>
            <a:ext cx="2381940" cy="737442"/>
          </a:xfrm>
          <a:prstGeom prst="rect">
            <a:avLst/>
          </a:prstGeom>
          <a:effectLst>
            <a:glow rad="254000">
              <a:schemeClr val="bg1">
                <a:alpha val="36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2547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  <p:sldLayoutId id="2147484129" r:id="rId12"/>
    <p:sldLayoutId id="2147484130" r:id="rId13"/>
    <p:sldLayoutId id="2147484131" r:id="rId14"/>
    <p:sldLayoutId id="2147484132" r:id="rId15"/>
    <p:sldLayoutId id="2147484133" r:id="rId16"/>
    <p:sldLayoutId id="2147484134" r:id="rId17"/>
    <p:sldLayoutId id="2147484135" r:id="rId18"/>
    <p:sldLayoutId id="2147484136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15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0C9E8E0-A322-B74C-A002-E2A734E2B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8EAE9C2-0AF5-644A-B5AF-1A956F65D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1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4304D5-65CB-EF44-AB06-B7C441536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178547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E063F17-9411-A74E-A570-C2E376290F19}" type="datetime1">
              <a:rPr lang="fi-FI" smtClean="0"/>
              <a:t>10.2.2022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2D6BAD-B307-3245-9494-5CCFD82DF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46394" y="6178547"/>
            <a:ext cx="6235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Esityksen alatunniste tässä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AEC60AC-12CD-3F4D-8D6D-457639F53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7049" y="6178547"/>
            <a:ext cx="6667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605DA8B-B466-F248-8467-2A951B040EC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825" y="5915618"/>
            <a:ext cx="2381940" cy="737442"/>
          </a:xfrm>
          <a:prstGeom prst="rect">
            <a:avLst/>
          </a:prstGeom>
          <a:effectLst>
            <a:glow rad="254000">
              <a:schemeClr val="bg1">
                <a:alpha val="36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7024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  <p:sldLayoutId id="2147484150" r:id="rId12"/>
    <p:sldLayoutId id="2147484151" r:id="rId13"/>
    <p:sldLayoutId id="2147484152" r:id="rId14"/>
    <p:sldLayoutId id="2147484153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15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967B95-9AC7-A043-B8FD-E3021C1E9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84559-CC17-CE46-9193-51A9D8A0B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94E01-4403-BB4F-9726-41BA18A9D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02F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41B69B-5ECF-4D91-A6DD-26F70ED9D0E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156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  <p:sldLayoutId id="2147484192" r:id="rId12"/>
    <p:sldLayoutId id="2147484193" r:id="rId13"/>
    <p:sldLayoutId id="2147484194" r:id="rId14"/>
    <p:sldLayoutId id="2147484195" r:id="rId15"/>
    <p:sldLayoutId id="2147484196" r:id="rId16"/>
    <p:sldLayoutId id="2147484197" r:id="rId17"/>
    <p:sldLayoutId id="2147484198" r:id="rId18"/>
    <p:sldLayoutId id="2147484199" r:id="rId19"/>
    <p:sldLayoutId id="2147484200" r:id="rId20"/>
    <p:sldLayoutId id="2147484201" r:id="rId21"/>
    <p:sldLayoutId id="2147484202" r:id="rId22"/>
    <p:sldLayoutId id="2147484203" r:id="rId23"/>
    <p:sldLayoutId id="2147484204" r:id="rId24"/>
    <p:sldLayoutId id="2147484205" r:id="rId25"/>
    <p:sldLayoutId id="2147484206" r:id="rId26"/>
    <p:sldLayoutId id="2147484207" r:id="rId27"/>
    <p:sldLayoutId id="2147484208" r:id="rId28"/>
    <p:sldLayoutId id="2147484209" r:id="rId29"/>
    <p:sldLayoutId id="2147484210" r:id="rId30"/>
    <p:sldLayoutId id="2147484211" r:id="rId31"/>
    <p:sldLayoutId id="2147484212" r:id="rId32"/>
    <p:sldLayoutId id="2147484213" r:id="rId3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rgbClr val="002F5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5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D9176E3B-6C79-4FAA-BB36-05A4122C9DCF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101" y="6186237"/>
            <a:ext cx="1487487" cy="382139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51" y="470391"/>
            <a:ext cx="10636236" cy="11195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351" y="1856631"/>
            <a:ext cx="10636236" cy="4089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7EE758-1955-4ECF-A6DD-011EFA3D6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1" y="6374626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01483E-483F-47D3-AD16-1A9A682B8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2" y="6374626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15.3.2021  |  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DCAB2B-23AF-4B8F-8F67-2952F4848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2" y="6374626"/>
            <a:ext cx="3600728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Kristiina Karppi</a:t>
            </a:r>
          </a:p>
        </p:txBody>
      </p:sp>
    </p:spTree>
    <p:extLst>
      <p:ext uri="{BB962C8B-B14F-4D97-AF65-F5344CB8AC3E}">
        <p14:creationId xmlns:p14="http://schemas.microsoft.com/office/powerpoint/2010/main" val="136902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8" r:id="rId4"/>
    <p:sldLayoutId id="2147484219" r:id="rId5"/>
    <p:sldLayoutId id="2147484220" r:id="rId6"/>
    <p:sldLayoutId id="2147484221" r:id="rId7"/>
    <p:sldLayoutId id="2147484222" r:id="rId8"/>
    <p:sldLayoutId id="2147484223" r:id="rId9"/>
    <p:sldLayoutId id="2147484224" r:id="rId10"/>
    <p:sldLayoutId id="2147484225" r:id="rId11"/>
    <p:sldLayoutId id="2147484226" r:id="rId12"/>
    <p:sldLayoutId id="2147484227" r:id="rId13"/>
    <p:sldLayoutId id="2147484228" r:id="rId14"/>
    <p:sldLayoutId id="2147484229" r:id="rId15"/>
    <p:sldLayoutId id="2147484230" r:id="rId16"/>
    <p:sldLayoutId id="2147484231" r:id="rId17"/>
    <p:sldLayoutId id="2147484232" r:id="rId18"/>
    <p:sldLayoutId id="2147484233" r:id="rId19"/>
    <p:sldLayoutId id="2147484234" r:id="rId20"/>
    <p:sldLayoutId id="2147484235" r:id="rId21"/>
    <p:sldLayoutId id="2147484236" r:id="rId22"/>
    <p:sldLayoutId id="2147484237" r:id="rId23"/>
    <p:sldLayoutId id="2147484238" r:id="rId24"/>
    <p:sldLayoutId id="2147484239" r:id="rId25"/>
    <p:sldLayoutId id="2147484240" r:id="rId26"/>
    <p:sldLayoutId id="2147484241" r:id="rId27"/>
    <p:sldLayoutId id="2147484242" r:id="rId28"/>
    <p:sldLayoutId id="2147484243" r:id="rId29"/>
    <p:sldLayoutId id="2147484244" r:id="rId30"/>
    <p:sldLayoutId id="2147484245" r:id="rId3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7179" indent="-357179" algn="l" defTabSz="914377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45" indent="-357179" algn="l" defTabSz="914377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886" indent="-360354" algn="l" defTabSz="914377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064" indent="-358766" algn="l" defTabSz="914377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2243" indent="-357179" algn="l" defTabSz="914377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566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114">
          <p15:clr>
            <a:srgbClr val="F26B43"/>
          </p15:clr>
        </p15:guide>
        <p15:guide id="4" orient="horz" pos="108">
          <p15:clr>
            <a:srgbClr val="F26B43"/>
          </p15:clr>
        </p15:guide>
        <p15:guide id="5" orient="horz" pos="4212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431800" y="6021389"/>
            <a:ext cx="259291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i-FI">
              <a:cs typeface="+mn-cs"/>
            </a:endParaRPr>
          </a:p>
        </p:txBody>
      </p:sp>
      <p:pic>
        <p:nvPicPr>
          <p:cNvPr id="9" name="Kuva 8" descr="ELY_LB01_FiSvEn_3L_B3___RGB_tresprak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44" y="8620"/>
            <a:ext cx="5069360" cy="1080120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0" y="6215647"/>
            <a:ext cx="22860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4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50000"/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5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D9176E3B-6C79-4FAA-BB36-05A4122C9DCF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100" y="6186237"/>
            <a:ext cx="1487486" cy="382139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50" y="470390"/>
            <a:ext cx="10636236" cy="11195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350" y="1856630"/>
            <a:ext cx="10636236" cy="4089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7EE758-1955-4ECF-A6DD-011EFA3D6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01483E-483F-47D3-AD16-1A9A682B8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5.8.2021  |  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DCAB2B-23AF-4B8F-8F67-2952F4848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2" y="6374625"/>
            <a:ext cx="3600728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357915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  <p:sldLayoutId id="2147483892" r:id="rId14"/>
    <p:sldLayoutId id="2147483893" r:id="rId15"/>
    <p:sldLayoutId id="2147483894" r:id="rId16"/>
    <p:sldLayoutId id="2147483895" r:id="rId17"/>
    <p:sldLayoutId id="2147483896" r:id="rId18"/>
    <p:sldLayoutId id="2147483897" r:id="rId19"/>
    <p:sldLayoutId id="2147483898" r:id="rId20"/>
    <p:sldLayoutId id="2147483899" r:id="rId21"/>
    <p:sldLayoutId id="2147483900" r:id="rId22"/>
    <p:sldLayoutId id="2147483901" r:id="rId23"/>
    <p:sldLayoutId id="2147483902" r:id="rId24"/>
    <p:sldLayoutId id="2147483903" r:id="rId25"/>
    <p:sldLayoutId id="2147483904" r:id="rId26"/>
    <p:sldLayoutId id="2147483905" r:id="rId27"/>
    <p:sldLayoutId id="2147483906" r:id="rId28"/>
    <p:sldLayoutId id="2147483907" r:id="rId29"/>
    <p:sldLayoutId id="2147483908" r:id="rId30"/>
    <p:sldLayoutId id="2147483909" r:id="rId3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60363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100" indent="-358775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2288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566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114">
          <p15:clr>
            <a:srgbClr val="F26B43"/>
          </p15:clr>
        </p15:guide>
        <p15:guide id="4" orient="horz" pos="108">
          <p15:clr>
            <a:srgbClr val="F26B43"/>
          </p15:clr>
        </p15:guide>
        <p15:guide id="5" orient="horz" pos="4212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798618" y="312767"/>
            <a:ext cx="10590003" cy="74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noProof="0"/>
              <a:t>Presentation title</a:t>
            </a:r>
            <a:br>
              <a:rPr lang="en-GB" noProof="0"/>
            </a:br>
            <a:r>
              <a:rPr lang="en-GB" noProof="0"/>
              <a:t>(in cyan)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8620" y="6280546"/>
            <a:ext cx="48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b="0" baseline="0"/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8617" y="1647826"/>
            <a:ext cx="10590003" cy="405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4 No bullet text 18</a:t>
            </a:r>
          </a:p>
          <a:p>
            <a:pPr lvl="4"/>
            <a:r>
              <a:rPr lang="en-GB" noProof="0"/>
              <a:t>5 </a:t>
            </a:r>
            <a:r>
              <a:rPr lang="en-GB" noProof="0" err="1"/>
              <a:t>Megaheader</a:t>
            </a:r>
            <a:r>
              <a:rPr lang="en-GB" noProof="0"/>
              <a:t> caps 48</a:t>
            </a:r>
          </a:p>
          <a:p>
            <a:pPr lvl="5"/>
            <a:r>
              <a:rPr lang="en-GB" noProof="0"/>
              <a:t>6 Header caps 18</a:t>
            </a:r>
          </a:p>
          <a:p>
            <a:pPr lvl="6"/>
            <a:r>
              <a:rPr lang="en-GB" noProof="0"/>
              <a:t>7 Text 18</a:t>
            </a:r>
          </a:p>
          <a:p>
            <a:pPr lvl="7"/>
            <a:r>
              <a:rPr lang="en-GB" noProof="0"/>
              <a:t>8 Number 16</a:t>
            </a:r>
          </a:p>
          <a:p>
            <a:pPr lvl="8"/>
            <a:r>
              <a:rPr lang="en-GB" noProof="0"/>
              <a:t>9 Letter 16</a:t>
            </a:r>
          </a:p>
          <a:p>
            <a:pPr lvl="8"/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E4955-7821-481C-9AF7-C7D937675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6591" y="6280502"/>
            <a:ext cx="6515949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/>
          </a:p>
        </p:txBody>
      </p:sp>
      <p:sp>
        <p:nvSpPr>
          <p:cNvPr id="10" name="Date_DateCustomA">
            <a:extLst>
              <a:ext uri="{FF2B5EF4-FFF2-40B4-BE49-F238E27FC236}">
                <a16:creationId xmlns:a16="http://schemas.microsoft.com/office/drawing/2014/main" id="{ADC3E656-DC3F-4718-B1B2-E5B4B66615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E8A079D-0F01-4087-8466-404AA9697848}" type="datetime1">
              <a:rPr lang="da-DK" smtClean="0"/>
              <a:t>10-02-2022</a:t>
            </a:fld>
            <a:endParaRPr lang="da-DK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35459E-96A0-4D48-B1D9-A034EE07E024}"/>
              </a:ext>
            </a:extLst>
          </p:cNvPr>
          <p:cNvGrpSpPr/>
          <p:nvPr userDrawn="1"/>
        </p:nvGrpSpPr>
        <p:grpSpPr>
          <a:xfrm>
            <a:off x="-1972350" y="522085"/>
            <a:ext cx="1797025" cy="2906915"/>
            <a:chOff x="-1899137" y="-1"/>
            <a:chExt cx="1796791" cy="290758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DF113FF-8BE3-4207-A5C6-F4579EED1B78}"/>
                </a:ext>
              </a:extLst>
            </p:cNvPr>
            <p:cNvGrpSpPr/>
            <p:nvPr userDrawn="1"/>
          </p:nvGrpSpPr>
          <p:grpSpPr>
            <a:xfrm>
              <a:off x="-1899137" y="-1"/>
              <a:ext cx="1796791" cy="2907588"/>
              <a:chOff x="9009867" y="1645032"/>
              <a:chExt cx="2365739" cy="382826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359A05F-1860-4448-A740-55E89B6688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8399B32-2EE3-49AE-80A0-6797B01E89E6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697" marR="0" indent="-25395" algn="l" defTabSz="457109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6A251040-79B2-4E75-B580-29B9D6CC1B9D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3193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25B3411-6214-4AE2-A1EF-BEE63EC00B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884053" y="1200637"/>
              <a:ext cx="1418614" cy="1444137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038C835D-7A3F-4157-850A-1556A9D8479F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617" y="6158174"/>
            <a:ext cx="2826826" cy="25554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515BF35-693E-4749-821E-5148CED147C8}"/>
              </a:ext>
            </a:extLst>
          </p:cNvPr>
          <p:cNvSpPr/>
          <p:nvPr userDrawn="1"/>
        </p:nvSpPr>
        <p:spPr>
          <a:xfrm>
            <a:off x="2052092" y="6141510"/>
            <a:ext cx="1573352" cy="2722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6340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  <p:sldLayoutId id="2147483927" r:id="rId16"/>
    <p:sldLayoutId id="2147483928" r:id="rId17"/>
    <p:sldLayoutId id="2147483929" r:id="rId18"/>
    <p:sldLayoutId id="2147483930" r:id="rId19"/>
    <p:sldLayoutId id="2147483931" r:id="rId20"/>
    <p:sldLayoutId id="2147483932" r:id="rId21"/>
    <p:sldLayoutId id="2147483933" r:id="rId22"/>
    <p:sldLayoutId id="2147483934" r:id="rId23"/>
    <p:sldLayoutId id="2147483935" r:id="rId24"/>
    <p:sldLayoutId id="2147483936" r:id="rId25"/>
    <p:sldLayoutId id="2147483937" r:id="rId26"/>
    <p:sldLayoutId id="2147483938" r:id="rId27"/>
    <p:sldLayoutId id="2147483939" r:id="rId28"/>
    <p:sldLayoutId id="2147483940" r:id="rId29"/>
    <p:sldLayoutId id="2147483941" r:id="rId30"/>
    <p:sldLayoutId id="2147483942" r:id="rId31"/>
    <p:sldLayoutId id="2147483943" r:id="rId32"/>
    <p:sldLayoutId id="2147483944" r:id="rId33"/>
    <p:sldLayoutId id="2147483945" r:id="rId34"/>
    <p:sldLayoutId id="2147483946" r:id="rId35"/>
    <p:sldLayoutId id="2147483947" r:id="rId36"/>
    <p:sldLayoutId id="2147483948" r:id="rId37"/>
    <p:sldLayoutId id="2147483949" r:id="rId38"/>
    <p:sldLayoutId id="2147483950" r:id="rId39"/>
    <p:sldLayoutId id="2147483951" r:id="rId40"/>
  </p:sldLayoutIdLst>
  <p:hf sldNum="0" hdr="0" ftr="0" dt="0"/>
  <p:txStyles>
    <p:titleStyle>
      <a:lvl1pPr algn="l" defTabSz="457098" rtl="0" eaLnBrk="1" fontAlgn="base" hangingPunct="1">
        <a:spcBef>
          <a:spcPct val="0"/>
        </a:spcBef>
        <a:spcAft>
          <a:spcPct val="0"/>
        </a:spcAft>
        <a:defRPr sz="2400" b="1" kern="1200" cap="all" spc="-50" baseline="0">
          <a:solidFill>
            <a:schemeClr val="tx2"/>
          </a:solidFill>
          <a:latin typeface="Verdana"/>
          <a:ea typeface="Verdana" pitchFamily="34" charset="0"/>
          <a:cs typeface="Verdana" pitchFamily="34" charset="0"/>
        </a:defRPr>
      </a:lvl1pPr>
      <a:lvl2pPr algn="l" defTabSz="45709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2pPr>
      <a:lvl3pPr algn="l" defTabSz="45709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3pPr>
      <a:lvl4pPr algn="l" defTabSz="45709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4pPr>
      <a:lvl5pPr algn="l" defTabSz="45709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5pPr>
      <a:lvl6pPr marL="457098" algn="l" defTabSz="457098" rtl="0" eaLnBrk="1" fontAlgn="base" hangingPunct="1">
        <a:spcBef>
          <a:spcPct val="0"/>
        </a:spcBef>
        <a:spcAft>
          <a:spcPct val="0"/>
        </a:spcAft>
        <a:defRPr sz="3199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6pPr>
      <a:lvl7pPr marL="914194" algn="l" defTabSz="457098" rtl="0" eaLnBrk="1" fontAlgn="base" hangingPunct="1">
        <a:spcBef>
          <a:spcPct val="0"/>
        </a:spcBef>
        <a:spcAft>
          <a:spcPct val="0"/>
        </a:spcAft>
        <a:defRPr sz="3199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7pPr>
      <a:lvl8pPr marL="1371292" algn="l" defTabSz="457098" rtl="0" eaLnBrk="1" fontAlgn="base" hangingPunct="1">
        <a:spcBef>
          <a:spcPct val="0"/>
        </a:spcBef>
        <a:spcAft>
          <a:spcPct val="0"/>
        </a:spcAft>
        <a:defRPr sz="3199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8pPr>
      <a:lvl9pPr marL="1828388" algn="l" defTabSz="457098" rtl="0" eaLnBrk="1" fontAlgn="base" hangingPunct="1">
        <a:spcBef>
          <a:spcPct val="0"/>
        </a:spcBef>
        <a:spcAft>
          <a:spcPct val="0"/>
        </a:spcAft>
        <a:defRPr sz="3199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9pPr>
    </p:titleStyle>
    <p:bodyStyle>
      <a:lvl1pPr marL="251950" indent="-251950" algn="l" defTabSz="457098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kern="1200" spc="-50" baseline="0">
          <a:solidFill>
            <a:schemeClr val="tx1"/>
          </a:solidFill>
          <a:latin typeface="Verdana"/>
          <a:ea typeface="Verdana" pitchFamily="34" charset="0"/>
          <a:cs typeface="Verdana" pitchFamily="34" charset="0"/>
        </a:defRPr>
      </a:lvl1pPr>
      <a:lvl2pPr marL="647870" indent="-251950" algn="l" defTabSz="457098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6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2pPr>
      <a:lvl3pPr marL="979004" indent="-251950" algn="l" defTabSz="457098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4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3pPr>
      <a:lvl4pPr marL="0" indent="0" algn="l" defTabSz="457098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Arial" panose="020B0604020202020204" pitchFamily="34" charset="0"/>
        <a:buChar char="​"/>
        <a:defRPr sz="18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4pPr>
      <a:lvl5pPr marL="0" indent="0" algn="l" defTabSz="457098" rtl="0" eaLnBrk="1" fontAlgn="base" hangingPunct="1">
        <a:lnSpc>
          <a:spcPct val="80000"/>
        </a:lnSpc>
        <a:spcBef>
          <a:spcPct val="0"/>
        </a:spcBef>
        <a:spcAft>
          <a:spcPts val="1200"/>
        </a:spcAft>
        <a:buFont typeface="Arial" panose="020B0604020202020204" pitchFamily="34" charset="0"/>
        <a:buChar char="​"/>
        <a:defRPr sz="4799" b="1" kern="1200" cap="all" spc="-100" baseline="0">
          <a:solidFill>
            <a:schemeClr val="tx1"/>
          </a:solidFill>
          <a:latin typeface="Verdana"/>
          <a:ea typeface="Verdana" pitchFamily="34" charset="0"/>
          <a:cs typeface="+mn-cs"/>
        </a:defRPr>
      </a:lvl5pPr>
      <a:lvl6pPr marL="0" indent="0" algn="l" defTabSz="457098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​"/>
        <a:defRPr sz="1800" b="1" kern="1200" cap="all" spc="-5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457098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800" i="0" kern="1200" spc="-50">
          <a:solidFill>
            <a:schemeClr val="bg2"/>
          </a:solidFill>
          <a:latin typeface="+mn-lt"/>
          <a:ea typeface="+mn-ea"/>
          <a:cs typeface="+mn-cs"/>
        </a:defRPr>
      </a:lvl7pPr>
      <a:lvl8pPr marL="647870" indent="-251950" algn="l" defTabSz="457098" rtl="0" eaLnBrk="1" latinLnBrk="0" hangingPunct="1">
        <a:spcBef>
          <a:spcPts val="0"/>
        </a:spcBef>
        <a:spcAft>
          <a:spcPts val="1200"/>
        </a:spcAft>
        <a:buClr>
          <a:schemeClr val="bg2"/>
        </a:buClr>
        <a:buFont typeface="+mj-lt"/>
        <a:buAutoNum type="arabicPeriod"/>
        <a:defRPr sz="1600" kern="1200" spc="-50">
          <a:solidFill>
            <a:schemeClr val="tx1"/>
          </a:solidFill>
          <a:latin typeface="+mn-lt"/>
          <a:ea typeface="+mn-ea"/>
          <a:cs typeface="+mn-cs"/>
        </a:defRPr>
      </a:lvl8pPr>
      <a:lvl9pPr marL="647870" indent="-251950" algn="l" defTabSz="457098" rtl="0" eaLnBrk="1" latinLnBrk="0" hangingPunct="1">
        <a:spcBef>
          <a:spcPts val="0"/>
        </a:spcBef>
        <a:spcAft>
          <a:spcPts val="1200"/>
        </a:spcAft>
        <a:buClr>
          <a:schemeClr val="bg2"/>
        </a:buClr>
        <a:buFont typeface="+mj-lt"/>
        <a:buAutoNum type="alphaUcPeriod"/>
        <a:defRPr sz="1600" kern="1200" spc="-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8" algn="l" defTabSz="4570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4" algn="l" defTabSz="4570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2" algn="l" defTabSz="4570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8" algn="l" defTabSz="4570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6" algn="l" defTabSz="4570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2" algn="l" defTabSz="4570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4570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4570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659">
          <p15:clr>
            <a:srgbClr val="F26B43"/>
          </p15:clr>
        </p15:guide>
        <p15:guide id="2" pos="7173">
          <p15:clr>
            <a:srgbClr val="F26B43"/>
          </p15:clr>
        </p15:guide>
        <p15:guide id="3" orient="horz" pos="1036">
          <p15:clr>
            <a:srgbClr val="F26B43"/>
          </p15:clr>
        </p15:guide>
        <p15:guide id="4" orient="horz" pos="3595">
          <p15:clr>
            <a:srgbClr val="F26B43"/>
          </p15:clr>
        </p15:guide>
        <p15:guide id="5" pos="6146">
          <p15:clr>
            <a:srgbClr val="F26B43"/>
          </p15:clr>
        </p15:guide>
        <p15:guide id="6" pos="5633">
          <p15:clr>
            <a:srgbClr val="F26B43"/>
          </p15:clr>
        </p15:guide>
        <p15:guide id="7" pos="5120">
          <p15:clr>
            <a:srgbClr val="F26B43"/>
          </p15:clr>
        </p15:guide>
        <p15:guide id="8" pos="4607">
          <p15:clr>
            <a:srgbClr val="F26B43"/>
          </p15:clr>
        </p15:guide>
        <p15:guide id="9" pos="4094">
          <p15:clr>
            <a:srgbClr val="F26B43"/>
          </p15:clr>
        </p15:guide>
        <p15:guide id="10" pos="3581">
          <p15:clr>
            <a:srgbClr val="F26B43"/>
          </p15:clr>
        </p15:guide>
        <p15:guide id="11" pos="3068">
          <p15:clr>
            <a:srgbClr val="F26B43"/>
          </p15:clr>
        </p15:guide>
        <p15:guide id="12" pos="2555">
          <p15:clr>
            <a:srgbClr val="F26B43"/>
          </p15:clr>
        </p15:guide>
        <p15:guide id="13" pos="2042">
          <p15:clr>
            <a:srgbClr val="F26B43"/>
          </p15:clr>
        </p15:guide>
        <p15:guide id="14" pos="1529">
          <p15:clr>
            <a:srgbClr val="F26B43"/>
          </p15:clr>
        </p15:guide>
        <p15:guide id="15" pos="1016">
          <p15:clr>
            <a:srgbClr val="F26B43"/>
          </p15:clr>
        </p15:guide>
        <p15:guide id="16" pos="50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D9176E3B-6C79-4FAA-BB36-05A4122C9DCF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100" y="6186237"/>
            <a:ext cx="1487486" cy="382139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50" y="470390"/>
            <a:ext cx="10636236" cy="11195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350" y="1856630"/>
            <a:ext cx="10636236" cy="4089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7EE758-1955-4ECF-A6DD-011EFA3D6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01483E-483F-47D3-AD16-1A9A682B8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15.3.2021  |  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DCAB2B-23AF-4B8F-8F67-2952F4848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2" y="6374625"/>
            <a:ext cx="3600728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Kristiina Karppi</a:t>
            </a:r>
          </a:p>
        </p:txBody>
      </p:sp>
    </p:spTree>
    <p:extLst>
      <p:ext uri="{BB962C8B-B14F-4D97-AF65-F5344CB8AC3E}">
        <p14:creationId xmlns:p14="http://schemas.microsoft.com/office/powerpoint/2010/main" val="326601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  <p:sldLayoutId id="2147483969" r:id="rId17"/>
    <p:sldLayoutId id="2147483970" r:id="rId18"/>
    <p:sldLayoutId id="2147483971" r:id="rId19"/>
    <p:sldLayoutId id="2147483972" r:id="rId20"/>
    <p:sldLayoutId id="2147483973" r:id="rId21"/>
    <p:sldLayoutId id="2147483974" r:id="rId22"/>
    <p:sldLayoutId id="2147483975" r:id="rId23"/>
    <p:sldLayoutId id="2147483976" r:id="rId24"/>
    <p:sldLayoutId id="2147483977" r:id="rId25"/>
    <p:sldLayoutId id="2147483978" r:id="rId26"/>
    <p:sldLayoutId id="2147483979" r:id="rId27"/>
    <p:sldLayoutId id="2147483980" r:id="rId28"/>
    <p:sldLayoutId id="2147483981" r:id="rId29"/>
    <p:sldLayoutId id="2147483982" r:id="rId30"/>
    <p:sldLayoutId id="2147483983" r:id="rId3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60363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100" indent="-358775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2288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566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114">
          <p15:clr>
            <a:srgbClr val="F26B43"/>
          </p15:clr>
        </p15:guide>
        <p15:guide id="4" orient="horz" pos="108">
          <p15:clr>
            <a:srgbClr val="F26B43"/>
          </p15:clr>
        </p15:guide>
        <p15:guide id="5" orient="horz" pos="4212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D9176E3B-6C79-4FAA-BB36-05A4122C9DCF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100" y="6186237"/>
            <a:ext cx="1487486" cy="382139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50" y="470390"/>
            <a:ext cx="10636236" cy="11195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350" y="1856630"/>
            <a:ext cx="10636236" cy="4089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7EE758-1955-4ECF-A6DD-011EFA3D6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01483E-483F-47D3-AD16-1A9A682B8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9.8.2021  |  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DCAB2B-23AF-4B8F-8F67-2952F4848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2" y="6374625"/>
            <a:ext cx="3600728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Maria Hakala</a:t>
            </a:r>
          </a:p>
        </p:txBody>
      </p:sp>
    </p:spTree>
    <p:extLst>
      <p:ext uri="{BB962C8B-B14F-4D97-AF65-F5344CB8AC3E}">
        <p14:creationId xmlns:p14="http://schemas.microsoft.com/office/powerpoint/2010/main" val="353057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  <p:sldLayoutId id="2147483997" r:id="rId13"/>
    <p:sldLayoutId id="2147483998" r:id="rId14"/>
    <p:sldLayoutId id="2147483999" r:id="rId15"/>
    <p:sldLayoutId id="2147484000" r:id="rId16"/>
    <p:sldLayoutId id="2147484001" r:id="rId17"/>
    <p:sldLayoutId id="2147484002" r:id="rId18"/>
    <p:sldLayoutId id="2147484003" r:id="rId19"/>
    <p:sldLayoutId id="2147484004" r:id="rId20"/>
    <p:sldLayoutId id="2147484005" r:id="rId21"/>
    <p:sldLayoutId id="2147484006" r:id="rId22"/>
    <p:sldLayoutId id="2147484007" r:id="rId23"/>
    <p:sldLayoutId id="2147484008" r:id="rId24"/>
    <p:sldLayoutId id="2147484009" r:id="rId25"/>
    <p:sldLayoutId id="2147484010" r:id="rId26"/>
    <p:sldLayoutId id="2147484011" r:id="rId27"/>
    <p:sldLayoutId id="2147484012" r:id="rId28"/>
    <p:sldLayoutId id="2147484013" r:id="rId29"/>
    <p:sldLayoutId id="2147484014" r:id="rId30"/>
    <p:sldLayoutId id="2147484015" r:id="rId3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60363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100" indent="-358775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2288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566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114">
          <p15:clr>
            <a:srgbClr val="F26B43"/>
          </p15:clr>
        </p15:guide>
        <p15:guide id="4" orient="horz" pos="108">
          <p15:clr>
            <a:srgbClr val="F26B43"/>
          </p15:clr>
        </p15:guide>
        <p15:guide id="5" orient="horz" pos="4212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D9176E3B-6C79-4FAA-BB36-05A4122C9DCF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100" y="6186237"/>
            <a:ext cx="1487486" cy="382139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50" y="470390"/>
            <a:ext cx="10636236" cy="11195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350" y="1856630"/>
            <a:ext cx="10636236" cy="4089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7EE758-1955-4ECF-A6DD-011EFA3D6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01483E-483F-47D3-AD16-1A9A682B8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23.8.2021  |  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DCAB2B-23AF-4B8F-8F67-2952F4848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2" y="6374625"/>
            <a:ext cx="3600728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Riina Arffman</a:t>
            </a:r>
          </a:p>
        </p:txBody>
      </p:sp>
    </p:spTree>
    <p:extLst>
      <p:ext uri="{BB962C8B-B14F-4D97-AF65-F5344CB8AC3E}">
        <p14:creationId xmlns:p14="http://schemas.microsoft.com/office/powerpoint/2010/main" val="352711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60363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100" indent="-358775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2288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566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114">
          <p15:clr>
            <a:srgbClr val="F26B43"/>
          </p15:clr>
        </p15:guide>
        <p15:guide id="4" orient="horz" pos="108">
          <p15:clr>
            <a:srgbClr val="F26B43"/>
          </p15:clr>
        </p15:guide>
        <p15:guide id="5" orient="horz" pos="4212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D9176E3B-6C79-4FAA-BB36-05A4122C9DCF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100" y="6186237"/>
            <a:ext cx="1487486" cy="382139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50" y="470390"/>
            <a:ext cx="10636236" cy="11195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350" y="1856630"/>
            <a:ext cx="10636236" cy="4089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7EE758-1955-4ECF-A6DD-011EFA3D6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01483E-483F-47D3-AD16-1A9A682B8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11.11.2021  |  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DCAB2B-23AF-4B8F-8F67-2952F4848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2" y="6374625"/>
            <a:ext cx="3600728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22799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  <p:sldLayoutId id="2147484060" r:id="rId12"/>
    <p:sldLayoutId id="2147484061" r:id="rId13"/>
    <p:sldLayoutId id="2147484062" r:id="rId14"/>
    <p:sldLayoutId id="2147484063" r:id="rId15"/>
    <p:sldLayoutId id="2147484064" r:id="rId16"/>
    <p:sldLayoutId id="2147484065" r:id="rId17"/>
    <p:sldLayoutId id="2147484066" r:id="rId18"/>
    <p:sldLayoutId id="2147484067" r:id="rId19"/>
    <p:sldLayoutId id="2147484068" r:id="rId20"/>
    <p:sldLayoutId id="2147484069" r:id="rId21"/>
    <p:sldLayoutId id="2147484070" r:id="rId22"/>
    <p:sldLayoutId id="2147484071" r:id="rId23"/>
    <p:sldLayoutId id="2147484072" r:id="rId24"/>
    <p:sldLayoutId id="2147484073" r:id="rId25"/>
    <p:sldLayoutId id="2147484074" r:id="rId26"/>
    <p:sldLayoutId id="2147484075" r:id="rId27"/>
    <p:sldLayoutId id="2147484076" r:id="rId28"/>
    <p:sldLayoutId id="2147484077" r:id="rId29"/>
    <p:sldLayoutId id="2147484078" r:id="rId30"/>
    <p:sldLayoutId id="2147484079" r:id="rId3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60363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100" indent="-358775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2288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566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114">
          <p15:clr>
            <a:srgbClr val="F26B43"/>
          </p15:clr>
        </p15:guide>
        <p15:guide id="4" orient="horz" pos="108">
          <p15:clr>
            <a:srgbClr val="F26B43"/>
          </p15:clr>
        </p15:guide>
        <p15:guide id="5" orient="horz" pos="4212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2306" y="836712"/>
            <a:ext cx="11087388" cy="60939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2306" y="2492898"/>
            <a:ext cx="11087388" cy="3384029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6463" y="6381329"/>
            <a:ext cx="1872117" cy="216025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l">
              <a:defRPr sz="1000">
                <a:solidFill>
                  <a:srgbClr val="B3B2B2"/>
                </a:solidFill>
              </a:defRPr>
            </a:lvl1pPr>
          </a:lstStyle>
          <a:p>
            <a:fld id="{973DA404-E86A-49AA-BCCA-DEA083147E82}" type="datetime1">
              <a:rPr lang="en-GB" smtClean="0"/>
              <a:t>10/02/2022</a:t>
            </a:fld>
            <a:endParaRPr lang="en-US"/>
          </a:p>
        </p:txBody>
      </p:sp>
      <p:sp>
        <p:nvSpPr>
          <p:cNvPr id="17" name="(c)" hidden="1"/>
          <p:cNvSpPr txBox="1"/>
          <p:nvPr/>
        </p:nvSpPr>
        <p:spPr>
          <a:xfrm>
            <a:off x="11967372" y="6891795"/>
            <a:ext cx="214746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>
                <a:solidFill>
                  <a:schemeClr val="bg1"/>
                </a:solidFill>
                <a:latin typeface="+mn-lt"/>
              </a:rPr>
              <a:t> aalto ee</a:t>
            </a:r>
            <a:endParaRPr lang="en-GB" sz="20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8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36000"/>
            <a:ext cx="60245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51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hf hdr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b="1" kern="1200" cap="all" spc="0" baseline="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66620" indent="-266620" algn="l" defTabSz="914126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1pPr>
      <a:lvl2pPr marL="539588" indent="-272968" algn="l" defTabSz="914126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806208" indent="-266620" algn="l" defTabSz="914126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242" indent="-265033" algn="l" defTabSz="914126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5796" indent="-274556" algn="l" defTabSz="914126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12416" indent="-266620" algn="l" defTabSz="914126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77450" indent="-265033" algn="l" defTabSz="914126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2004" indent="-274556" algn="l" defTabSz="914126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18624" indent="-266620" algn="l" defTabSz="914126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rakennerahastot.fi/" TargetMode="External"/><Relationship Id="rId1" Type="http://schemas.openxmlformats.org/officeDocument/2006/relationships/slideLayout" Target="../slideLayouts/slideLayout2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emjabella.co.uk/2016/progesterone-pmdd-and-a-rabbit-hole/" TargetMode="Externa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mparistoviisas.fi/kaavoituksen-ilmastovaikutukset/" TargetMode="External"/><Relationship Id="rId7" Type="http://schemas.openxmlformats.org/officeDocument/2006/relationships/image" Target="../media/image47.jpeg"/><Relationship Id="rId2" Type="http://schemas.openxmlformats.org/officeDocument/2006/relationships/hyperlink" Target="https://ymparisto.fi/KILVA" TargetMode="External"/><Relationship Id="rId1" Type="http://schemas.openxmlformats.org/officeDocument/2006/relationships/slideLayout" Target="../slideLayouts/slideLayout193.xml"/><Relationship Id="rId6" Type="http://schemas.openxmlformats.org/officeDocument/2006/relationships/hyperlink" Target="https://ymparistoviisas.fi/tyokaluja-ilmastovaikutusten-arviointiin/" TargetMode="External"/><Relationship Id="rId5" Type="http://schemas.openxmlformats.org/officeDocument/2006/relationships/hyperlink" Target="https://ymparistoviisas.fi/ilmastokyvykkyys/" TargetMode="External"/><Relationship Id="rId4" Type="http://schemas.openxmlformats.org/officeDocument/2006/relationships/hyperlink" Target="https://www.syke.fi/fi-FI/Ajankohtaista/Indikaattorit_kuntien_ymparistopaatoksen(62421)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i-FI"/>
              <a:t>    </a:t>
            </a: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77350" cy="6958013"/>
          </a:xfrm>
          <a:prstGeom prst="rect">
            <a:avLst/>
          </a:prstGeom>
        </p:spPr>
      </p:pic>
      <p:sp>
        <p:nvSpPr>
          <p:cNvPr id="9" name="Ellipsi 8"/>
          <p:cNvSpPr/>
          <p:nvPr/>
        </p:nvSpPr>
        <p:spPr>
          <a:xfrm>
            <a:off x="1740662" y="4439867"/>
            <a:ext cx="1279628" cy="1231607"/>
          </a:xfrm>
          <a:prstGeom prst="ellips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glow rad="190500">
              <a:srgbClr val="FFC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…entä Pirkanmaa?</a:t>
            </a:r>
          </a:p>
        </p:txBody>
      </p:sp>
      <p:sp>
        <p:nvSpPr>
          <p:cNvPr id="5" name="Pyöristetty suorakulmio 4"/>
          <p:cNvSpPr/>
          <p:nvPr/>
        </p:nvSpPr>
        <p:spPr>
          <a:xfrm>
            <a:off x="8954734" y="246439"/>
            <a:ext cx="3099261" cy="205761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Jos ei tehdä mitään, edetään kohti 5 asteen lämpötilan nousua esiteolliseen aikaan verrattuna. Arktisilla alueilla nousu on kaksinkertainen. </a:t>
            </a:r>
          </a:p>
        </p:txBody>
      </p:sp>
      <p:sp>
        <p:nvSpPr>
          <p:cNvPr id="6" name="Pyöristetty suorakulmio 5"/>
          <p:cNvSpPr/>
          <p:nvPr/>
        </p:nvSpPr>
        <p:spPr>
          <a:xfrm>
            <a:off x="8954734" y="4592097"/>
            <a:ext cx="3110962" cy="205281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Pariisin sopimuksessa asetettiin 2 asteen tavoite, mutta </a:t>
            </a:r>
            <a:r>
              <a:rPr kumimoji="0" lang="fi-FI" sz="1800" b="0" i="0" u="none" strike="noStrike" kern="0" cap="none" spc="0" normalizeH="0" baseline="0" noProof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IPCC:n</a:t>
            </a:r>
            <a:r>
              <a:rPr kumimoji="0" lang="fi-FI" sz="1800" b="0" i="0" u="none" strike="noStrike" kern="0" cap="none" spc="0" normalizeH="0" baseline="0" noProof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raportti 2018 nosti esiin, että kunnianhimoisempaan, 1,5 asteen tavoitteeseen pyrkiminen on kriittistä!</a:t>
            </a:r>
          </a:p>
        </p:txBody>
      </p:sp>
      <p:sp>
        <p:nvSpPr>
          <p:cNvPr id="10" name="Pyöristetty suorakulmio 9"/>
          <p:cNvSpPr/>
          <p:nvPr/>
        </p:nvSpPr>
        <p:spPr>
          <a:xfrm>
            <a:off x="8954734" y="2413714"/>
            <a:ext cx="3054038" cy="205761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Nyt tehdyt sitoumukset kattavat noin puolet tarvittavista vähennyksistä – huom.: sitoumus ei vielä </a:t>
            </a:r>
            <a:r>
              <a:rPr kumimoji="0" lang="fi-FI" sz="1800" b="0" i="0" u="none" strike="noStrike" kern="0" cap="none" spc="0" normalizeH="0" baseline="0" noProof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tarkoit</a:t>
            </a:r>
            <a:r>
              <a:rPr kumimoji="0" lang="fi-FI" sz="1800" b="0" i="0" u="none" strike="noStrike" kern="0" cap="none" spc="0" normalizeH="0" baseline="0" noProof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toteutettua toimenpidettä!</a:t>
            </a:r>
          </a:p>
        </p:txBody>
      </p:sp>
      <p:cxnSp>
        <p:nvCxnSpPr>
          <p:cNvPr id="3" name="Suora nuoliyhdysviiva 2"/>
          <p:cNvCxnSpPr/>
          <p:nvPr/>
        </p:nvCxnSpPr>
        <p:spPr>
          <a:xfrm flipH="1">
            <a:off x="7288164" y="1737088"/>
            <a:ext cx="2251672" cy="1094979"/>
          </a:xfrm>
          <a:prstGeom prst="straightConnector1">
            <a:avLst/>
          </a:prstGeom>
          <a:ln w="76200">
            <a:solidFill>
              <a:srgbClr val="EA202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nuoliyhdysviiva 10"/>
          <p:cNvCxnSpPr/>
          <p:nvPr/>
        </p:nvCxnSpPr>
        <p:spPr>
          <a:xfrm flipH="1">
            <a:off x="8108798" y="3856130"/>
            <a:ext cx="1168552" cy="494435"/>
          </a:xfrm>
          <a:prstGeom prst="straightConnector1">
            <a:avLst/>
          </a:prstGeom>
          <a:ln w="76200">
            <a:solidFill>
              <a:srgbClr val="B2E6F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nuoliyhdysviiva 11"/>
          <p:cNvCxnSpPr/>
          <p:nvPr/>
        </p:nvCxnSpPr>
        <p:spPr>
          <a:xfrm flipH="1" flipV="1">
            <a:off x="8020052" y="5552585"/>
            <a:ext cx="1257298" cy="118889"/>
          </a:xfrm>
          <a:prstGeom prst="straightConnector1">
            <a:avLst/>
          </a:prstGeom>
          <a:ln w="76200">
            <a:solidFill>
              <a:srgbClr val="EBAE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628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ukko 2">
            <a:extLst>
              <a:ext uri="{FF2B5EF4-FFF2-40B4-BE49-F238E27FC236}">
                <a16:creationId xmlns:a16="http://schemas.microsoft.com/office/drawing/2014/main" id="{A6948679-E814-4B70-B738-C63C1A5E64B5}"/>
              </a:ext>
            </a:extLst>
          </p:cNvPr>
          <p:cNvGraphicFramePr>
            <a:graphicFrameLocks noGrp="1"/>
          </p:cNvGraphicFramePr>
          <p:nvPr/>
        </p:nvGraphicFramePr>
        <p:xfrm>
          <a:off x="116889" y="67253"/>
          <a:ext cx="11958222" cy="5751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3037">
                  <a:extLst>
                    <a:ext uri="{9D8B030D-6E8A-4147-A177-3AD203B41FA5}">
                      <a16:colId xmlns:a16="http://schemas.microsoft.com/office/drawing/2014/main" val="4152891864"/>
                    </a:ext>
                  </a:extLst>
                </a:gridCol>
                <a:gridCol w="1993037">
                  <a:extLst>
                    <a:ext uri="{9D8B030D-6E8A-4147-A177-3AD203B41FA5}">
                      <a16:colId xmlns:a16="http://schemas.microsoft.com/office/drawing/2014/main" val="4074344318"/>
                    </a:ext>
                  </a:extLst>
                </a:gridCol>
                <a:gridCol w="1993037">
                  <a:extLst>
                    <a:ext uri="{9D8B030D-6E8A-4147-A177-3AD203B41FA5}">
                      <a16:colId xmlns:a16="http://schemas.microsoft.com/office/drawing/2014/main" val="462850596"/>
                    </a:ext>
                  </a:extLst>
                </a:gridCol>
                <a:gridCol w="1993037">
                  <a:extLst>
                    <a:ext uri="{9D8B030D-6E8A-4147-A177-3AD203B41FA5}">
                      <a16:colId xmlns:a16="http://schemas.microsoft.com/office/drawing/2014/main" val="855803517"/>
                    </a:ext>
                  </a:extLst>
                </a:gridCol>
                <a:gridCol w="1993037">
                  <a:extLst>
                    <a:ext uri="{9D8B030D-6E8A-4147-A177-3AD203B41FA5}">
                      <a16:colId xmlns:a16="http://schemas.microsoft.com/office/drawing/2014/main" val="764757842"/>
                    </a:ext>
                  </a:extLst>
                </a:gridCol>
                <a:gridCol w="1993037">
                  <a:extLst>
                    <a:ext uri="{9D8B030D-6E8A-4147-A177-3AD203B41FA5}">
                      <a16:colId xmlns:a16="http://schemas.microsoft.com/office/drawing/2014/main" val="2378235092"/>
                    </a:ext>
                  </a:extLst>
                </a:gridCol>
              </a:tblGrid>
              <a:tr h="6498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/>
                        <a:t>Päästökokonaisuus</a:t>
                      </a:r>
                    </a:p>
                    <a:p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Muu vaikuttavuus (HINKU-perusura) yhteensä</a:t>
                      </a:r>
                      <a:endParaRPr lang="fi-FI" sz="12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KAISU-perusura yhteensä</a:t>
                      </a:r>
                      <a:endParaRPr lang="fi-FI" sz="12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Päästökuilu yhteensä </a:t>
                      </a:r>
                      <a:endParaRPr lang="fi-FI" sz="12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 Nielut yhteensä</a:t>
                      </a:r>
                      <a:endParaRPr lang="fi-FI" sz="12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Yhteensä</a:t>
                      </a:r>
                    </a:p>
                    <a:p>
                      <a:pPr algn="l" rtl="0" fontAlgn="ctr">
                        <a:buClr>
                          <a:srgbClr val="000000"/>
                        </a:buClr>
                        <a:buSzPts val="1800"/>
                        <a:buFont typeface="Arial" panose="020B0604020202020204" pitchFamily="34" charset="0"/>
                        <a:buChar char="•"/>
                      </a:pPr>
                      <a:r>
                        <a:rPr lang="fi-FI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Co2-ekv </a:t>
                      </a:r>
                    </a:p>
                    <a:p>
                      <a:pPr algn="l" rtl="0" fontAlgn="ctr">
                        <a:buClr>
                          <a:srgbClr val="000000"/>
                        </a:buClr>
                        <a:buSzPts val="1800"/>
                        <a:buFont typeface="Arial" panose="020B0604020202020204" pitchFamily="34" charset="0"/>
                        <a:buChar char="•"/>
                      </a:pPr>
                      <a:r>
                        <a:rPr lang="fi-FI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fi-FI" sz="12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endParaRPr lang="fi-FI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126946"/>
                  </a:ext>
                </a:extLst>
              </a:tr>
              <a:tr h="518414">
                <a:tc>
                  <a:txBody>
                    <a:bodyPr/>
                    <a:lstStyle/>
                    <a:p>
                      <a:r>
                        <a:rPr lang="fi-FI" sz="1200"/>
                        <a:t>Liikenne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/>
                        <a:t>Energiatehokkuuden paraneminen 213 </a:t>
                      </a:r>
                      <a:r>
                        <a:rPr lang="fi-FI" sz="1200" err="1"/>
                        <a:t>kt</a:t>
                      </a:r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/>
                        <a:t>460 </a:t>
                      </a:r>
                      <a:r>
                        <a:rPr lang="fi-FI" sz="1200" err="1"/>
                        <a:t>kt</a:t>
                      </a:r>
                      <a:endParaRPr lang="fi-FI" sz="1200"/>
                    </a:p>
                    <a:p>
                      <a:r>
                        <a:rPr lang="fi-FI" sz="1200"/>
                        <a:t>Biokaasu 100 </a:t>
                      </a:r>
                      <a:r>
                        <a:rPr lang="fi-FI" sz="1200" err="1"/>
                        <a:t>kt</a:t>
                      </a:r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/>
                        <a:t>Sähköautot ja –pyörät </a:t>
                      </a:r>
                      <a:r>
                        <a:rPr lang="fi-FI" sz="1200" err="1"/>
                        <a:t>virkakäytösä</a:t>
                      </a:r>
                      <a:r>
                        <a:rPr lang="fi-FI" sz="1200"/>
                        <a:t> 6 </a:t>
                      </a:r>
                      <a:r>
                        <a:rPr lang="fi-FI" sz="1200" err="1"/>
                        <a:t>kt</a:t>
                      </a:r>
                      <a:endParaRPr lang="fi-FI" sz="1200"/>
                    </a:p>
                    <a:p>
                      <a:r>
                        <a:rPr lang="fi-FI" sz="1200"/>
                        <a:t>Pyöräilyn edistäminen 18 </a:t>
                      </a:r>
                      <a:r>
                        <a:rPr lang="fi-FI" sz="1200" err="1"/>
                        <a:t>kt</a:t>
                      </a:r>
                      <a:endParaRPr lang="fi-FI" sz="1200"/>
                    </a:p>
                    <a:p>
                      <a:r>
                        <a:rPr lang="fi-FI" sz="1200"/>
                        <a:t>Joukkoliikenteen kehittäminen 100 </a:t>
                      </a:r>
                      <a:r>
                        <a:rPr lang="fi-FI" sz="1200" err="1"/>
                        <a:t>kt</a:t>
                      </a:r>
                      <a:endParaRPr lang="fi-FI" sz="1200"/>
                    </a:p>
                    <a:p>
                      <a:r>
                        <a:rPr lang="fi-FI" sz="1200"/>
                        <a:t>Liityntäpysäköinti 22 </a:t>
                      </a:r>
                      <a:r>
                        <a:rPr lang="fi-FI" sz="1200" err="1"/>
                        <a:t>kt</a:t>
                      </a:r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/>
                        <a:t>1000 </a:t>
                      </a:r>
                      <a:r>
                        <a:rPr lang="fi-FI" sz="1200" err="1"/>
                        <a:t>kt</a:t>
                      </a:r>
                      <a:endParaRPr lang="fi-FI" sz="1200"/>
                    </a:p>
                    <a:p>
                      <a:r>
                        <a:rPr lang="fi-FI" sz="1200"/>
                        <a:t>32%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66902"/>
                  </a:ext>
                </a:extLst>
              </a:tr>
              <a:tr h="518414">
                <a:tc>
                  <a:txBody>
                    <a:bodyPr/>
                    <a:lstStyle/>
                    <a:p>
                      <a:r>
                        <a:rPr lang="fi-FI" sz="1200"/>
                        <a:t>Energia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/>
                        <a:t>Valtakunnallinen sähkön päästökerroin 110 </a:t>
                      </a:r>
                      <a:r>
                        <a:rPr lang="fi-FI" sz="1200" err="1"/>
                        <a:t>kt</a:t>
                      </a:r>
                      <a:endParaRPr lang="fi-FI" sz="1200"/>
                    </a:p>
                    <a:p>
                      <a:r>
                        <a:rPr lang="fi-FI" sz="1200"/>
                        <a:t>Palvelusektorin sähkönkulutus 22 </a:t>
                      </a:r>
                      <a:r>
                        <a:rPr lang="fi-FI" sz="1200" err="1"/>
                        <a:t>kt</a:t>
                      </a:r>
                      <a:endParaRPr lang="fi-FI" sz="1200"/>
                    </a:p>
                    <a:p>
                      <a:r>
                        <a:rPr lang="fi-FI" sz="1200" i="1"/>
                        <a:t>Kiinteistöjen lämmitys 100 </a:t>
                      </a:r>
                      <a:r>
                        <a:rPr lang="fi-FI" sz="1200" i="1" err="1"/>
                        <a:t>kt</a:t>
                      </a:r>
                      <a:endParaRPr lang="fi-FI" sz="12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i="1"/>
                        <a:t>Rakennusten erillislämmitys 185 </a:t>
                      </a:r>
                      <a:r>
                        <a:rPr lang="fi-FI" sz="1200" i="1" err="1"/>
                        <a:t>kt</a:t>
                      </a:r>
                      <a:endParaRPr lang="fi-FI" sz="12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/>
                        <a:t>”Polttoaine- ja lämmitysmurros” – korvataan kaukolämpöä lämpöpumpuin ja turve ja maakaasua biomassalla &gt;160 </a:t>
                      </a:r>
                      <a:r>
                        <a:rPr lang="fi-FI" sz="1200" err="1"/>
                        <a:t>kt</a:t>
                      </a:r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/>
                        <a:t>577 </a:t>
                      </a:r>
                      <a:r>
                        <a:rPr lang="fi-FI" sz="1200" err="1"/>
                        <a:t>kt</a:t>
                      </a:r>
                      <a:endParaRPr lang="fi-FI" sz="1200"/>
                    </a:p>
                    <a:p>
                      <a:r>
                        <a:rPr lang="fi-FI" sz="1200"/>
                        <a:t>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68208"/>
                  </a:ext>
                </a:extLst>
              </a:tr>
              <a:tr h="518414">
                <a:tc>
                  <a:txBody>
                    <a:bodyPr/>
                    <a:lstStyle/>
                    <a:p>
                      <a:r>
                        <a:rPr lang="fi-FI" sz="1200"/>
                        <a:t>Teollisuus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/>
                        <a:t>Energiankulutus -10% 8,3 </a:t>
                      </a:r>
                      <a:r>
                        <a:rPr lang="fi-FI" sz="1200" err="1"/>
                        <a:t>kt</a:t>
                      </a:r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/>
                        <a:t>8,3 </a:t>
                      </a:r>
                      <a:r>
                        <a:rPr lang="fi-FI" sz="1200" err="1"/>
                        <a:t>kt</a:t>
                      </a:r>
                      <a:endParaRPr lang="fi-FI" sz="1200"/>
                    </a:p>
                    <a:p>
                      <a:r>
                        <a:rPr lang="fi-FI" sz="1200"/>
                        <a:t>0,3%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992119"/>
                  </a:ext>
                </a:extLst>
              </a:tr>
              <a:tr h="329292">
                <a:tc>
                  <a:txBody>
                    <a:bodyPr/>
                    <a:lstStyle/>
                    <a:p>
                      <a:r>
                        <a:rPr lang="fi-FI" sz="1200"/>
                        <a:t>Maatalous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900" i="1"/>
                        <a:t>Vähäinen</a:t>
                      </a:r>
                      <a:r>
                        <a:rPr lang="fi-FI" sz="1200" i="1"/>
                        <a:t> </a:t>
                      </a:r>
                      <a:r>
                        <a:rPr lang="fi-FI" sz="900" i="1"/>
                        <a:t>(valtakunnallisesti 33 </a:t>
                      </a:r>
                      <a:r>
                        <a:rPr lang="fi-FI" sz="900" i="1" err="1"/>
                        <a:t>kt</a:t>
                      </a:r>
                      <a:r>
                        <a:rPr lang="fi-FI" sz="900" i="1"/>
                        <a:t>)</a:t>
                      </a:r>
                      <a:endParaRPr lang="fi-FI" sz="12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122649"/>
                  </a:ext>
                </a:extLst>
              </a:tr>
              <a:tr h="518414">
                <a:tc>
                  <a:txBody>
                    <a:bodyPr/>
                    <a:lstStyle/>
                    <a:p>
                      <a:r>
                        <a:rPr lang="fi-FI" sz="1200"/>
                        <a:t>Jätehuolto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/>
                        <a:t>Päästöt pienenevät 20% 40 </a:t>
                      </a:r>
                      <a:r>
                        <a:rPr lang="fi-FI" sz="1200" err="1"/>
                        <a:t>kt</a:t>
                      </a:r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/>
                        <a:t>80 </a:t>
                      </a:r>
                      <a:r>
                        <a:rPr lang="fi-FI" sz="1200" err="1"/>
                        <a:t>kt</a:t>
                      </a:r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/>
                        <a:t>120 </a:t>
                      </a:r>
                      <a:r>
                        <a:rPr lang="fi-FI" sz="1200" err="1"/>
                        <a:t>kt</a:t>
                      </a:r>
                      <a:endParaRPr lang="fi-FI" sz="1200"/>
                    </a:p>
                    <a:p>
                      <a:r>
                        <a:rPr lang="fi-FI" sz="120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151568"/>
                  </a:ext>
                </a:extLst>
              </a:tr>
              <a:tr h="359283">
                <a:tc>
                  <a:txBody>
                    <a:bodyPr/>
                    <a:lstStyle/>
                    <a:p>
                      <a:r>
                        <a:rPr lang="fi-FI" sz="1200"/>
                        <a:t>F-kaasut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/>
                        <a:t>117 </a:t>
                      </a:r>
                      <a:r>
                        <a:rPr lang="fi-FI" sz="1200" err="1"/>
                        <a:t>kt</a:t>
                      </a:r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/>
                        <a:t>117 </a:t>
                      </a:r>
                      <a:r>
                        <a:rPr lang="fi-FI" sz="1200" err="1"/>
                        <a:t>kt</a:t>
                      </a:r>
                      <a:endParaRPr lang="fi-FI" sz="1200"/>
                    </a:p>
                    <a:p>
                      <a:r>
                        <a:rPr lang="fi-FI" sz="120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63205"/>
                  </a:ext>
                </a:extLst>
              </a:tr>
              <a:tr h="5453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/>
                        <a:t>Yhteensä co2-ekv ja % kokonaisuudesta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/>
                        <a:t>493 </a:t>
                      </a:r>
                      <a:r>
                        <a:rPr lang="fi-FI" sz="1200" err="1"/>
                        <a:t>kt</a:t>
                      </a:r>
                      <a:r>
                        <a:rPr lang="fi-FI" sz="1200"/>
                        <a:t> CO</a:t>
                      </a:r>
                      <a:r>
                        <a:rPr lang="fi-FI" sz="1200" baseline="-25000"/>
                        <a:t>2</a:t>
                      </a:r>
                      <a:r>
                        <a:rPr lang="fi-FI" sz="1200"/>
                        <a:t>e</a:t>
                      </a:r>
                    </a:p>
                    <a:p>
                      <a:r>
                        <a:rPr lang="fi-FI" sz="1200"/>
                        <a:t>15% kokonaisuudesta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/>
                        <a:t>1181 </a:t>
                      </a:r>
                      <a:r>
                        <a:rPr lang="fi-FI" sz="1200" err="1"/>
                        <a:t>kt</a:t>
                      </a:r>
                      <a:r>
                        <a:rPr lang="fi-FI" sz="1200"/>
                        <a:t> CO</a:t>
                      </a:r>
                      <a:r>
                        <a:rPr lang="fi-FI" sz="1200" baseline="-25000"/>
                        <a:t>2</a:t>
                      </a:r>
                      <a:r>
                        <a:rPr lang="fi-FI" sz="1200"/>
                        <a:t>e</a:t>
                      </a:r>
                    </a:p>
                    <a:p>
                      <a:r>
                        <a:rPr lang="fi-FI" sz="1200"/>
                        <a:t>38% kokonaisuudesta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/>
                        <a:t>&gt;300 </a:t>
                      </a:r>
                      <a:r>
                        <a:rPr lang="fi-FI" sz="1200" err="1"/>
                        <a:t>kt</a:t>
                      </a:r>
                      <a:r>
                        <a:rPr lang="fi-FI" sz="1200"/>
                        <a:t> CO</a:t>
                      </a:r>
                      <a:r>
                        <a:rPr lang="fi-FI" sz="1200" baseline="-25000"/>
                        <a:t>2</a:t>
                      </a:r>
                      <a:r>
                        <a:rPr lang="fi-FI" sz="1200"/>
                        <a:t>e</a:t>
                      </a:r>
                    </a:p>
                    <a:p>
                      <a:r>
                        <a:rPr lang="fi-FI" sz="1200"/>
                        <a:t>&gt;10% kokonaisuudesta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/>
                        <a:t>&gt;1100 </a:t>
                      </a:r>
                      <a:r>
                        <a:rPr lang="fi-FI" sz="1200" err="1"/>
                        <a:t>kt</a:t>
                      </a:r>
                      <a:r>
                        <a:rPr lang="fi-FI" sz="1200"/>
                        <a:t> CO</a:t>
                      </a:r>
                      <a:r>
                        <a:rPr lang="fi-FI" sz="1200" baseline="-25000"/>
                        <a:t>2</a:t>
                      </a:r>
                      <a:r>
                        <a:rPr lang="fi-FI" sz="1200"/>
                        <a:t>e</a:t>
                      </a:r>
                    </a:p>
                    <a:p>
                      <a:r>
                        <a:rPr lang="fi-FI" sz="1200"/>
                        <a:t>&gt;36% kokonaisuudesta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/>
                        <a:t>~3100 </a:t>
                      </a:r>
                      <a:r>
                        <a:rPr lang="fi-FI" sz="1200" err="1"/>
                        <a:t>kt</a:t>
                      </a:r>
                      <a:r>
                        <a:rPr lang="fi-FI" sz="1200"/>
                        <a:t> CO</a:t>
                      </a:r>
                      <a:r>
                        <a:rPr lang="fi-FI" sz="1200" baseline="-25000"/>
                        <a:t>2</a:t>
                      </a:r>
                      <a:r>
                        <a:rPr lang="fi-FI" sz="1200"/>
                        <a:t>e</a:t>
                      </a:r>
                    </a:p>
                    <a:p>
                      <a:r>
                        <a:rPr lang="fi-FI" sz="1200"/>
                        <a:t>~100%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382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656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3B2F84-6C1A-4E7A-9C21-EE2CE2118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/>
              <a:t>Kokonaisuus vanha vs. uusi KAISU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008F8CA-7039-4F72-9396-5D1F2BB02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62A799-5F24-5C47-A369-B670D9CB6341}" type="datetime1">
              <a:rPr kumimoji="0" lang="fi-FI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10.2.2022</a:t>
            </a:fld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9A89B47-43F0-4376-945E-C694DB9E4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Esityksen alatunniste tässä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52147BC-E62F-467A-9798-408B00DC6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 </a:t>
            </a:r>
            <a:fld id="{4B3ABE4D-E3AA-DE44-821B-852CBCAB171A}" type="slidenum">
              <a:rPr kumimoji="0" lang="fi-FI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B2A2F9B4-341B-4B80-92F0-250CCAEDE7E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4609" y="1452381"/>
          <a:ext cx="5280915" cy="35614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1072">
                  <a:extLst>
                    <a:ext uri="{9D8B030D-6E8A-4147-A177-3AD203B41FA5}">
                      <a16:colId xmlns:a16="http://schemas.microsoft.com/office/drawing/2014/main" val="2065368411"/>
                    </a:ext>
                  </a:extLst>
                </a:gridCol>
                <a:gridCol w="1119883">
                  <a:extLst>
                    <a:ext uri="{9D8B030D-6E8A-4147-A177-3AD203B41FA5}">
                      <a16:colId xmlns:a16="http://schemas.microsoft.com/office/drawing/2014/main" val="2067602212"/>
                    </a:ext>
                  </a:extLst>
                </a:gridCol>
                <a:gridCol w="1219960">
                  <a:extLst>
                    <a:ext uri="{9D8B030D-6E8A-4147-A177-3AD203B41FA5}">
                      <a16:colId xmlns:a16="http://schemas.microsoft.com/office/drawing/2014/main" val="2284057841"/>
                    </a:ext>
                  </a:extLst>
                </a:gridCol>
              </a:tblGrid>
              <a:tr h="261074">
                <a:tc>
                  <a:txBody>
                    <a:bodyPr/>
                    <a:lstStyle/>
                    <a:p>
                      <a:pPr algn="l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Vanha KAISU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Uusi KAISU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54288032"/>
                  </a:ext>
                </a:extLst>
              </a:tr>
              <a:tr h="26107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u="none" strike="noStrike">
                          <a:effectLst/>
                        </a:rPr>
                        <a:t>Vertailuvuosi 2017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1" u="none" strike="noStrike">
                          <a:effectLst/>
                        </a:rPr>
                        <a:t>3106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1" u="none" strike="noStrike">
                          <a:effectLst/>
                        </a:rPr>
                        <a:t>3106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02052217"/>
                  </a:ext>
                </a:extLst>
              </a:tr>
              <a:tr h="26107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KAISU-perusura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>
                          <a:effectLst/>
                        </a:rPr>
                        <a:t>631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>
                          <a:effectLst/>
                        </a:rPr>
                        <a:t>1181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80065723"/>
                  </a:ext>
                </a:extLst>
              </a:tr>
              <a:tr h="26107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HINKU-perusura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>
                          <a:effectLst/>
                        </a:rPr>
                        <a:t>723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>
                          <a:effectLst/>
                        </a:rPr>
                        <a:t>493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82023373"/>
                  </a:ext>
                </a:extLst>
              </a:tr>
              <a:tr h="47533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Vain sähköautoja ja -pyöriä virka- ja työsuhdekäyttöön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>
                          <a:effectLst/>
                        </a:rPr>
                        <a:t>6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>
                          <a:effectLst/>
                        </a:rPr>
                        <a:t>6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31908762"/>
                  </a:ext>
                </a:extLst>
              </a:tr>
              <a:tr h="26107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Biokaasu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>
                          <a:effectLst/>
                        </a:rPr>
                        <a:t>80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>
                          <a:effectLst/>
                        </a:rPr>
                        <a:t>0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16921399"/>
                  </a:ext>
                </a:extLst>
              </a:tr>
              <a:tr h="26107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Liityntäpysäköinnin kehittäminen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>
                          <a:effectLst/>
                        </a:rPr>
                        <a:t>22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>
                          <a:effectLst/>
                        </a:rPr>
                        <a:t>22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61998544"/>
                  </a:ext>
                </a:extLst>
              </a:tr>
              <a:tr h="47533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Joukkoliikenteen palvelutason parantaminen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>
                          <a:effectLst/>
                        </a:rPr>
                        <a:t>100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>
                          <a:effectLst/>
                        </a:rPr>
                        <a:t>100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30181272"/>
                  </a:ext>
                </a:extLst>
              </a:tr>
              <a:tr h="26107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Pyöräilyn edistäminen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>
                          <a:effectLst/>
                        </a:rPr>
                        <a:t>18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>
                          <a:effectLst/>
                        </a:rPr>
                        <a:t>18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22840461"/>
                  </a:ext>
                </a:extLst>
              </a:tr>
              <a:tr h="26107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Energiamurros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>
                          <a:effectLst/>
                        </a:rPr>
                        <a:t>162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>
                          <a:effectLst/>
                        </a:rPr>
                        <a:t>162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97131786"/>
                  </a:ext>
                </a:extLst>
              </a:tr>
              <a:tr h="26107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Hiilinielut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>
                          <a:effectLst/>
                        </a:rPr>
                        <a:t>1123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>
                          <a:effectLst/>
                        </a:rPr>
                        <a:t>1123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3151349"/>
                  </a:ext>
                </a:extLst>
              </a:tr>
              <a:tr h="26107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u="none" strike="noStrike">
                          <a:effectLst/>
                        </a:rPr>
                        <a:t>Yhteensä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1" u="none" strike="noStrike">
                          <a:effectLst/>
                        </a:rPr>
                        <a:t>241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1" u="none" strike="noStrike">
                          <a:effectLst/>
                        </a:rPr>
                        <a:t>0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72942761"/>
                  </a:ext>
                </a:extLst>
              </a:tr>
            </a:tbl>
          </a:graphicData>
        </a:graphic>
      </p:graphicFrame>
      <p:pic>
        <p:nvPicPr>
          <p:cNvPr id="16" name="Kuva 15">
            <a:extLst>
              <a:ext uri="{FF2B5EF4-FFF2-40B4-BE49-F238E27FC236}">
                <a16:creationId xmlns:a16="http://schemas.microsoft.com/office/drawing/2014/main" id="{F6D63B40-EDF3-4034-80DB-3655A2F4BA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2520" y="1329091"/>
            <a:ext cx="2071955" cy="3577476"/>
          </a:xfrm>
          <a:prstGeom prst="rect">
            <a:avLst/>
          </a:prstGeom>
        </p:spPr>
      </p:pic>
      <p:sp>
        <p:nvSpPr>
          <p:cNvPr id="17" name="Suorakulmio 16">
            <a:extLst>
              <a:ext uri="{FF2B5EF4-FFF2-40B4-BE49-F238E27FC236}">
                <a16:creationId xmlns:a16="http://schemas.microsoft.com/office/drawing/2014/main" id="{D2FF9EB8-9D8E-43FB-AED2-0967CA7FA5BC}"/>
              </a:ext>
            </a:extLst>
          </p:cNvPr>
          <p:cNvSpPr/>
          <p:nvPr/>
        </p:nvSpPr>
        <p:spPr>
          <a:xfrm>
            <a:off x="8016151" y="1752331"/>
            <a:ext cx="215757" cy="230579"/>
          </a:xfrm>
          <a:prstGeom prst="rect">
            <a:avLst/>
          </a:prstGeom>
          <a:solidFill>
            <a:srgbClr val="5A8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8BF15287-A2BD-4522-8E8D-9EB8EA1333EB}"/>
              </a:ext>
            </a:extLst>
          </p:cNvPr>
          <p:cNvSpPr/>
          <p:nvPr/>
        </p:nvSpPr>
        <p:spPr>
          <a:xfrm>
            <a:off x="8026425" y="2269460"/>
            <a:ext cx="215757" cy="230579"/>
          </a:xfrm>
          <a:prstGeom prst="rect">
            <a:avLst/>
          </a:prstGeom>
          <a:solidFill>
            <a:srgbClr val="D3D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F448DA0B-50E8-480C-A61F-00048E42EC7A}"/>
              </a:ext>
            </a:extLst>
          </p:cNvPr>
          <p:cNvSpPr/>
          <p:nvPr/>
        </p:nvSpPr>
        <p:spPr>
          <a:xfrm>
            <a:off x="8016150" y="2794024"/>
            <a:ext cx="215757" cy="230579"/>
          </a:xfrm>
          <a:prstGeom prst="rect">
            <a:avLst/>
          </a:prstGeom>
          <a:solidFill>
            <a:srgbClr val="363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8FCC349D-E327-41EF-93AC-CDF449054897}"/>
              </a:ext>
            </a:extLst>
          </p:cNvPr>
          <p:cNvSpPr txBox="1"/>
          <p:nvPr/>
        </p:nvSpPr>
        <p:spPr>
          <a:xfrm>
            <a:off x="8231907" y="1713731"/>
            <a:ext cx="169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KAISU-perusura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51A4E3DF-C2BE-40AE-9524-9C396191D32C}"/>
              </a:ext>
            </a:extLst>
          </p:cNvPr>
          <p:cNvSpPr txBox="1"/>
          <p:nvPr/>
        </p:nvSpPr>
        <p:spPr>
          <a:xfrm>
            <a:off x="8211359" y="2234578"/>
            <a:ext cx="169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HINKU-perusura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902FFF58-469A-4DB9-8487-75263E24CE70}"/>
              </a:ext>
            </a:extLst>
          </p:cNvPr>
          <p:cNvSpPr txBox="1"/>
          <p:nvPr/>
        </p:nvSpPr>
        <p:spPr>
          <a:xfrm>
            <a:off x="8242181" y="2755424"/>
            <a:ext cx="169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”Kuilu”</a:t>
            </a:r>
          </a:p>
        </p:txBody>
      </p:sp>
    </p:spTree>
    <p:extLst>
      <p:ext uri="{BB962C8B-B14F-4D97-AF65-F5344CB8AC3E}">
        <p14:creationId xmlns:p14="http://schemas.microsoft.com/office/powerpoint/2010/main" val="537834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38F59A4-4431-460D-8E49-6E65C189A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A919B9C-5C01-47E4-B2F2-45F589208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85A82CE-D835-4542-BE8D-62A8F5A94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63D7EF0-3AC8-4029-B55D-EBDD733D3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E96F91B-E94D-4351-B247-EEC165EF0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65125"/>
            <a:ext cx="11090274" cy="1325563"/>
          </a:xfrm>
        </p:spPr>
        <p:txBody>
          <a:bodyPr>
            <a:normAutofit/>
          </a:bodyPr>
          <a:lstStyle/>
          <a:p>
            <a:r>
              <a:rPr lang="fi-FI" sz="3600"/>
              <a:t>Ilmastolaki (I-vaihe) menossa eduskuntakäsittelyyn ennakkotiedon mukaan vko 7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7AEA13E-66CC-4AA1-9887-AE77798357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2605087" y="3154363"/>
            <a:ext cx="5759452" cy="5492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62A799-5F24-5C47-A369-B670D9CB6341}" type="datetime1">
              <a:rPr lang="fi-FI" sz="1000"/>
              <a:pPr>
                <a:spcAft>
                  <a:spcPts val="600"/>
                </a:spcAft>
              </a:pPr>
              <a:t>10.2.2022</a:t>
            </a:fld>
            <a:endParaRPr lang="fi-FI" sz="100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087AE78-2849-49D7-B475-7CEF2FB6E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0862" y="6307200"/>
            <a:ext cx="11090275" cy="5508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sz="1000"/>
              <a:t>Esityksen alatunniste tässä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736497-6999-436F-A219-3A2D79233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9033635" y="3148837"/>
            <a:ext cx="5768976" cy="55080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fi-FI" sz="1000"/>
              <a:t>dia </a:t>
            </a:r>
            <a:fld id="{4B3ABE4D-E3AA-DE44-821B-852CBCAB171A}" type="slidenum">
              <a:rPr lang="fi-FI" sz="1000"/>
              <a:pPr algn="ctr">
                <a:spcAft>
                  <a:spcPts val="600"/>
                </a:spcAft>
              </a:pPr>
              <a:t>12</a:t>
            </a:fld>
            <a:endParaRPr lang="fi-FI" sz="1000"/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56DC01E7-7E7B-45BD-B9FD-D24351FEBE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0531718"/>
              </p:ext>
            </p:extLst>
          </p:nvPr>
        </p:nvGraphicFramePr>
        <p:xfrm>
          <a:off x="452487" y="1690688"/>
          <a:ext cx="11557261" cy="4616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5705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A1251C-E5F2-416A-948A-AF6BEC3FA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Uusi rakennerahastokausi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9D07E1-B7DC-43C9-AFEF-8660B0CD8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851" y="1825625"/>
            <a:ext cx="7925650" cy="4149725"/>
          </a:xfrm>
        </p:spPr>
        <p:txBody>
          <a:bodyPr/>
          <a:lstStyle/>
          <a:p>
            <a:r>
              <a:rPr lang="fi-FI"/>
              <a:t>Rakennerahastokauden alkuun pääsemiseksi odotellaan edelleen tietojärjestelmän valmistumista</a:t>
            </a:r>
          </a:p>
          <a:p>
            <a:pPr lvl="1"/>
            <a:r>
              <a:rPr lang="fi-FI" sz="2000"/>
              <a:t>Uuden kauden sivut on avattu </a:t>
            </a:r>
            <a:r>
              <a:rPr lang="fi-FI" sz="2000">
                <a:hlinkClick r:id="rId2"/>
              </a:rPr>
              <a:t>https://rakennerahastot.fi/</a:t>
            </a:r>
            <a:r>
              <a:rPr lang="fi-FI" sz="2000"/>
              <a:t> </a:t>
            </a:r>
          </a:p>
          <a:p>
            <a:pPr marL="457200" lvl="1" indent="0">
              <a:buNone/>
            </a:pPr>
            <a:endParaRPr lang="fi-FI" sz="2000"/>
          </a:p>
          <a:p>
            <a:r>
              <a:rPr lang="fi-FI"/>
              <a:t>Tämänhetkisen tiedon mukaan rahoituksen jakaminen päästäisiin käynnistämään maaliskuussa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8D991E3-4B5A-4A28-BC27-8A0124057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A799-5F24-5C47-A369-B670D9CB6341}" type="datetime1">
              <a:rPr lang="fi-FI" smtClean="0"/>
              <a:t>10.2.2022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1498907-8626-438E-9C05-B763AB125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1BB28C-D645-4DCC-9082-A945A3141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369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Valkoinen DNA rakenne">
            <a:extLst>
              <a:ext uri="{FF2B5EF4-FFF2-40B4-BE49-F238E27FC236}">
                <a16:creationId xmlns:a16="http://schemas.microsoft.com/office/drawing/2014/main" id="{87659C94-BFAA-4CED-8D61-C7BA462DEE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9144000"/>
          </a:xfrm>
          <a:prstGeom prst="rect">
            <a:avLst/>
          </a:prstGeom>
          <a:solidFill>
            <a:schemeClr val="bg1">
              <a:alpha val="35000"/>
            </a:schemeClr>
          </a:solidFill>
        </p:spPr>
      </p:pic>
      <p:sp>
        <p:nvSpPr>
          <p:cNvPr id="12" name="Otsikko 1">
            <a:extLst>
              <a:ext uri="{FF2B5EF4-FFF2-40B4-BE49-F238E27FC236}">
                <a16:creationId xmlns:a16="http://schemas.microsoft.com/office/drawing/2014/main" id="{71E2C3B3-3D39-44FF-A261-AEECA226267D}"/>
              </a:ext>
            </a:extLst>
          </p:cNvPr>
          <p:cNvSpPr txBox="1">
            <a:spLocks/>
          </p:cNvSpPr>
          <p:nvPr/>
        </p:nvSpPr>
        <p:spPr>
          <a:xfrm>
            <a:off x="1098867" y="311755"/>
            <a:ext cx="9484225" cy="1461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j-ea"/>
                <a:cs typeface="Arial" panose="020B0604020202020204" pitchFamily="34" charset="0"/>
              </a:rPr>
              <a:t>Pirkanmaan ilmastofoorumi </a:t>
            </a:r>
            <a:r>
              <a:rPr lang="fi-FI" sz="4000" b="1">
                <a:solidFill>
                  <a:prstClr val="black"/>
                </a:solidFill>
                <a:latin typeface="Open Sans" panose="020B0606030504020204"/>
                <a:cs typeface="Arial" panose="020B0604020202020204" pitchFamily="34" charset="0"/>
              </a:rPr>
              <a:t>9.2.2022 – ajankohtaiskatsaus</a:t>
            </a:r>
            <a:endParaRPr kumimoji="0" lang="fi-FI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CDA3D536-0FEA-4C72-B374-D5FCA644CC10}"/>
              </a:ext>
            </a:extLst>
          </p:cNvPr>
          <p:cNvSpPr txBox="1">
            <a:spLocks/>
          </p:cNvSpPr>
          <p:nvPr/>
        </p:nvSpPr>
        <p:spPr>
          <a:xfrm>
            <a:off x="1553592" y="2139519"/>
            <a:ext cx="9626597" cy="460751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2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8AC40943-B23A-49B5-BE2A-F37939321104}"/>
              </a:ext>
            </a:extLst>
          </p:cNvPr>
          <p:cNvSpPr txBox="1"/>
          <p:nvPr/>
        </p:nvSpPr>
        <p:spPr>
          <a:xfrm>
            <a:off x="1476932" y="2139519"/>
            <a:ext cx="9484225" cy="3828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12.30- 13.00 Avaus ja vuoden 2022 suunnitelmia </a:t>
            </a:r>
          </a:p>
          <a:p>
            <a:pPr marL="228600" marR="0" lvl="0" indent="-228600" algn="l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800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13.00-13.30 Katse SOTE-sektorin ilmastokysymyksiin</a:t>
            </a:r>
          </a:p>
          <a:p>
            <a:pPr marL="685800" lvl="1" indent="-2286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fi-FI" sz="2000" i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Kestävän kehityksen johtaja </a:t>
            </a:r>
            <a:r>
              <a:rPr lang="fi-FI" sz="2000" b="1" i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Leena Setälä</a:t>
            </a:r>
            <a:r>
              <a:rPr lang="fi-FI" sz="2000" i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Varsinais-Suomen sairaanhoitopiiri</a:t>
            </a:r>
          </a:p>
          <a:p>
            <a:pPr marL="685800" lvl="1" indent="-2286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fi-FI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Suunnitteilla pitää asiaa esillä myös jatkossa vuoden 2022 aikana, Pirkanmaan sairaanhoitopiirin edustaja nimetty myös ilmastofoorumiin</a:t>
            </a:r>
            <a:endParaRPr lang="fi-FI" sz="240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13.30-15.30 Osallistujien ajankohtaiset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i-FI" sz="14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Ajankohtaiskierros, </a:t>
            </a:r>
            <a:r>
              <a:rPr lang="fi-FI" sz="140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fi-FI" sz="14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min/osallistuja 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fi-FI" sz="140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Mitä vuoden aikana on </a:t>
            </a:r>
            <a:r>
              <a:rPr kumimoji="0" lang="fi-FI" sz="140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tap</a:t>
            </a:r>
            <a:r>
              <a:rPr lang="fi-FI" sz="140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ahtunut</a:t>
            </a:r>
            <a:r>
              <a:rPr lang="fi-FI" sz="14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mitä on tulossa 2022? 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fi-FI" sz="140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Yhteistyötarpeita ja -</a:t>
            </a:r>
            <a:r>
              <a:rPr lang="fi-FI" sz="14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toiveita?</a:t>
            </a:r>
            <a:endParaRPr kumimoji="0" lang="fi-FI" sz="140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700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>
            <a:extLst>
              <a:ext uri="{FF2B5EF4-FFF2-40B4-BE49-F238E27FC236}">
                <a16:creationId xmlns:a16="http://schemas.microsoft.com/office/drawing/2014/main" id="{0479A7F4-1DA6-4D13-A8B7-069464EB39FC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-886428" y="-1"/>
            <a:ext cx="13802032" cy="7579151"/>
          </a:xfr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3AC0B513-482A-4FCE-9391-51A5C52909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6181" y="3627242"/>
            <a:ext cx="10515600" cy="2057400"/>
          </a:xfrm>
        </p:spPr>
        <p:txBody>
          <a:bodyPr/>
          <a:lstStyle/>
          <a:p>
            <a:r>
              <a:rPr lang="fi-FI">
                <a:solidFill>
                  <a:schemeClr val="bg1"/>
                </a:solidFill>
              </a:rPr>
              <a:t>Osallistujien ajankohtaisia – pöydän ympäri</a:t>
            </a:r>
          </a:p>
        </p:txBody>
      </p:sp>
    </p:spTree>
    <p:extLst>
      <p:ext uri="{BB962C8B-B14F-4D97-AF65-F5344CB8AC3E}">
        <p14:creationId xmlns:p14="http://schemas.microsoft.com/office/powerpoint/2010/main" val="367170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C104CB3A-2EDB-42ED-96E8-D0483EF73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Kiitos!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9E44EF0-3ADB-4230-A8D8-5A758DADBA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Seuraava kokoontuminen</a:t>
            </a:r>
          </a:p>
          <a:p>
            <a:r>
              <a:rPr lang="fi-FI"/>
              <a:t>Ehdotus: ke 4.5. kello 12.30-15.30</a:t>
            </a:r>
          </a:p>
          <a:p>
            <a:r>
              <a:rPr lang="fi-FI"/>
              <a:t>Päästövähennyspolun esittely + katsaus maakunnan hiilinieluihin ja luonnon monimuotoisuuteen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2962E2F-F3FF-4A01-A936-DD3F8A5DB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A799-5F24-5C47-A369-B670D9CB6341}" type="datetime1">
              <a:rPr lang="fi-FI" smtClean="0"/>
              <a:t>10.2.2022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0F083D8-6A6D-468E-AF32-8D4FB2A14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87F513-05CE-4492-99C4-32F757A2E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0046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62A799-5F24-5C47-A369-B670D9CB6341}" type="datetime1">
              <a:rPr kumimoji="0" lang="fi-FI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10.2.2022</a:t>
            </a:fld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 </a:t>
            </a:r>
            <a:fld id="{4B3ABE4D-E3AA-DE44-821B-852CBCAB171A}" type="slidenum">
              <a:rPr kumimoji="0" lang="fi-FI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4818579" y="0"/>
            <a:ext cx="5125521" cy="7417213"/>
          </a:xfrm>
          <a:prstGeom prst="rect">
            <a:avLst/>
          </a:prstGeom>
          <a:solidFill>
            <a:schemeClr val="bg1"/>
          </a:solidFill>
        </p:spPr>
        <p:txBody>
          <a:bodyPr wrap="square" numCol="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MUKANA (kutsuttuina) TÄNÄÄN: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Akaa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Hämeenkyrö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Kangasala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Kuhmoinen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Lempäälä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Nokia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Orivesi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Parkano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Pirkkala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Pälkäne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Sastamala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Tampere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Urjala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Valkeakoski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Vesilahti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Ylöjärvi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Pirkanmaan liitto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Tampereen kaupunkiseutu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Ekokumppanit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Tampereen hiippakunta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Tampereen yliopistoyhteisö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>
                <a:solidFill>
                  <a:prstClr val="black"/>
                </a:solidFill>
                <a:latin typeface="Arial" panose="020B0604020202020204"/>
              </a:rPr>
              <a:t>Metsäkeskus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>
                <a:solidFill>
                  <a:prstClr val="black"/>
                </a:solidFill>
                <a:latin typeface="Arial" panose="020B0604020202020204"/>
              </a:rPr>
              <a:t>Pirkanmaan sairaanhoitopiiri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Yritykset ja yhteisöt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Mukana myös PIRELY ja  PYSTY-ryhmäläiset!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9EC859B-63E9-4DD7-8E20-B5351A38D1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936" y="0"/>
            <a:ext cx="4793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58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Valkoinen DNA rakenne">
            <a:extLst>
              <a:ext uri="{FF2B5EF4-FFF2-40B4-BE49-F238E27FC236}">
                <a16:creationId xmlns:a16="http://schemas.microsoft.com/office/drawing/2014/main" id="{87659C94-BFAA-4CED-8D61-C7BA462DEE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9144000"/>
          </a:xfrm>
          <a:prstGeom prst="rect">
            <a:avLst/>
          </a:prstGeom>
          <a:solidFill>
            <a:schemeClr val="bg1">
              <a:alpha val="35000"/>
            </a:schemeClr>
          </a:solidFill>
        </p:spPr>
      </p:pic>
      <p:sp>
        <p:nvSpPr>
          <p:cNvPr id="12" name="Otsikko 1">
            <a:extLst>
              <a:ext uri="{FF2B5EF4-FFF2-40B4-BE49-F238E27FC236}">
                <a16:creationId xmlns:a16="http://schemas.microsoft.com/office/drawing/2014/main" id="{71E2C3B3-3D39-44FF-A261-AEECA226267D}"/>
              </a:ext>
            </a:extLst>
          </p:cNvPr>
          <p:cNvSpPr txBox="1">
            <a:spLocks/>
          </p:cNvSpPr>
          <p:nvPr/>
        </p:nvSpPr>
        <p:spPr>
          <a:xfrm>
            <a:off x="1098867" y="311755"/>
            <a:ext cx="9484225" cy="1461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j-ea"/>
                <a:cs typeface="Arial" panose="020B0604020202020204" pitchFamily="34" charset="0"/>
              </a:rPr>
              <a:t>Pirkanmaan ilmastofoorumi </a:t>
            </a:r>
            <a:r>
              <a:rPr lang="fi-FI" sz="4000" b="1">
                <a:solidFill>
                  <a:prstClr val="black"/>
                </a:solidFill>
                <a:latin typeface="Open Sans" panose="020B0606030504020204"/>
                <a:cs typeface="Arial" panose="020B0604020202020204" pitchFamily="34" charset="0"/>
              </a:rPr>
              <a:t>9.2.2022 – ajankohtaiskatsaus</a:t>
            </a:r>
            <a:endParaRPr kumimoji="0" lang="fi-FI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CDA3D536-0FEA-4C72-B374-D5FCA644CC10}"/>
              </a:ext>
            </a:extLst>
          </p:cNvPr>
          <p:cNvSpPr txBox="1">
            <a:spLocks/>
          </p:cNvSpPr>
          <p:nvPr/>
        </p:nvSpPr>
        <p:spPr>
          <a:xfrm>
            <a:off x="1553592" y="2139519"/>
            <a:ext cx="9626597" cy="460751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2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8AC40943-B23A-49B5-BE2A-F37939321104}"/>
              </a:ext>
            </a:extLst>
          </p:cNvPr>
          <p:cNvSpPr txBox="1"/>
          <p:nvPr/>
        </p:nvSpPr>
        <p:spPr>
          <a:xfrm>
            <a:off x="1476932" y="2139519"/>
            <a:ext cx="8562613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12.30- 13.00 Avaus ja vuoden 2022 suunnitelmia </a:t>
            </a:r>
          </a:p>
          <a:p>
            <a:pPr marL="228600" marR="0" lvl="0" indent="-228600" algn="l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400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13.00-13.30 Katse SOTE-sektorin ilmastokysymyksiin</a:t>
            </a:r>
          </a:p>
          <a:p>
            <a:pPr marL="685800" lvl="1" indent="-2286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fi-FI" sz="2000" i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Kestävän kehityksen johtaja Leena Setälä, Varsinais-Suomen sairaanhoitopiiri</a:t>
            </a:r>
            <a:endParaRPr lang="fi-FI" sz="2400" i="1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13.30-15.30 Osallistujien ajankohtaiset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i-FI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Ajankohtaiskierros, </a:t>
            </a:r>
            <a:r>
              <a:rPr lang="fi-FI" sz="200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fi-FI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min/osallistuja 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fi-FI" sz="200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Mitä vuoden aikana on </a:t>
            </a:r>
            <a:r>
              <a:rPr kumimoji="0" lang="fi-FI" sz="200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tap</a:t>
            </a:r>
            <a:r>
              <a:rPr lang="fi-FI" sz="200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ahtunut</a:t>
            </a:r>
            <a:r>
              <a:rPr lang="fi-FI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mitä on tulossa 2022? 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fi-FI" sz="200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Yhteistyötarpeita ja -</a:t>
            </a:r>
            <a:r>
              <a:rPr lang="fi-FI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toiveita?</a:t>
            </a:r>
            <a:endParaRPr kumimoji="0" lang="fi-FI" sz="200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160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ruoho, ulko, lintu, pöllö&#10;&#10;Kuvaus luotu automaattisesti">
            <a:extLst>
              <a:ext uri="{FF2B5EF4-FFF2-40B4-BE49-F238E27FC236}">
                <a16:creationId xmlns:a16="http://schemas.microsoft.com/office/drawing/2014/main" id="{8852193C-F04C-4958-80BE-EC030A249A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3AC0B513-482A-4FCE-9391-51A5C52909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1428" y="4064000"/>
            <a:ext cx="10515600" cy="2057400"/>
          </a:xfrm>
        </p:spPr>
        <p:txBody>
          <a:bodyPr/>
          <a:lstStyle/>
          <a:p>
            <a:r>
              <a:rPr lang="fi-FI">
                <a:solidFill>
                  <a:schemeClr val="bg1"/>
                </a:solidFill>
              </a:rPr>
              <a:t>Ilmastoajankohtaisia</a:t>
            </a:r>
          </a:p>
        </p:txBody>
      </p:sp>
    </p:spTree>
    <p:extLst>
      <p:ext uri="{BB962C8B-B14F-4D97-AF65-F5344CB8AC3E}">
        <p14:creationId xmlns:p14="http://schemas.microsoft.com/office/powerpoint/2010/main" val="697281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0BFED3-49FB-48BD-B54C-D90EF6FF6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165" y="179388"/>
            <a:ext cx="6938412" cy="1119501"/>
          </a:xfrm>
        </p:spPr>
        <p:txBody>
          <a:bodyPr/>
          <a:lstStyle/>
          <a:p>
            <a:r>
              <a:rPr lang="fi-FI"/>
              <a:t>PIRELY – omat ajankohtaiset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46A8C1-9039-490C-84D6-6452DE679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244" y="1112363"/>
            <a:ext cx="7475456" cy="5674936"/>
          </a:xfrm>
        </p:spPr>
        <p:txBody>
          <a:bodyPr numCol="1">
            <a:normAutofit/>
          </a:bodyPr>
          <a:lstStyle/>
          <a:p>
            <a:r>
              <a:rPr lang="fi-FI" sz="1600"/>
              <a:t>PIRELY valinnut omat sisäiset ilmastopainopisteet tiekartan pohjalta</a:t>
            </a:r>
          </a:p>
          <a:p>
            <a:r>
              <a:rPr lang="fi-FI" sz="1600" b="1"/>
              <a:t>Työkalujen kehittäminen</a:t>
            </a:r>
          </a:p>
          <a:p>
            <a:pPr lvl="1">
              <a:spcBef>
                <a:spcPts val="600"/>
              </a:spcBef>
            </a:pPr>
            <a:r>
              <a:rPr lang="fi-FI" sz="1600"/>
              <a:t>KILVA - jatkohanke vireille 2022; </a:t>
            </a:r>
            <a:r>
              <a:rPr lang="fi-FI" sz="1600" b="1">
                <a:hlinkClick r:id="rId2"/>
              </a:rPr>
              <a:t>https://ymparisto.fi/KILVA</a:t>
            </a:r>
            <a:r>
              <a:rPr lang="fi-FI" sz="1600" b="1"/>
              <a:t> </a:t>
            </a:r>
            <a:r>
              <a:rPr lang="fi-FI" sz="1600"/>
              <a:t> </a:t>
            </a:r>
          </a:p>
          <a:p>
            <a:pPr lvl="1">
              <a:spcBef>
                <a:spcPts val="600"/>
              </a:spcBef>
            </a:pPr>
            <a:r>
              <a:rPr lang="fi-FI" sz="1600"/>
              <a:t>Kaavoituksen hiililaskuri</a:t>
            </a:r>
          </a:p>
          <a:p>
            <a:pPr lvl="2">
              <a:spcBef>
                <a:spcPts val="600"/>
              </a:spcBef>
            </a:pPr>
            <a:r>
              <a:rPr lang="fi-FI" sz="1400"/>
              <a:t>Taulukkopohjainen laskuri kaavan/hankkeen hiilivarastovaikutusten arviointiin</a:t>
            </a:r>
          </a:p>
          <a:p>
            <a:pPr lvl="2">
              <a:spcBef>
                <a:spcPts val="600"/>
              </a:spcBef>
            </a:pPr>
            <a:r>
              <a:rPr lang="fi-FI" sz="1400"/>
              <a:t>Julkaistu ensi vaiheessa Pirkanmaalle, tavoite laajentaa valtakunnalliseksi keväällä 2022</a:t>
            </a:r>
          </a:p>
          <a:p>
            <a:pPr lvl="2">
              <a:spcBef>
                <a:spcPts val="600"/>
              </a:spcBef>
            </a:pPr>
            <a:r>
              <a:rPr lang="fi-FI" sz="1400"/>
              <a:t>Saa tutustua ja antaa palautetta, TRE testannut jo yleis- ja asemakaavoissa</a:t>
            </a:r>
          </a:p>
          <a:p>
            <a:pPr lvl="2">
              <a:spcBef>
                <a:spcPts val="600"/>
              </a:spcBef>
            </a:pPr>
            <a:r>
              <a:rPr lang="fi-FI" sz="1400" b="1">
                <a:hlinkClick r:id="rId3"/>
              </a:rPr>
              <a:t>https://ymparistoviisas.fi/kaavoituksen-ilmastovaikutukset/</a:t>
            </a:r>
            <a:r>
              <a:rPr lang="fi-FI" sz="1400" b="1"/>
              <a:t> </a:t>
            </a:r>
          </a:p>
          <a:p>
            <a:pPr lvl="1">
              <a:spcBef>
                <a:spcPts val="600"/>
              </a:spcBef>
            </a:pPr>
            <a:r>
              <a:rPr lang="fi-FI" sz="1600"/>
              <a:t>Hiilineutraalit vyöhykkeet-OHKE </a:t>
            </a:r>
          </a:p>
          <a:p>
            <a:pPr lvl="2">
              <a:spcBef>
                <a:spcPts val="600"/>
              </a:spcBef>
            </a:pPr>
            <a:r>
              <a:rPr lang="fi-FI" sz="1400"/>
              <a:t>Erityyppisten alueiden ilmastovahvuuksia paikkatietoon, pohjana YKR-data, tietomallit myös muiden kopioitavaksi, valmista 9/2022</a:t>
            </a:r>
          </a:p>
          <a:p>
            <a:r>
              <a:rPr lang="fi-FI" sz="1600" b="1">
                <a:sym typeface="Wingdings" panose="05000000000000000000" pitchFamily="2" charset="2"/>
              </a:rPr>
              <a:t>Kansallinen sopeutumissuunnitelma (KISS2030)</a:t>
            </a:r>
          </a:p>
          <a:p>
            <a:pPr lvl="1">
              <a:spcBef>
                <a:spcPts val="600"/>
              </a:spcBef>
            </a:pPr>
            <a:r>
              <a:rPr lang="fi-FI" sz="1200">
                <a:sym typeface="Wingdings" panose="05000000000000000000" pitchFamily="2" charset="2"/>
              </a:rPr>
              <a:t>Pirkanmaan pilottia valmistellaan malliksi yhteistyössä TRE, kaupunkiseutu, PIRLIITTO, AVI</a:t>
            </a:r>
          </a:p>
          <a:p>
            <a:pPr lvl="1">
              <a:spcBef>
                <a:spcPts val="600"/>
              </a:spcBef>
            </a:pPr>
            <a:r>
              <a:rPr lang="fi-FI" sz="1200">
                <a:sym typeface="Wingdings" panose="05000000000000000000" pitchFamily="2" charset="2"/>
              </a:rPr>
              <a:t>Valmisteluvaiheessa syksyyn 2022 saakka</a:t>
            </a:r>
          </a:p>
          <a:p>
            <a:r>
              <a:rPr lang="fi-FI" sz="1600">
                <a:sym typeface="Wingdings" panose="05000000000000000000" pitchFamily="2" charset="2"/>
              </a:rPr>
              <a:t>Viestintä</a:t>
            </a:r>
          </a:p>
          <a:p>
            <a:pPr lvl="1">
              <a:spcBef>
                <a:spcPts val="600"/>
              </a:spcBef>
            </a:pPr>
            <a:r>
              <a:rPr lang="fi-FI" sz="1200" err="1"/>
              <a:t>SYKEn</a:t>
            </a:r>
            <a:r>
              <a:rPr lang="fi-FI" sz="1200"/>
              <a:t> tuore opas: </a:t>
            </a:r>
            <a:r>
              <a:rPr lang="fi-FI" sz="1200" b="1">
                <a:hlinkClick r:id="rId4"/>
              </a:rPr>
              <a:t>Indikaattorit kuntien ympäristöpäätöksenteon tueksi</a:t>
            </a:r>
            <a:endParaRPr lang="fi-FI" sz="1200" b="1"/>
          </a:p>
          <a:p>
            <a:pPr lvl="1">
              <a:spcBef>
                <a:spcPts val="600"/>
              </a:spcBef>
            </a:pPr>
            <a:r>
              <a:rPr lang="fi-FI" sz="1200"/>
              <a:t>Ymparistoviisas.fi – </a:t>
            </a:r>
            <a:r>
              <a:rPr lang="fi-FI" sz="1200">
                <a:hlinkClick r:id="rId5"/>
              </a:rPr>
              <a:t>maakunnallisen sopeutumisen sisällöt </a:t>
            </a:r>
            <a:r>
              <a:rPr lang="fi-FI" sz="1200"/>
              <a:t>sekä riskinarviointimalli</a:t>
            </a:r>
          </a:p>
          <a:p>
            <a:pPr lvl="1">
              <a:spcBef>
                <a:spcPts val="600"/>
              </a:spcBef>
            </a:pPr>
            <a:r>
              <a:rPr lang="fi-FI" sz="1200"/>
              <a:t>Ymparistoviisas.fi – </a:t>
            </a:r>
            <a:r>
              <a:rPr lang="fi-FI" sz="1200">
                <a:hlinkClick r:id="rId6"/>
              </a:rPr>
              <a:t>hillinnän ja sopeutumisen arvioinnin tarkistuslistoja </a:t>
            </a:r>
            <a:r>
              <a:rPr lang="fi-FI" sz="1200"/>
              <a:t>eri tyyppisiin toimintoihin</a:t>
            </a:r>
          </a:p>
        </p:txBody>
      </p:sp>
      <p:pic>
        <p:nvPicPr>
          <p:cNvPr id="5" name="Kuvan paikkamerkki 7" descr="Kuva, joka sisältää kohteen ruoho, ulko, lintu, pöllö&#10;&#10;Kuvaus luotu automaattisesti">
            <a:extLst>
              <a:ext uri="{FF2B5EF4-FFF2-40B4-BE49-F238E27FC236}">
                <a16:creationId xmlns:a16="http://schemas.microsoft.com/office/drawing/2014/main" id="{57E65206-64AA-4EF1-B0D0-0583146405AA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4125" y="179388"/>
            <a:ext cx="4408488" cy="6499225"/>
          </a:xfrm>
        </p:spPr>
      </p:pic>
    </p:spTree>
    <p:extLst>
      <p:ext uri="{BB962C8B-B14F-4D97-AF65-F5344CB8AC3E}">
        <p14:creationId xmlns:p14="http://schemas.microsoft.com/office/powerpoint/2010/main" val="227871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>
          <a:xfrm>
            <a:off x="9364116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5BB522-C2A2-944F-BE3C-E8AEDC463307}" type="slidenum">
              <a:rPr kumimoji="0" lang="fi-FI" sz="1000" b="1" i="0" u="none" strike="noStrike" kern="1200" cap="none" spc="0" normalizeH="0" baseline="0" noProof="0" smtClean="0">
                <a:ln>
                  <a:noFill/>
                </a:ln>
                <a:solidFill>
                  <a:srgbClr val="002F5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000" b="1" i="0" u="none" strike="noStrike" kern="1200" cap="none" spc="0" normalizeH="0" baseline="0" noProof="0">
              <a:ln>
                <a:noFill/>
              </a:ln>
              <a:solidFill>
                <a:srgbClr val="002F5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276277" y="322676"/>
            <a:ext cx="85121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000" b="0" i="0" u="none" strike="noStrike" kern="1200" cap="none" spc="0" normalizeH="0" baseline="0" noProof="0">
                <a:ln>
                  <a:noFill/>
                </a:ln>
                <a:solidFill>
                  <a:srgbClr val="002F5B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t>VALMISTELUTAHOT</a:t>
            </a:r>
          </a:p>
        </p:txBody>
      </p:sp>
      <p:cxnSp>
        <p:nvCxnSpPr>
          <p:cNvPr id="4" name="Suora yhdysviiva 3"/>
          <p:cNvCxnSpPr/>
          <p:nvPr/>
        </p:nvCxnSpPr>
        <p:spPr>
          <a:xfrm>
            <a:off x="-571" y="876674"/>
            <a:ext cx="3713743" cy="0"/>
          </a:xfrm>
          <a:prstGeom prst="line">
            <a:avLst/>
          </a:prstGeom>
          <a:ln w="57150">
            <a:solidFill>
              <a:srgbClr val="002F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898836" y="1397000"/>
            <a:ext cx="19520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 panose="00000600000000000000" pitchFamily="50" charset="0"/>
                <a:ea typeface="+mn-ea"/>
                <a:cs typeface="+mn-cs"/>
              </a:rPr>
              <a:t>SIHTEERISTÖ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 panose="00000600000000000000" pitchFamily="50" charset="0"/>
                <a:ea typeface="+mn-ea"/>
                <a:cs typeface="+mn-cs"/>
              </a:rPr>
              <a:t>Pääkoordinaatio MMM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131279" y="1090353"/>
            <a:ext cx="5635546" cy="5014007"/>
            <a:chOff x="2945576" y="1090353"/>
            <a:chExt cx="5635546" cy="5014007"/>
          </a:xfrm>
        </p:grpSpPr>
        <p:sp>
          <p:nvSpPr>
            <p:cNvPr id="31" name="Freeform 30"/>
            <p:cNvSpPr/>
            <p:nvPr/>
          </p:nvSpPr>
          <p:spPr>
            <a:xfrm>
              <a:off x="5329922" y="1090353"/>
              <a:ext cx="3251200" cy="3251200"/>
            </a:xfrm>
            <a:custGeom>
              <a:avLst/>
              <a:gdLst>
                <a:gd name="connsiteX0" fmla="*/ 0 w 3251200"/>
                <a:gd name="connsiteY0" fmla="*/ 1625600 h 3251200"/>
                <a:gd name="connsiteX1" fmla="*/ 1625600 w 3251200"/>
                <a:gd name="connsiteY1" fmla="*/ 0 h 3251200"/>
                <a:gd name="connsiteX2" fmla="*/ 3251200 w 3251200"/>
                <a:gd name="connsiteY2" fmla="*/ 1625600 h 3251200"/>
                <a:gd name="connsiteX3" fmla="*/ 1625600 w 3251200"/>
                <a:gd name="connsiteY3" fmla="*/ 3251200 h 3251200"/>
                <a:gd name="connsiteX4" fmla="*/ 0 w 3251200"/>
                <a:gd name="connsiteY4" fmla="*/ 1625600 h 325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1200" h="3251200">
                  <a:moveTo>
                    <a:pt x="0" y="1625600"/>
                  </a:moveTo>
                  <a:cubicBezTo>
                    <a:pt x="0" y="727806"/>
                    <a:pt x="727806" y="0"/>
                    <a:pt x="1625600" y="0"/>
                  </a:cubicBezTo>
                  <a:cubicBezTo>
                    <a:pt x="2523394" y="0"/>
                    <a:pt x="3251200" y="727806"/>
                    <a:pt x="3251200" y="1625600"/>
                  </a:cubicBezTo>
                  <a:cubicBezTo>
                    <a:pt x="3251200" y="2523394"/>
                    <a:pt x="2523394" y="3251200"/>
                    <a:pt x="1625600" y="3251200"/>
                  </a:cubicBezTo>
                  <a:cubicBezTo>
                    <a:pt x="727806" y="3251200"/>
                    <a:pt x="0" y="2523394"/>
                    <a:pt x="0" y="1625600"/>
                  </a:cubicBez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433494" tIns="568960" rIns="433493" bIns="1219200" numCol="1" spcCol="1270" anchor="ctr" anchorCtr="0">
              <a:noAutofit/>
            </a:bodyPr>
            <a:lstStyle/>
            <a:p>
              <a:pPr marL="0" marR="0" lvl="0" indent="0" algn="ctr" defTabSz="2889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4179057" y="2853160"/>
              <a:ext cx="3251200" cy="3251200"/>
            </a:xfrm>
            <a:custGeom>
              <a:avLst/>
              <a:gdLst>
                <a:gd name="connsiteX0" fmla="*/ 0 w 3251200"/>
                <a:gd name="connsiteY0" fmla="*/ 1625600 h 3251200"/>
                <a:gd name="connsiteX1" fmla="*/ 1625600 w 3251200"/>
                <a:gd name="connsiteY1" fmla="*/ 0 h 3251200"/>
                <a:gd name="connsiteX2" fmla="*/ 3251200 w 3251200"/>
                <a:gd name="connsiteY2" fmla="*/ 1625600 h 3251200"/>
                <a:gd name="connsiteX3" fmla="*/ 1625600 w 3251200"/>
                <a:gd name="connsiteY3" fmla="*/ 3251200 h 3251200"/>
                <a:gd name="connsiteX4" fmla="*/ 0 w 3251200"/>
                <a:gd name="connsiteY4" fmla="*/ 1625600 h 325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1200" h="3251200">
                  <a:moveTo>
                    <a:pt x="0" y="1625600"/>
                  </a:moveTo>
                  <a:cubicBezTo>
                    <a:pt x="0" y="727806"/>
                    <a:pt x="727806" y="0"/>
                    <a:pt x="1625600" y="0"/>
                  </a:cubicBezTo>
                  <a:cubicBezTo>
                    <a:pt x="2523394" y="0"/>
                    <a:pt x="3251200" y="727806"/>
                    <a:pt x="3251200" y="1625600"/>
                  </a:cubicBezTo>
                  <a:cubicBezTo>
                    <a:pt x="3251200" y="2523394"/>
                    <a:pt x="2523394" y="3251200"/>
                    <a:pt x="1625600" y="3251200"/>
                  </a:cubicBezTo>
                  <a:cubicBezTo>
                    <a:pt x="727806" y="3251200"/>
                    <a:pt x="0" y="2523394"/>
                    <a:pt x="0" y="162560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3507967"/>
                <a:satOff val="0"/>
                <a:lumOff val="-7157"/>
                <a:alphaOff val="0"/>
              </a:schemeClr>
            </a:fillRef>
            <a:effectRef idx="0">
              <a:schemeClr val="accent5">
                <a:alpha val="50000"/>
                <a:hueOff val="3507967"/>
                <a:satOff val="0"/>
                <a:lumOff val="-7157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994325" tIns="839893" rIns="306155" bIns="623147" numCol="1" spcCol="1270" anchor="ctr" anchorCtr="0">
              <a:noAutofit/>
            </a:bodyPr>
            <a:lstStyle/>
            <a:p>
              <a:pPr marL="0" marR="0" lvl="0" indent="0" algn="ctr" defTabSz="2844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2945576" y="1090353"/>
              <a:ext cx="3251200" cy="3251200"/>
            </a:xfrm>
            <a:custGeom>
              <a:avLst/>
              <a:gdLst>
                <a:gd name="connsiteX0" fmla="*/ 0 w 3251200"/>
                <a:gd name="connsiteY0" fmla="*/ 1625600 h 3251200"/>
                <a:gd name="connsiteX1" fmla="*/ 1625600 w 3251200"/>
                <a:gd name="connsiteY1" fmla="*/ 0 h 3251200"/>
                <a:gd name="connsiteX2" fmla="*/ 3251200 w 3251200"/>
                <a:gd name="connsiteY2" fmla="*/ 1625600 h 3251200"/>
                <a:gd name="connsiteX3" fmla="*/ 1625600 w 3251200"/>
                <a:gd name="connsiteY3" fmla="*/ 3251200 h 3251200"/>
                <a:gd name="connsiteX4" fmla="*/ 0 w 3251200"/>
                <a:gd name="connsiteY4" fmla="*/ 1625600 h 325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1200" h="3251200">
                  <a:moveTo>
                    <a:pt x="0" y="1625600"/>
                  </a:moveTo>
                  <a:cubicBezTo>
                    <a:pt x="0" y="727806"/>
                    <a:pt x="727806" y="0"/>
                    <a:pt x="1625600" y="0"/>
                  </a:cubicBezTo>
                  <a:cubicBezTo>
                    <a:pt x="2523394" y="0"/>
                    <a:pt x="3251200" y="727806"/>
                    <a:pt x="3251200" y="1625600"/>
                  </a:cubicBezTo>
                  <a:cubicBezTo>
                    <a:pt x="3251200" y="2523394"/>
                    <a:pt x="2523394" y="3251200"/>
                    <a:pt x="1625600" y="3251200"/>
                  </a:cubicBezTo>
                  <a:cubicBezTo>
                    <a:pt x="727806" y="3251200"/>
                    <a:pt x="0" y="2523394"/>
                    <a:pt x="0" y="162560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7015933"/>
                <a:satOff val="0"/>
                <a:lumOff val="-14314"/>
                <a:alphaOff val="0"/>
              </a:schemeClr>
            </a:fillRef>
            <a:effectRef idx="0">
              <a:schemeClr val="accent5">
                <a:alpha val="50000"/>
                <a:hueOff val="7015933"/>
                <a:satOff val="0"/>
                <a:lumOff val="-14314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06155" tIns="839893" rIns="994325" bIns="623147" numCol="1" spcCol="1270" anchor="ctr" anchorCtr="0">
              <a:noAutofit/>
            </a:bodyPr>
            <a:lstStyle/>
            <a:p>
              <a:pPr marL="0" marR="0" lvl="0" indent="0" algn="ctr" defTabSz="2844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143980" y="1881109"/>
            <a:ext cx="25431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anose="00000600000000000000" pitchFamily="50" charset="0"/>
                <a:ea typeface="+mn-ea"/>
                <a:cs typeface="+mn-cs"/>
              </a:rPr>
              <a:t>Ilmastonmuutokseen sopeutumissuunnitelman </a:t>
            </a:r>
            <a:r>
              <a:rPr kumimoji="0" lang="fi-FI" sz="14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anose="00000600000000000000" pitchFamily="50" charset="0"/>
                <a:ea typeface="+mn-ea"/>
                <a:cs typeface="+mn-cs"/>
              </a:rPr>
              <a:t>SEURANTARYHMÄ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19265" y="1898287"/>
            <a:ext cx="239978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anose="00000600000000000000" pitchFamily="50" charset="0"/>
                <a:ea typeface="+mn-ea"/>
                <a:cs typeface="+mn-cs"/>
              </a:rPr>
              <a:t>VIRKAMIESTYÖRYHMÄ</a:t>
            </a:r>
            <a:br>
              <a:rPr kumimoji="0" lang="fi-FI" sz="14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anose="00000600000000000000" pitchFamily="50" charset="0"/>
                <a:ea typeface="+mn-ea"/>
                <a:cs typeface="+mn-cs"/>
              </a:rPr>
            </a:b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anose="00000600000000000000" pitchFamily="50" charset="0"/>
                <a:ea typeface="+mn-ea"/>
                <a:cs typeface="+mn-cs"/>
              </a:rPr>
              <a:t>pj MMM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anose="00000600000000000000" pitchFamily="50" charset="0"/>
                <a:ea typeface="+mn-ea"/>
                <a:cs typeface="+mn-cs"/>
              </a:rPr>
              <a:t>  SM, YM, TEM, LVM, STM, VM, PLM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13126" y="4823807"/>
            <a:ext cx="3073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1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anose="00000600000000000000" pitchFamily="50" charset="0"/>
                <a:ea typeface="+mn-ea"/>
                <a:cs typeface="+mn-cs"/>
              </a:rPr>
              <a:t>ALARYHMÄT JA FOORUMIT</a:t>
            </a:r>
            <a:endParaRPr kumimoji="0" lang="fi-FI" sz="1800" b="0" i="1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175738" y="2562809"/>
            <a:ext cx="1873428" cy="1761438"/>
            <a:chOff x="5029172" y="2470774"/>
            <a:chExt cx="1873428" cy="1761438"/>
          </a:xfrm>
        </p:grpSpPr>
        <p:sp>
          <p:nvSpPr>
            <p:cNvPr id="37" name="Oval 36"/>
            <p:cNvSpPr/>
            <p:nvPr/>
          </p:nvSpPr>
          <p:spPr>
            <a:xfrm>
              <a:off x="5129304" y="2470774"/>
              <a:ext cx="1639495" cy="1679633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200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 panose="00000600000000000000" pitchFamily="50" charset="0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029172" y="2785662"/>
              <a:ext cx="187342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sng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Medium" panose="00000600000000000000" pitchFamily="50" charset="0"/>
                  <a:ea typeface="+mn-ea"/>
                  <a:cs typeface="+mn-cs"/>
                </a:rPr>
                <a:t>SIHTEERISTÖ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Medium" panose="00000600000000000000" pitchFamily="50" charset="0"/>
                  <a:ea typeface="+mn-ea"/>
                  <a:cs typeface="+mn-cs"/>
                </a:rPr>
                <a:t>Pääkoordinaatio MMM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Medium" panose="00000600000000000000" pitchFamily="50" charset="0"/>
                  <a:ea typeface="+mn-ea"/>
                  <a:cs typeface="+mn-cs"/>
                </a:rPr>
                <a:t>IL, Väylä, SYKE, Luke, ELY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0" name="Flowchart: Alternate Process 39"/>
          <p:cNvSpPr/>
          <p:nvPr/>
        </p:nvSpPr>
        <p:spPr>
          <a:xfrm>
            <a:off x="3131279" y="6291497"/>
            <a:ext cx="5657121" cy="413427"/>
          </a:xfrm>
          <a:prstGeom prst="flowChartAlternateProces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VIESTINTÄ, VUOROVAIKUTUS JA RAPORTOINTI </a:t>
            </a:r>
          </a:p>
        </p:txBody>
      </p:sp>
    </p:spTree>
    <p:extLst>
      <p:ext uri="{BB962C8B-B14F-4D97-AF65-F5344CB8AC3E}">
        <p14:creationId xmlns:p14="http://schemas.microsoft.com/office/powerpoint/2010/main" val="169428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18FF88-F2A2-44B6-A8A9-FBF4585C2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Uusi KAISU lausunnolla 14.1. saakka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95F4D57-92E2-4B96-B6BF-0FA0B3FE3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/>
              <a:t>ELY-keskusten yhteinen lausunto: </a:t>
            </a:r>
          </a:p>
          <a:p>
            <a:pPr lvl="1">
              <a:spcBef>
                <a:spcPts val="1200"/>
              </a:spcBef>
            </a:pPr>
            <a:r>
              <a:rPr lang="fi-FI" sz="2000"/>
              <a:t>Vahva laskennallinen taustatyö </a:t>
            </a:r>
          </a:p>
          <a:p>
            <a:pPr lvl="1">
              <a:spcBef>
                <a:spcPts val="1200"/>
              </a:spcBef>
            </a:pPr>
            <a:r>
              <a:rPr lang="fi-FI" sz="2000"/>
              <a:t>Toimenpiteiden toteutuminen käytännössä: miten/mitä muutoksia tarvitaan, jotta siirtymä toteutuisi oikeasti, yhteiskunnallinen hyväksyttävyys?</a:t>
            </a:r>
          </a:p>
          <a:p>
            <a:pPr lvl="1">
              <a:spcBef>
                <a:spcPts val="1200"/>
              </a:spcBef>
            </a:pPr>
            <a:r>
              <a:rPr lang="fi-FI" sz="2000"/>
              <a:t>Ilmastotyön tulisi kytkeytyä alueilla kaikkeen päätöksentekoon ja seurantaan – erilliset suunnitelmat eivät yksin riitä</a:t>
            </a:r>
          </a:p>
          <a:p>
            <a:pPr lvl="1">
              <a:spcBef>
                <a:spcPts val="1200"/>
              </a:spcBef>
            </a:pPr>
            <a:r>
              <a:rPr lang="fi-FI" sz="2000"/>
              <a:t>ELY-keskuksilla tahtotila olla mukana edistämässä siirtymää kohti hiilineutraalia yhteiskuntaa ja vaikuttamismahdollisuuksia moninaisesti sekä E-, L- että Y-vastuualueiden tehtävien kautta </a:t>
            </a:r>
            <a:r>
              <a:rPr lang="fi-FI" sz="2000">
                <a:sym typeface="Wingdings" panose="05000000000000000000" pitchFamily="2" charset="2"/>
              </a:rPr>
              <a:t> olemassa olevat rakenteet saatava käyttöön ja tukemaan ilmastotyötä.</a:t>
            </a:r>
            <a:endParaRPr lang="fi-FI" sz="200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E28F9B0-6012-4005-AF9A-7D96E5D50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A799-5F24-5C47-A369-B670D9CB6341}" type="datetime1">
              <a:rPr lang="fi-FI" smtClean="0"/>
              <a:t>10.2.2022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AADA541-1FAE-41AE-AF65-39DB076E0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74D457D-5A7A-49C5-BD56-A5EB63AAF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5147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DAB815-9B65-44AD-833A-1727C05D2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KAISUn</a:t>
            </a:r>
            <a:r>
              <a:rPr lang="fi-FI"/>
              <a:t> vaikutus päästövähennyspolkuun?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AF1250D-3C33-4389-9AA9-8B75B26B2E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1415C1D-FB32-49A1-AC34-19BDB9E0B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3017B-9241-F045-9938-790C86BC6799}" type="datetime1">
              <a:rPr kumimoji="0" lang="fi-FI" sz="1100" b="0" i="0" u="none" strike="noStrike" kern="1200" cap="none" spc="0" normalizeH="0" baseline="0" noProof="0" smtClean="0">
                <a:ln>
                  <a:noFill/>
                </a:ln>
                <a:solidFill>
                  <a:srgbClr val="494F4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10.2.2022</a:t>
            </a:fld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srgbClr val="494F43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E295F4A-3745-434A-916A-2A1AE38D1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494F4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Esityksen alatunniste tässä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895A0B-B90E-47B9-BC0A-CB8AE1FD04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494F4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 </a:t>
            </a:r>
            <a:fld id="{4B3ABE4D-E3AA-DE44-821B-852CBCAB171A}" type="slidenum">
              <a:rPr kumimoji="0" lang="fi-FI" sz="1100" b="0" i="0" u="none" strike="noStrike" kern="1200" cap="none" spc="0" normalizeH="0" baseline="0" noProof="0" smtClean="0">
                <a:ln>
                  <a:noFill/>
                </a:ln>
                <a:solidFill>
                  <a:srgbClr val="494F4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srgbClr val="494F43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559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83AD09-1854-46B1-8A4D-269CC0CED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Muutoksia KAISU-perusurassa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7EC61A-80C1-4E62-B151-CD66B461B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/>
              <a:t>Suurimmat muutokset ovat liikenteessä</a:t>
            </a:r>
          </a:p>
          <a:p>
            <a:pPr lvl="1"/>
            <a:r>
              <a:rPr lang="fi-FI"/>
              <a:t>Fossiilittoman liikenteen tiekartta tuo lisävähennyksiä</a:t>
            </a:r>
          </a:p>
          <a:p>
            <a:r>
              <a:rPr lang="fi-FI"/>
              <a:t>Pienempiä lisävähennyksiä on runsaasti</a:t>
            </a:r>
          </a:p>
          <a:p>
            <a:r>
              <a:rPr lang="fi-FI"/>
              <a:t>Öljylämmityksestä luopuminen on nimeltä mainittuna</a:t>
            </a:r>
          </a:p>
          <a:p>
            <a:r>
              <a:rPr lang="fi-FI"/>
              <a:t>Pirkanmaan tiekarttaan suurin vaikutus on biokaasun siirtyminen omista lisätoimenpiteistä </a:t>
            </a:r>
            <a:r>
              <a:rPr lang="fi-FI" err="1"/>
              <a:t>KAISUn</a:t>
            </a:r>
            <a:r>
              <a:rPr lang="fi-FI"/>
              <a:t> alle</a:t>
            </a:r>
          </a:p>
          <a:p>
            <a:r>
              <a:rPr lang="fi-FI"/>
              <a:t>Uudessa </a:t>
            </a:r>
            <a:r>
              <a:rPr lang="fi-FI" err="1"/>
              <a:t>KAISUssa</a:t>
            </a:r>
            <a:r>
              <a:rPr lang="fi-FI"/>
              <a:t> huomattavia päällekkäisyyksiä HINKU-perusuran kanssa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2D5B966-789C-4E1D-8DEB-3F10203B8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62A799-5F24-5C47-A369-B670D9CB6341}" type="datetime1">
              <a:rPr kumimoji="0" lang="fi-FI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10.2.2022</a:t>
            </a:fld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76BA243-C370-44C2-8C52-6B1BBDDC8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Esityksen alatunniste tässä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C1037B4-819E-41E8-A51A-1B823D48B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 </a:t>
            </a:r>
            <a:fld id="{4B3ABE4D-E3AA-DE44-821B-852CBCAB171A}" type="slidenum">
              <a:rPr kumimoji="0" lang="fi-FI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37800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1_Office-teema">
  <a:themeElements>
    <a:clrScheme name="Vanavesi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2_Office-teema">
  <a:themeElements>
    <a:clrScheme name="Ympäristöviisas">
      <a:dk1>
        <a:srgbClr val="000000"/>
      </a:dk1>
      <a:lt1>
        <a:srgbClr val="FFFFFF"/>
      </a:lt1>
      <a:dk2>
        <a:srgbClr val="494F43"/>
      </a:dk2>
      <a:lt2>
        <a:srgbClr val="F4F6F1"/>
      </a:lt2>
      <a:accent1>
        <a:srgbClr val="7CA2DE"/>
      </a:accent1>
      <a:accent2>
        <a:srgbClr val="FFCC00"/>
      </a:accent2>
      <a:accent3>
        <a:srgbClr val="8BDB00"/>
      </a:accent3>
      <a:accent4>
        <a:srgbClr val="00D9CE"/>
      </a:accent4>
      <a:accent5>
        <a:srgbClr val="00BAED"/>
      </a:accent5>
      <a:accent6>
        <a:srgbClr val="7F7F7F"/>
      </a:accent6>
      <a:hlink>
        <a:srgbClr val="689140"/>
      </a:hlink>
      <a:folHlink>
        <a:srgbClr val="808B7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MMM">
  <a:themeElements>
    <a:clrScheme name="MMM_varipaletti">
      <a:dk1>
        <a:srgbClr val="000000"/>
      </a:dk1>
      <a:lt1>
        <a:srgbClr val="FFFFFF"/>
      </a:lt1>
      <a:dk2>
        <a:srgbClr val="002F5B"/>
      </a:dk2>
      <a:lt2>
        <a:srgbClr val="13A538"/>
      </a:lt2>
      <a:accent1>
        <a:srgbClr val="004982"/>
      </a:accent1>
      <a:accent2>
        <a:srgbClr val="89BD24"/>
      </a:accent2>
      <a:accent3>
        <a:srgbClr val="0061A7"/>
      </a:accent3>
      <a:accent4>
        <a:srgbClr val="13A538"/>
      </a:accent4>
      <a:accent5>
        <a:srgbClr val="D3D800"/>
      </a:accent5>
      <a:accent6>
        <a:srgbClr val="008F8B"/>
      </a:accent6>
      <a:hlink>
        <a:srgbClr val="0074BD"/>
      </a:hlink>
      <a:folHlink>
        <a:srgbClr val="0074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MM" id="{7E8D303C-0A04-45A8-9466-19851440BB75}" vid="{8BC913B8-B84A-4D6C-A7FD-464ABAF946D1}"/>
    </a:ext>
  </a:extLst>
</a:theme>
</file>

<file path=ppt/theme/theme13.xml><?xml version="1.0" encoding="utf-8"?>
<a:theme xmlns:a="http://schemas.openxmlformats.org/drawingml/2006/main" name="5_ely_new2021">
  <a:themeElements>
    <a:clrScheme name="ELY 2020">
      <a:dk1>
        <a:sysClr val="windowText" lastClr="000000"/>
      </a:dk1>
      <a:lt1>
        <a:sysClr val="window" lastClr="FFFFFF"/>
      </a:lt1>
      <a:dk2>
        <a:srgbClr val="003883"/>
      </a:dk2>
      <a:lt2>
        <a:srgbClr val="D8D8D8"/>
      </a:lt2>
      <a:accent1>
        <a:srgbClr val="003883"/>
      </a:accent1>
      <a:accent2>
        <a:srgbClr val="D9640C"/>
      </a:accent2>
      <a:accent3>
        <a:srgbClr val="5A8117"/>
      </a:accent3>
      <a:accent4>
        <a:srgbClr val="4460A5"/>
      </a:accent4>
      <a:accent5>
        <a:srgbClr val="623412"/>
      </a:accent5>
      <a:accent6>
        <a:srgbClr val="9E652E"/>
      </a:accent6>
      <a:hlink>
        <a:srgbClr val="0563C1"/>
      </a:hlink>
      <a:folHlink>
        <a:srgbClr val="954F72"/>
      </a:folHlink>
    </a:clrScheme>
    <a:fontScheme name="ELY_fontit_202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ly_uusi_2021.potx" id="{543388CA-4464-4614-A257-6C25AE36A37D}" vid="{A3828C89-02CC-4779-BD92-33970237EB41}"/>
    </a:ext>
  </a:extLst>
</a:theme>
</file>

<file path=ppt/theme/theme1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LY_powerpoint_pohja">
  <a:themeElements>
    <a:clrScheme name="ELY-värit">
      <a:dk1>
        <a:sysClr val="windowText" lastClr="000000"/>
      </a:dk1>
      <a:lt1>
        <a:srgbClr val="FFFFFF"/>
      </a:lt1>
      <a:dk2>
        <a:srgbClr val="58585A"/>
      </a:dk2>
      <a:lt2>
        <a:srgbClr val="D8D8D8"/>
      </a:lt2>
      <a:accent1>
        <a:srgbClr val="003883"/>
      </a:accent1>
      <a:accent2>
        <a:srgbClr val="779346"/>
      </a:accent2>
      <a:accent3>
        <a:srgbClr val="D9640C"/>
      </a:accent3>
      <a:accent4>
        <a:srgbClr val="4460A5"/>
      </a:accent4>
      <a:accent5>
        <a:srgbClr val="58585A"/>
      </a:accent5>
      <a:accent6>
        <a:srgbClr val="FDD078"/>
      </a:accent6>
      <a:hlink>
        <a:srgbClr val="D9640C"/>
      </a:hlink>
      <a:folHlink>
        <a:srgbClr val="D9640C"/>
      </a:folHlink>
    </a:clrScheme>
    <a:fontScheme name="ELY_font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eema 1">
        <a:dk1>
          <a:srgbClr val="59595B"/>
        </a:dk1>
        <a:lt1>
          <a:srgbClr val="FFFFFF"/>
        </a:lt1>
        <a:dk2>
          <a:srgbClr val="0081CC"/>
        </a:dk2>
        <a:lt2>
          <a:srgbClr val="A7A8AB"/>
        </a:lt2>
        <a:accent1>
          <a:srgbClr val="859FCB"/>
        </a:accent1>
        <a:accent2>
          <a:srgbClr val="D87F82"/>
        </a:accent2>
        <a:accent3>
          <a:srgbClr val="FFFFFF"/>
        </a:accent3>
        <a:accent4>
          <a:srgbClr val="4B4B4C"/>
        </a:accent4>
        <a:accent5>
          <a:srgbClr val="C2CDE2"/>
        </a:accent5>
        <a:accent6>
          <a:srgbClr val="C47275"/>
        </a:accent6>
        <a:hlink>
          <a:srgbClr val="7FD1ED"/>
        </a:hlink>
        <a:folHlink>
          <a:srgbClr val="F7BC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ly_v.potx" id="{08888709-DD7F-499A-8929-E8A4EEBAB934}" vid="{527D4E1F-FF79-43EA-954A-88705EB2D719}"/>
    </a:ext>
  </a:extLst>
</a:theme>
</file>

<file path=ppt/theme/theme3.xml><?xml version="1.0" encoding="utf-8"?>
<a:theme xmlns:a="http://schemas.openxmlformats.org/drawingml/2006/main" name="ely_new2021">
  <a:themeElements>
    <a:clrScheme name="ELY 2020">
      <a:dk1>
        <a:sysClr val="windowText" lastClr="000000"/>
      </a:dk1>
      <a:lt1>
        <a:sysClr val="window" lastClr="FFFFFF"/>
      </a:lt1>
      <a:dk2>
        <a:srgbClr val="003883"/>
      </a:dk2>
      <a:lt2>
        <a:srgbClr val="D8D8D8"/>
      </a:lt2>
      <a:accent1>
        <a:srgbClr val="003883"/>
      </a:accent1>
      <a:accent2>
        <a:srgbClr val="D9640C"/>
      </a:accent2>
      <a:accent3>
        <a:srgbClr val="5A8117"/>
      </a:accent3>
      <a:accent4>
        <a:srgbClr val="4460A5"/>
      </a:accent4>
      <a:accent5>
        <a:srgbClr val="623412"/>
      </a:accent5>
      <a:accent6>
        <a:srgbClr val="9E652E"/>
      </a:accent6>
      <a:hlink>
        <a:srgbClr val="0563C1"/>
      </a:hlink>
      <a:folHlink>
        <a:srgbClr val="954F72"/>
      </a:folHlink>
    </a:clrScheme>
    <a:fontScheme name="ELY_fontit_202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ly_uusi_2021.potx" id="{543388CA-4464-4614-A257-6C25AE36A37D}" vid="{A3828C89-02CC-4779-BD92-33970237EB41}"/>
    </a:ext>
  </a:extLst>
</a:theme>
</file>

<file path=ppt/theme/theme4.xml><?xml version="1.0" encoding="utf-8"?>
<a:theme xmlns:a="http://schemas.openxmlformats.org/drawingml/2006/main" name="Blank">
  <a:themeElements>
    <a:clrScheme name="Ramboll">
      <a:dk1>
        <a:srgbClr val="333333"/>
      </a:dk1>
      <a:lt1>
        <a:srgbClr val="FFFFFF"/>
      </a:lt1>
      <a:dk2>
        <a:srgbClr val="009DF0"/>
      </a:dk2>
      <a:lt2>
        <a:srgbClr val="797766"/>
      </a:lt2>
      <a:accent1>
        <a:srgbClr val="ADDDFF"/>
      </a:accent1>
      <a:accent2>
        <a:srgbClr val="3AA551"/>
      </a:accent2>
      <a:accent3>
        <a:srgbClr val="A8D100"/>
      </a:accent3>
      <a:accent4>
        <a:srgbClr val="C40079"/>
      </a:accent4>
      <a:accent5>
        <a:srgbClr val="C63418"/>
      </a:accent5>
      <a:accent6>
        <a:srgbClr val="D0CFC9"/>
      </a:accent6>
      <a:hlink>
        <a:srgbClr val="009DF0"/>
      </a:hlink>
      <a:folHlink>
        <a:srgbClr val="ADDDF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marR="0" algn="l" defTabSz="457200" rtl="0" eaLnBrk="0" fontAlgn="base" latinLnBrk="0" hangingPunct="0">
          <a:spcBef>
            <a:spcPct val="0"/>
          </a:spcBef>
          <a:buClrTx/>
          <a:buSzTx/>
          <a:tabLst/>
          <a:defRPr kumimoji="0" sz="1800" b="0" i="0" u="none" strike="noStrike" kern="1200" cap="none" spc="0" normalizeH="0" baseline="0" noProof="0" dirty="0" err="1" smtClean="0">
            <a:ln>
              <a:noFill/>
            </a:ln>
            <a:solidFill>
              <a:schemeClr val="tx1"/>
            </a:solidFill>
            <a:effectLst/>
            <a:uLnTx/>
            <a:uFillTx/>
            <a:latin typeface="Verdana"/>
            <a:ea typeface="Verdana" pitchFamily="34" charset="0"/>
            <a:cs typeface="Verdana" pitchFamily="34" charset="0"/>
          </a:defRPr>
        </a:defPPr>
      </a:lstStyle>
    </a:txDef>
  </a:objectDefaults>
  <a:extraClrSchemeLst/>
  <a:custClrLst>
    <a:custClr name="Black">
      <a:srgbClr val="333333"/>
    </a:custClr>
    <a:custClr name="Dark Grey">
      <a:srgbClr val="797766"/>
    </a:custClr>
    <a:custClr name="Cyan">
      <a:srgbClr val="009DF0"/>
    </a:custClr>
    <a:custClr name="Light Blue">
      <a:srgbClr val="ADDDFF"/>
    </a:custClr>
    <a:custClr name="Green">
      <a:srgbClr val="3AA551"/>
    </a:custClr>
    <a:custClr name="Lime Green">
      <a:srgbClr val="A8D100"/>
    </a:custClr>
    <a:custClr name="Magenta">
      <a:srgbClr val="C40079"/>
    </a:custClr>
    <a:custClr name="Warm Red">
      <a:srgbClr val="C63418"/>
    </a:custClr>
    <a:custClr name="Light Grey">
      <a:srgbClr val="D0CFC9"/>
    </a:custClr>
    <a:custClr name="Dark Blue">
      <a:srgbClr val="006FAD"/>
    </a:custClr>
    <a:custClr name="White">
      <a:srgbClr val="FFFFFF"/>
    </a:custClr>
    <a:custClr name="65% Dark Grey">
      <a:srgbClr val="A8A69B"/>
    </a:custClr>
    <a:custClr name="65% Cyan">
      <a:srgbClr val="59BFF5"/>
    </a:custClr>
    <a:custClr name="65% Light Blue">
      <a:srgbClr val="CAE9FF"/>
    </a:custClr>
    <a:custClr name="65% Green">
      <a:srgbClr val="7FC48E"/>
    </a:custClr>
    <a:custClr name="65% Lime Green">
      <a:srgbClr val="C6E159"/>
    </a:custClr>
    <a:custClr name="65% Magenta">
      <a:srgbClr val="D959A8"/>
    </a:custClr>
    <a:custClr name="65% Warm Red">
      <a:srgbClr val="DA7B69"/>
    </a:custClr>
    <a:custClr name="65% Light Grey">
      <a:srgbClr val="E0E0DC"/>
    </a:custClr>
    <a:custClr name="65% Dark Blue">
      <a:srgbClr val="59A1CA"/>
    </a:custClr>
    <a:custClr name="White">
      <a:srgbClr val="FFFFFF"/>
    </a:custClr>
    <a:custClr name="30% Dark Grey">
      <a:srgbClr val="D7D6D1"/>
    </a:custClr>
    <a:custClr name="30% Cyan">
      <a:srgbClr val="B2E1FA"/>
    </a:custClr>
    <a:custClr name="30% Light Blue">
      <a:srgbClr val="E6F5FF"/>
    </a:custClr>
    <a:custClr name="30% Green">
      <a:srgbClr val="C4E4CA"/>
    </a:custClr>
    <a:custClr name="30% Lime Green">
      <a:srgbClr val="E5F1B2"/>
    </a:custClr>
    <a:custClr name="30% Magenta">
      <a:srgbClr val="EDB2D7"/>
    </a:custClr>
    <a:custClr name="30% Warm Red">
      <a:srgbClr val="EEC2B9"/>
    </a:custClr>
    <a:custClr name="30% Light Grey">
      <a:srgbClr val="F6F6F4"/>
    </a:custClr>
    <a:custClr name="30% Dark Blue">
      <a:srgbClr val="B2D4E6"/>
    </a:custClr>
  </a:custClrLst>
  <a:extLst>
    <a:ext uri="{05A4C25C-085E-4340-85A3-A5531E510DB2}">
      <thm15:themeFamily xmlns:thm15="http://schemas.microsoft.com/office/thememl/2012/main" name="Blank.potx" id="{CC34BEB4-56BE-4C35-B3C1-ED2770E08490}" vid="{5E58AF69-3E00-4BE6-9424-5697BE04CE91}"/>
    </a:ext>
  </a:extLst>
</a:theme>
</file>

<file path=ppt/theme/theme5.xml><?xml version="1.0" encoding="utf-8"?>
<a:theme xmlns:a="http://schemas.openxmlformats.org/drawingml/2006/main" name="1_ely_new2021">
  <a:themeElements>
    <a:clrScheme name="ELY 2020">
      <a:dk1>
        <a:sysClr val="windowText" lastClr="000000"/>
      </a:dk1>
      <a:lt1>
        <a:sysClr val="window" lastClr="FFFFFF"/>
      </a:lt1>
      <a:dk2>
        <a:srgbClr val="003883"/>
      </a:dk2>
      <a:lt2>
        <a:srgbClr val="D8D8D8"/>
      </a:lt2>
      <a:accent1>
        <a:srgbClr val="003883"/>
      </a:accent1>
      <a:accent2>
        <a:srgbClr val="D9640C"/>
      </a:accent2>
      <a:accent3>
        <a:srgbClr val="5A8117"/>
      </a:accent3>
      <a:accent4>
        <a:srgbClr val="4460A5"/>
      </a:accent4>
      <a:accent5>
        <a:srgbClr val="623412"/>
      </a:accent5>
      <a:accent6>
        <a:srgbClr val="9E652E"/>
      </a:accent6>
      <a:hlink>
        <a:srgbClr val="0563C1"/>
      </a:hlink>
      <a:folHlink>
        <a:srgbClr val="954F72"/>
      </a:folHlink>
    </a:clrScheme>
    <a:fontScheme name="ELY_fontit_202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ly_uusi_2021.potx" id="{543388CA-4464-4614-A257-6C25AE36A37D}" vid="{A3828C89-02CC-4779-BD92-33970237EB41}"/>
    </a:ext>
  </a:extLst>
</a:theme>
</file>

<file path=ppt/theme/theme6.xml><?xml version="1.0" encoding="utf-8"?>
<a:theme xmlns:a="http://schemas.openxmlformats.org/drawingml/2006/main" name="2_ely_new2021">
  <a:themeElements>
    <a:clrScheme name="ELY 2020">
      <a:dk1>
        <a:sysClr val="windowText" lastClr="000000"/>
      </a:dk1>
      <a:lt1>
        <a:sysClr val="window" lastClr="FFFFFF"/>
      </a:lt1>
      <a:dk2>
        <a:srgbClr val="003883"/>
      </a:dk2>
      <a:lt2>
        <a:srgbClr val="D8D8D8"/>
      </a:lt2>
      <a:accent1>
        <a:srgbClr val="003883"/>
      </a:accent1>
      <a:accent2>
        <a:srgbClr val="D9640C"/>
      </a:accent2>
      <a:accent3>
        <a:srgbClr val="5A8117"/>
      </a:accent3>
      <a:accent4>
        <a:srgbClr val="4460A5"/>
      </a:accent4>
      <a:accent5>
        <a:srgbClr val="623412"/>
      </a:accent5>
      <a:accent6>
        <a:srgbClr val="9E652E"/>
      </a:accent6>
      <a:hlink>
        <a:srgbClr val="0563C1"/>
      </a:hlink>
      <a:folHlink>
        <a:srgbClr val="954F72"/>
      </a:folHlink>
    </a:clrScheme>
    <a:fontScheme name="ELY_fontit_202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ly_uusi_2021.potx" id="{543388CA-4464-4614-A257-6C25AE36A37D}" vid="{A3828C89-02CC-4779-BD92-33970237EB41}"/>
    </a:ext>
  </a:extLst>
</a:theme>
</file>

<file path=ppt/theme/theme7.xml><?xml version="1.0" encoding="utf-8"?>
<a:theme xmlns:a="http://schemas.openxmlformats.org/drawingml/2006/main" name="3_ely_new2021">
  <a:themeElements>
    <a:clrScheme name="ELY 2020">
      <a:dk1>
        <a:sysClr val="windowText" lastClr="000000"/>
      </a:dk1>
      <a:lt1>
        <a:sysClr val="window" lastClr="FFFFFF"/>
      </a:lt1>
      <a:dk2>
        <a:srgbClr val="003883"/>
      </a:dk2>
      <a:lt2>
        <a:srgbClr val="D8D8D8"/>
      </a:lt2>
      <a:accent1>
        <a:srgbClr val="003883"/>
      </a:accent1>
      <a:accent2>
        <a:srgbClr val="D9640C"/>
      </a:accent2>
      <a:accent3>
        <a:srgbClr val="5A8117"/>
      </a:accent3>
      <a:accent4>
        <a:srgbClr val="4460A5"/>
      </a:accent4>
      <a:accent5>
        <a:srgbClr val="623412"/>
      </a:accent5>
      <a:accent6>
        <a:srgbClr val="9E652E"/>
      </a:accent6>
      <a:hlink>
        <a:srgbClr val="0563C1"/>
      </a:hlink>
      <a:folHlink>
        <a:srgbClr val="954F72"/>
      </a:folHlink>
    </a:clrScheme>
    <a:fontScheme name="ELY_fontit_202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ly_uusi_2021.potx" id="{543388CA-4464-4614-A257-6C25AE36A37D}" vid="{A3828C89-02CC-4779-BD92-33970237EB41}"/>
    </a:ext>
  </a:extLst>
</a:theme>
</file>

<file path=ppt/theme/theme8.xml><?xml version="1.0" encoding="utf-8"?>
<a:theme xmlns:a="http://schemas.openxmlformats.org/drawingml/2006/main" name="4_ely_new2021">
  <a:themeElements>
    <a:clrScheme name="ELY 2020">
      <a:dk1>
        <a:sysClr val="windowText" lastClr="000000"/>
      </a:dk1>
      <a:lt1>
        <a:sysClr val="window" lastClr="FFFFFF"/>
      </a:lt1>
      <a:dk2>
        <a:srgbClr val="003883"/>
      </a:dk2>
      <a:lt2>
        <a:srgbClr val="D8D8D8"/>
      </a:lt2>
      <a:accent1>
        <a:srgbClr val="003883"/>
      </a:accent1>
      <a:accent2>
        <a:srgbClr val="D9640C"/>
      </a:accent2>
      <a:accent3>
        <a:srgbClr val="5A8117"/>
      </a:accent3>
      <a:accent4>
        <a:srgbClr val="4460A5"/>
      </a:accent4>
      <a:accent5>
        <a:srgbClr val="623412"/>
      </a:accent5>
      <a:accent6>
        <a:srgbClr val="9E652E"/>
      </a:accent6>
      <a:hlink>
        <a:srgbClr val="0563C1"/>
      </a:hlink>
      <a:folHlink>
        <a:srgbClr val="954F72"/>
      </a:folHlink>
    </a:clrScheme>
    <a:fontScheme name="ELY_fontit_202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ly_uusi_2021.potx" id="{543388CA-4464-4614-A257-6C25AE36A37D}" vid="{A3828C89-02CC-4779-BD92-33970237EB41}"/>
    </a:ext>
  </a:extLst>
</a:theme>
</file>

<file path=ppt/theme/theme9.xml><?xml version="1.0" encoding="utf-8"?>
<a:theme xmlns:a="http://schemas.openxmlformats.org/drawingml/2006/main" name="Aalto PRO wide">
  <a:themeElements>
    <a:clrScheme name="AALTO PRO 2018">
      <a:dk1>
        <a:sysClr val="windowText" lastClr="000000"/>
      </a:dk1>
      <a:lt1>
        <a:sysClr val="window" lastClr="FFFFFF"/>
      </a:lt1>
      <a:dk2>
        <a:srgbClr val="D5D2CA"/>
      </a:dk2>
      <a:lt2>
        <a:srgbClr val="928B81"/>
      </a:lt2>
      <a:accent1>
        <a:srgbClr val="00B0CA"/>
      </a:accent1>
      <a:accent2>
        <a:srgbClr val="B1059D"/>
      </a:accent2>
      <a:accent3>
        <a:srgbClr val="FF7900"/>
      </a:accent3>
      <a:accent4>
        <a:srgbClr val="69BE28"/>
      </a:accent4>
      <a:accent5>
        <a:srgbClr val="006778"/>
      </a:accent5>
      <a:accent6>
        <a:srgbClr val="522398"/>
      </a:accent6>
      <a:hlink>
        <a:srgbClr val="00B0CA"/>
      </a:hlink>
      <a:folHlink>
        <a:srgbClr val="00B0CA"/>
      </a:folHlink>
    </a:clrScheme>
    <a:fontScheme name="Aalto PRO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alto_PRO_wide_2019.potx" id="{8289E458-F7C2-4BF3-9C84-2B3530231347}" vid="{226207B6-99B0-4BD1-A660-0532C1AA42C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20D9BA1A42F834C9D83A857A637AC50" ma:contentTypeVersion="12" ma:contentTypeDescription="Luo uusi asiakirja." ma:contentTypeScope="" ma:versionID="cda6c787ff34e8b2306012cab77588b4">
  <xsd:schema xmlns:xsd="http://www.w3.org/2001/XMLSchema" xmlns:xs="http://www.w3.org/2001/XMLSchema" xmlns:p="http://schemas.microsoft.com/office/2006/metadata/properties" xmlns:ns2="118f5f3c-8858-4dd8-80b6-d475a4a5fc0b" xmlns:ns3="1bcd82db-6158-4e9d-8c97-37eb50d9e165" targetNamespace="http://schemas.microsoft.com/office/2006/metadata/properties" ma:root="true" ma:fieldsID="51670d0c0191f181f83743d4229b2c6c" ns2:_="" ns3:_="">
    <xsd:import namespace="118f5f3c-8858-4dd8-80b6-d475a4a5fc0b"/>
    <xsd:import namespace="1bcd82db-6158-4e9d-8c97-37eb50d9e1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8f5f3c-8858-4dd8-80b6-d475a4a5fc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d82db-6158-4e9d-8c97-37eb50d9e16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B9C69A-B629-4D38-B3C3-D377E835E0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F3C919-99CD-4BF4-9FE2-3D757A3097F0}">
  <ds:schemaRefs>
    <ds:schemaRef ds:uri="118f5f3c-8858-4dd8-80b6-d475a4a5fc0b"/>
    <ds:schemaRef ds:uri="1bcd82db-6158-4e9d-8c97-37eb50d9e16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D2C4246-EE51-4423-B842-6CC97BBAECB5}">
  <ds:schemaRefs>
    <ds:schemaRef ds:uri="http://www.w3.org/XML/1998/namespace"/>
    <ds:schemaRef ds:uri="http://schemas.openxmlformats.org/package/2006/metadata/core-properties"/>
    <ds:schemaRef ds:uri="118f5f3c-8858-4dd8-80b6-d475a4a5fc0b"/>
    <ds:schemaRef ds:uri="http://schemas.microsoft.com/office/infopath/2007/PartnerControls"/>
    <ds:schemaRef ds:uri="1bcd82db-6158-4e9d-8c97-37eb50d9e165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d95951a6-dfd3-4a74-9abb-f2b2cb89d671}" enabled="0" method="" siteId="{d95951a6-dfd3-4a74-9abb-f2b2cb89d67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947</Words>
  <Application>Microsoft Office PowerPoint</Application>
  <PresentationFormat>Laajakuva</PresentationFormat>
  <Paragraphs>245</Paragraphs>
  <Slides>16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11</vt:i4>
      </vt:variant>
      <vt:variant>
        <vt:lpstr>Teema</vt:lpstr>
      </vt:variant>
      <vt:variant>
        <vt:i4>13</vt:i4>
      </vt:variant>
      <vt:variant>
        <vt:lpstr>Dian otsikot</vt:lpstr>
      </vt:variant>
      <vt:variant>
        <vt:i4>16</vt:i4>
      </vt:variant>
    </vt:vector>
  </HeadingPairs>
  <TitlesOfParts>
    <vt:vector size="40" baseType="lpstr">
      <vt:lpstr>Arial</vt:lpstr>
      <vt:lpstr>Arial Narrow</vt:lpstr>
      <vt:lpstr>Arial Regular</vt:lpstr>
      <vt:lpstr>Calibri</vt:lpstr>
      <vt:lpstr>Calibri Light</vt:lpstr>
      <vt:lpstr>Corbel</vt:lpstr>
      <vt:lpstr>Montserrat ExtraBold</vt:lpstr>
      <vt:lpstr>Montserrat Medium</vt:lpstr>
      <vt:lpstr>Open Sans</vt:lpstr>
      <vt:lpstr>Verdana</vt:lpstr>
      <vt:lpstr>Wingdings</vt:lpstr>
      <vt:lpstr>1_Office-teema</vt:lpstr>
      <vt:lpstr>ELY_powerpoint_pohja</vt:lpstr>
      <vt:lpstr>ely_new2021</vt:lpstr>
      <vt:lpstr>Blank</vt:lpstr>
      <vt:lpstr>1_ely_new2021</vt:lpstr>
      <vt:lpstr>2_ely_new2021</vt:lpstr>
      <vt:lpstr>3_ely_new2021</vt:lpstr>
      <vt:lpstr>4_ely_new2021</vt:lpstr>
      <vt:lpstr>Aalto PRO wide</vt:lpstr>
      <vt:lpstr>11_Office-teema</vt:lpstr>
      <vt:lpstr>2_Office-teema</vt:lpstr>
      <vt:lpstr>MMM</vt:lpstr>
      <vt:lpstr>5_ely_new2021</vt:lpstr>
      <vt:lpstr>PowerPoint-esitys</vt:lpstr>
      <vt:lpstr>PowerPoint-esitys</vt:lpstr>
      <vt:lpstr>PowerPoint-esitys</vt:lpstr>
      <vt:lpstr>Ilmastoajankohtaisia</vt:lpstr>
      <vt:lpstr>PIRELY – omat ajankohtaiset </vt:lpstr>
      <vt:lpstr>PowerPoint-esitys</vt:lpstr>
      <vt:lpstr>Uusi KAISU lausunnolla 14.1. saakka</vt:lpstr>
      <vt:lpstr>KAISUn vaikutus päästövähennyspolkuun?</vt:lpstr>
      <vt:lpstr>Muutoksia KAISU-perusurassa</vt:lpstr>
      <vt:lpstr>PowerPoint-esitys</vt:lpstr>
      <vt:lpstr>Kokonaisuus vanha vs. uusi KAISU</vt:lpstr>
      <vt:lpstr>Ilmastolaki (I-vaihe) menossa eduskuntakäsittelyyn ennakkotiedon mukaan vko 7</vt:lpstr>
      <vt:lpstr>Uusi rakennerahastokausi</vt:lpstr>
      <vt:lpstr>PowerPoint-esitys</vt:lpstr>
      <vt:lpstr>Osallistujien ajankohtaisia – pöydän ympäri</vt:lpstr>
      <vt:lpstr>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Pirkanmaan ilmastofoorumi 21.4.2021 – ajankohtaiskatsaus</dc:title>
  <dc:creator>Kerkkä Valeria (ELY)</dc:creator>
  <cp:lastModifiedBy>Kerkkä Valeria (ELY)</cp:lastModifiedBy>
  <cp:revision>3</cp:revision>
  <cp:lastPrinted>2022-02-09T08:02:35Z</cp:lastPrinted>
  <dcterms:created xsi:type="dcterms:W3CDTF">2021-04-19T07:21:29Z</dcterms:created>
  <dcterms:modified xsi:type="dcterms:W3CDTF">2022-02-10T07:02:22Z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0x010100520D9BA1A42F834C9D83A857A637AC50</vt:lpwstr>
  </property>
</Properties>
</file>