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7" r:id="rId7"/>
    <p:sldId id="264" r:id="rId8"/>
    <p:sldId id="265" r:id="rId9"/>
    <p:sldId id="258" r:id="rId10"/>
    <p:sldId id="259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rttiDisplay" panose="02000000000000000000" pitchFamily="2" charset="0"/>
      <p:regular r:id="rId18"/>
      <p:bold r:id="rId19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45155-08F7-4612-A319-E4FF44658007}" v="142" dt="2021-04-21T08:47:0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tonen Sari" userId="5a0c0c96-dceb-4709-b4af-baaf6011b504" providerId="ADAL" clId="{0B445155-08F7-4612-A319-E4FF44658007}"/>
    <pc:docChg chg="undo custSel addSld delSld modSld sldOrd">
      <pc:chgData name="Peltonen Sari" userId="5a0c0c96-dceb-4709-b4af-baaf6011b504" providerId="ADAL" clId="{0B445155-08F7-4612-A319-E4FF44658007}" dt="2021-04-21T08:49:33.551" v="2405"/>
      <pc:docMkLst>
        <pc:docMk/>
      </pc:docMkLst>
      <pc:sldChg chg="addSp delSp modSp add del mod">
        <pc:chgData name="Peltonen Sari" userId="5a0c0c96-dceb-4709-b4af-baaf6011b504" providerId="ADAL" clId="{0B445155-08F7-4612-A319-E4FF44658007}" dt="2021-04-21T06:56:37.179" v="117" actId="20577"/>
        <pc:sldMkLst>
          <pc:docMk/>
          <pc:sldMk cId="0" sldId="256"/>
        </pc:sldMkLst>
        <pc:spChg chg="mod">
          <ac:chgData name="Peltonen Sari" userId="5a0c0c96-dceb-4709-b4af-baaf6011b504" providerId="ADAL" clId="{0B445155-08F7-4612-A319-E4FF44658007}" dt="2021-04-21T06:56:21.709" v="10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Peltonen Sari" userId="5a0c0c96-dceb-4709-b4af-baaf6011b504" providerId="ADAL" clId="{0B445155-08F7-4612-A319-E4FF44658007}" dt="2021-04-21T06:56:32.404" v="115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Peltonen Sari" userId="5a0c0c96-dceb-4709-b4af-baaf6011b504" providerId="ADAL" clId="{0B445155-08F7-4612-A319-E4FF44658007}" dt="2021-04-21T06:56:37.179" v="117" actId="20577"/>
          <ac:spMkLst>
            <pc:docMk/>
            <pc:sldMk cId="0" sldId="256"/>
            <ac:spMk id="5" creationId="{00000000-0000-0000-0000-000000000000}"/>
          </ac:spMkLst>
        </pc:spChg>
        <pc:picChg chg="add del">
          <ac:chgData name="Peltonen Sari" userId="5a0c0c96-dceb-4709-b4af-baaf6011b504" providerId="ADAL" clId="{0B445155-08F7-4612-A319-E4FF44658007}" dt="2021-04-21T06:55:49.458" v="25"/>
          <ac:picMkLst>
            <pc:docMk/>
            <pc:sldMk cId="0" sldId="256"/>
            <ac:picMk id="3" creationId="{3AFFD508-ABB9-4406-9649-243E06693B38}"/>
          </ac:picMkLst>
        </pc:picChg>
        <pc:picChg chg="add del mod">
          <ac:chgData name="Peltonen Sari" userId="5a0c0c96-dceb-4709-b4af-baaf6011b504" providerId="ADAL" clId="{0B445155-08F7-4612-A319-E4FF44658007}" dt="2021-04-21T06:55:47.276" v="23"/>
          <ac:picMkLst>
            <pc:docMk/>
            <pc:sldMk cId="0" sldId="256"/>
            <ac:picMk id="1028" creationId="{ACBB7866-B4D5-409C-B521-646B9CFB921F}"/>
          </ac:picMkLst>
        </pc:picChg>
        <pc:picChg chg="add del mod">
          <ac:chgData name="Peltonen Sari" userId="5a0c0c96-dceb-4709-b4af-baaf6011b504" providerId="ADAL" clId="{0B445155-08F7-4612-A319-E4FF44658007}" dt="2021-04-21T06:55:43.455" v="18"/>
          <ac:picMkLst>
            <pc:docMk/>
            <pc:sldMk cId="0" sldId="256"/>
            <ac:picMk id="1030" creationId="{232C2274-6659-4F23-BBCB-8B6FF0C1771B}"/>
          </ac:picMkLst>
        </pc:picChg>
        <pc:picChg chg="add del">
          <ac:chgData name="Peltonen Sari" userId="5a0c0c96-dceb-4709-b4af-baaf6011b504" providerId="ADAL" clId="{0B445155-08F7-4612-A319-E4FF44658007}" dt="2021-04-21T06:55:48.393" v="24" actId="478"/>
          <ac:picMkLst>
            <pc:docMk/>
            <pc:sldMk cId="0" sldId="256"/>
            <ac:picMk id="2055" creationId="{00000000-0000-0000-0000-000000000000}"/>
          </ac:picMkLst>
        </pc:picChg>
      </pc:sldChg>
      <pc:sldChg chg="addSp delSp modSp mod">
        <pc:chgData name="Peltonen Sari" userId="5a0c0c96-dceb-4709-b4af-baaf6011b504" providerId="ADAL" clId="{0B445155-08F7-4612-A319-E4FF44658007}" dt="2021-04-21T07:49:31.076" v="583" actId="478"/>
        <pc:sldMkLst>
          <pc:docMk/>
          <pc:sldMk cId="0" sldId="257"/>
        </pc:sldMkLst>
        <pc:spChg chg="add mod">
          <ac:chgData name="Peltonen Sari" userId="5a0c0c96-dceb-4709-b4af-baaf6011b504" providerId="ADAL" clId="{0B445155-08F7-4612-A319-E4FF44658007}" dt="2021-04-21T07:48:26.354" v="578" actId="20577"/>
          <ac:spMkLst>
            <pc:docMk/>
            <pc:sldMk cId="0" sldId="257"/>
            <ac:spMk id="10" creationId="{1E0E3867-F198-43FC-9FA8-44C1F82C466F}"/>
          </ac:spMkLst>
        </pc:spChg>
        <pc:spChg chg="add del mod">
          <ac:chgData name="Peltonen Sari" userId="5a0c0c96-dceb-4709-b4af-baaf6011b504" providerId="ADAL" clId="{0B445155-08F7-4612-A319-E4FF44658007}" dt="2021-04-21T07:49:31.076" v="583" actId="478"/>
          <ac:spMkLst>
            <pc:docMk/>
            <pc:sldMk cId="0" sldId="257"/>
            <ac:spMk id="12" creationId="{C5BF6981-ADE2-4581-8D89-8CB1907BAECC}"/>
          </ac:spMkLst>
        </pc:spChg>
        <pc:spChg chg="mod">
          <ac:chgData name="Peltonen Sari" userId="5a0c0c96-dceb-4709-b4af-baaf6011b504" providerId="ADAL" clId="{0B445155-08F7-4612-A319-E4FF44658007}" dt="2021-04-21T06:56:54.356" v="140" actId="20577"/>
          <ac:spMkLst>
            <pc:docMk/>
            <pc:sldMk cId="0" sldId="257"/>
            <ac:spMk id="3075" creationId="{00000000-0000-0000-0000-000000000000}"/>
          </ac:spMkLst>
        </pc:spChg>
        <pc:spChg chg="del mod">
          <ac:chgData name="Peltonen Sari" userId="5a0c0c96-dceb-4709-b4af-baaf6011b504" providerId="ADAL" clId="{0B445155-08F7-4612-A319-E4FF44658007}" dt="2021-04-21T06:57:15.554" v="142"/>
          <ac:spMkLst>
            <pc:docMk/>
            <pc:sldMk cId="0" sldId="257"/>
            <ac:spMk id="3076" creationId="{00000000-0000-0000-0000-000000000000}"/>
          </ac:spMkLst>
        </pc:spChg>
        <pc:picChg chg="add mod">
          <ac:chgData name="Peltonen Sari" userId="5a0c0c96-dceb-4709-b4af-baaf6011b504" providerId="ADAL" clId="{0B445155-08F7-4612-A319-E4FF44658007}" dt="2021-04-21T07:44:28.559" v="146" actId="1076"/>
          <ac:picMkLst>
            <pc:docMk/>
            <pc:sldMk cId="0" sldId="257"/>
            <ac:picMk id="2050" creationId="{80E2A82B-ADC8-4213-AD83-09A7D5F75B1C}"/>
          </ac:picMkLst>
        </pc:picChg>
      </pc:sldChg>
      <pc:sldChg chg="addSp delSp modSp mod ord">
        <pc:chgData name="Peltonen Sari" userId="5a0c0c96-dceb-4709-b4af-baaf6011b504" providerId="ADAL" clId="{0B445155-08F7-4612-A319-E4FF44658007}" dt="2021-04-21T08:49:33.551" v="2405"/>
        <pc:sldMkLst>
          <pc:docMk/>
          <pc:sldMk cId="0" sldId="258"/>
        </pc:sldMkLst>
        <pc:spChg chg="mod">
          <ac:chgData name="Peltonen Sari" userId="5a0c0c96-dceb-4709-b4af-baaf6011b504" providerId="ADAL" clId="{0B445155-08F7-4612-A319-E4FF44658007}" dt="2021-04-21T08:03:12.455" v="1128" actId="27636"/>
          <ac:spMkLst>
            <pc:docMk/>
            <pc:sldMk cId="0" sldId="258"/>
            <ac:spMk id="2" creationId="{00000000-0000-0000-0000-000000000000}"/>
          </ac:spMkLst>
        </pc:spChg>
        <pc:spChg chg="mod">
          <ac:chgData name="Peltonen Sari" userId="5a0c0c96-dceb-4709-b4af-baaf6011b504" providerId="ADAL" clId="{0B445155-08F7-4612-A319-E4FF44658007}" dt="2021-04-21T08:09:30.900" v="1434" actId="20577"/>
          <ac:spMkLst>
            <pc:docMk/>
            <pc:sldMk cId="0" sldId="258"/>
            <ac:spMk id="5123" creationId="{00000000-0000-0000-0000-000000000000}"/>
          </ac:spMkLst>
        </pc:spChg>
        <pc:picChg chg="add mod">
          <ac:chgData name="Peltonen Sari" userId="5a0c0c96-dceb-4709-b4af-baaf6011b504" providerId="ADAL" clId="{0B445155-08F7-4612-A319-E4FF44658007}" dt="2021-04-21T08:09:11.136" v="1433" actId="14100"/>
          <ac:picMkLst>
            <pc:docMk/>
            <pc:sldMk cId="0" sldId="258"/>
            <ac:picMk id="3074" creationId="{7E5BA818-E2B4-4DB9-8545-D5182952E47D}"/>
          </ac:picMkLst>
        </pc:picChg>
        <pc:picChg chg="del">
          <ac:chgData name="Peltonen Sari" userId="5a0c0c96-dceb-4709-b4af-baaf6011b504" providerId="ADAL" clId="{0B445155-08F7-4612-A319-E4FF44658007}" dt="2021-04-21T08:08:53.968" v="1428" actId="478"/>
          <ac:picMkLst>
            <pc:docMk/>
            <pc:sldMk cId="0" sldId="258"/>
            <ac:picMk id="5127" creationId="{00000000-0000-0000-0000-000000000000}"/>
          </ac:picMkLst>
        </pc:picChg>
      </pc:sldChg>
      <pc:sldChg chg="modSp mod">
        <pc:chgData name="Peltonen Sari" userId="5a0c0c96-dceb-4709-b4af-baaf6011b504" providerId="ADAL" clId="{0B445155-08F7-4612-A319-E4FF44658007}" dt="2021-04-21T08:01:30.879" v="1086" actId="20577"/>
        <pc:sldMkLst>
          <pc:docMk/>
          <pc:sldMk cId="0" sldId="259"/>
        </pc:sldMkLst>
        <pc:spChg chg="mod">
          <ac:chgData name="Peltonen Sari" userId="5a0c0c96-dceb-4709-b4af-baaf6011b504" providerId="ADAL" clId="{0B445155-08F7-4612-A319-E4FF44658007}" dt="2021-04-21T07:55:30.327" v="625" actId="20577"/>
          <ac:spMkLst>
            <pc:docMk/>
            <pc:sldMk cId="0" sldId="259"/>
            <ac:spMk id="6147" creationId="{00000000-0000-0000-0000-000000000000}"/>
          </ac:spMkLst>
        </pc:spChg>
        <pc:spChg chg="mod">
          <ac:chgData name="Peltonen Sari" userId="5a0c0c96-dceb-4709-b4af-baaf6011b504" providerId="ADAL" clId="{0B445155-08F7-4612-A319-E4FF44658007}" dt="2021-04-21T08:01:30.879" v="1086" actId="20577"/>
          <ac:spMkLst>
            <pc:docMk/>
            <pc:sldMk cId="0" sldId="259"/>
            <ac:spMk id="6148" creationId="{00000000-0000-0000-0000-000000000000}"/>
          </ac:spMkLst>
        </pc:spChg>
      </pc:sldChg>
      <pc:sldChg chg="del">
        <pc:chgData name="Peltonen Sari" userId="5a0c0c96-dceb-4709-b4af-baaf6011b504" providerId="ADAL" clId="{0B445155-08F7-4612-A319-E4FF44658007}" dt="2021-04-21T08:49:19.690" v="2403" actId="2696"/>
        <pc:sldMkLst>
          <pc:docMk/>
          <pc:sldMk cId="0" sldId="262"/>
        </pc:sldMkLst>
      </pc:sldChg>
      <pc:sldChg chg="del">
        <pc:chgData name="Peltonen Sari" userId="5a0c0c96-dceb-4709-b4af-baaf6011b504" providerId="ADAL" clId="{0B445155-08F7-4612-A319-E4FF44658007}" dt="2021-04-21T08:49:15.496" v="2402" actId="2696"/>
        <pc:sldMkLst>
          <pc:docMk/>
          <pc:sldMk cId="0" sldId="263"/>
        </pc:sldMkLst>
      </pc:sldChg>
      <pc:sldChg chg="addSp delSp modSp mod ord">
        <pc:chgData name="Peltonen Sari" userId="5a0c0c96-dceb-4709-b4af-baaf6011b504" providerId="ADAL" clId="{0B445155-08F7-4612-A319-E4FF44658007}" dt="2021-04-21T08:28:56.857" v="2010" actId="14100"/>
        <pc:sldMkLst>
          <pc:docMk/>
          <pc:sldMk cId="0" sldId="264"/>
        </pc:sldMkLst>
        <pc:spChg chg="mod">
          <ac:chgData name="Peltonen Sari" userId="5a0c0c96-dceb-4709-b4af-baaf6011b504" providerId="ADAL" clId="{0B445155-08F7-4612-A319-E4FF44658007}" dt="2021-04-21T08:10:28.714" v="1499" actId="20577"/>
          <ac:spMkLst>
            <pc:docMk/>
            <pc:sldMk cId="0" sldId="264"/>
            <ac:spMk id="2" creationId="{00000000-0000-0000-0000-000000000000}"/>
          </ac:spMkLst>
        </pc:spChg>
        <pc:spChg chg="del">
          <ac:chgData name="Peltonen Sari" userId="5a0c0c96-dceb-4709-b4af-baaf6011b504" providerId="ADAL" clId="{0B445155-08F7-4612-A319-E4FF44658007}" dt="2021-04-21T08:11:52.358" v="1500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Peltonen Sari" userId="5a0c0c96-dceb-4709-b4af-baaf6011b504" providerId="ADAL" clId="{0B445155-08F7-4612-A319-E4FF44658007}" dt="2021-04-21T08:12:37.718" v="1507"/>
          <ac:spMkLst>
            <pc:docMk/>
            <pc:sldMk cId="0" sldId="264"/>
            <ac:spMk id="5" creationId="{20995C6B-A1C9-424C-8B5D-BE474A99D969}"/>
          </ac:spMkLst>
        </pc:spChg>
        <pc:spChg chg="add del mod">
          <ac:chgData name="Peltonen Sari" userId="5a0c0c96-dceb-4709-b4af-baaf6011b504" providerId="ADAL" clId="{0B445155-08F7-4612-A319-E4FF44658007}" dt="2021-04-21T08:15:28.466" v="1515" actId="478"/>
          <ac:spMkLst>
            <pc:docMk/>
            <pc:sldMk cId="0" sldId="264"/>
            <ac:spMk id="8" creationId="{E9CBA895-CEA2-43C1-8BD4-803C49657DAF}"/>
          </ac:spMkLst>
        </pc:spChg>
        <pc:spChg chg="add mod">
          <ac:chgData name="Peltonen Sari" userId="5a0c0c96-dceb-4709-b4af-baaf6011b504" providerId="ADAL" clId="{0B445155-08F7-4612-A319-E4FF44658007}" dt="2021-04-21T08:28:56.857" v="2010" actId="14100"/>
          <ac:spMkLst>
            <pc:docMk/>
            <pc:sldMk cId="0" sldId="264"/>
            <ac:spMk id="11" creationId="{D95B0F4B-75A8-4F42-98AC-EB60CBF74569}"/>
          </ac:spMkLst>
        </pc:spChg>
        <pc:picChg chg="add del mod">
          <ac:chgData name="Peltonen Sari" userId="5a0c0c96-dceb-4709-b4af-baaf6011b504" providerId="ADAL" clId="{0B445155-08F7-4612-A319-E4FF44658007}" dt="2021-04-21T08:12:26.579" v="1506" actId="478"/>
          <ac:picMkLst>
            <pc:docMk/>
            <pc:sldMk cId="0" sldId="264"/>
            <ac:picMk id="4098" creationId="{B83F92CC-F5FE-4AE1-9DC6-B32452924945}"/>
          </ac:picMkLst>
        </pc:picChg>
        <pc:picChg chg="add del mod">
          <ac:chgData name="Peltonen Sari" userId="5a0c0c96-dceb-4709-b4af-baaf6011b504" providerId="ADAL" clId="{0B445155-08F7-4612-A319-E4FF44658007}" dt="2021-04-21T08:13:11.619" v="1513" actId="478"/>
          <ac:picMkLst>
            <pc:docMk/>
            <pc:sldMk cId="0" sldId="264"/>
            <ac:picMk id="4100" creationId="{5C741467-8EDB-4CF3-AFCB-D54DEC06BD3E}"/>
          </ac:picMkLst>
        </pc:picChg>
        <pc:picChg chg="add del mod">
          <ac:chgData name="Peltonen Sari" userId="5a0c0c96-dceb-4709-b4af-baaf6011b504" providerId="ADAL" clId="{0B445155-08F7-4612-A319-E4FF44658007}" dt="2021-04-21T08:24:11.088" v="1775" actId="478"/>
          <ac:picMkLst>
            <pc:docMk/>
            <pc:sldMk cId="0" sldId="264"/>
            <ac:picMk id="4102" creationId="{D632E745-65F4-4C1C-926E-E4DEF63CB8A0}"/>
          </ac:picMkLst>
        </pc:picChg>
        <pc:picChg chg="add del mod">
          <ac:chgData name="Peltonen Sari" userId="5a0c0c96-dceb-4709-b4af-baaf6011b504" providerId="ADAL" clId="{0B445155-08F7-4612-A319-E4FF44658007}" dt="2021-04-21T08:25:48.304" v="1793"/>
          <ac:picMkLst>
            <pc:docMk/>
            <pc:sldMk cId="0" sldId="264"/>
            <ac:picMk id="4104" creationId="{12486C25-3806-4B14-9155-1EEB6D6AF5E7}"/>
          </ac:picMkLst>
        </pc:picChg>
        <pc:picChg chg="add del mod">
          <ac:chgData name="Peltonen Sari" userId="5a0c0c96-dceb-4709-b4af-baaf6011b504" providerId="ADAL" clId="{0B445155-08F7-4612-A319-E4FF44658007}" dt="2021-04-21T08:27:01.385" v="1819"/>
          <ac:picMkLst>
            <pc:docMk/>
            <pc:sldMk cId="0" sldId="264"/>
            <ac:picMk id="4106" creationId="{E8527782-D313-466D-8102-E026775B0772}"/>
          </ac:picMkLst>
        </pc:picChg>
      </pc:sldChg>
      <pc:sldChg chg="addSp delSp modSp add mod">
        <pc:chgData name="Peltonen Sari" userId="5a0c0c96-dceb-4709-b4af-baaf6011b504" providerId="ADAL" clId="{0B445155-08F7-4612-A319-E4FF44658007}" dt="2021-04-21T08:24:51.887" v="1780" actId="14100"/>
        <pc:sldMkLst>
          <pc:docMk/>
          <pc:sldMk cId="3979326881" sldId="265"/>
        </pc:sldMkLst>
        <pc:spChg chg="add del mod">
          <ac:chgData name="Peltonen Sari" userId="5a0c0c96-dceb-4709-b4af-baaf6011b504" providerId="ADAL" clId="{0B445155-08F7-4612-A319-E4FF44658007}" dt="2021-04-21T08:24:43.978" v="1779" actId="478"/>
          <ac:spMkLst>
            <pc:docMk/>
            <pc:sldMk cId="3979326881" sldId="265"/>
            <ac:spMk id="5" creationId="{ACD81934-D8E6-4C61-BB35-BD450EC16E93}"/>
          </ac:spMkLst>
        </pc:spChg>
        <pc:spChg chg="del">
          <ac:chgData name="Peltonen Sari" userId="5a0c0c96-dceb-4709-b4af-baaf6011b504" providerId="ADAL" clId="{0B445155-08F7-4612-A319-E4FF44658007}" dt="2021-04-21T08:24:30.757" v="1778" actId="478"/>
          <ac:spMkLst>
            <pc:docMk/>
            <pc:sldMk cId="3979326881" sldId="265"/>
            <ac:spMk id="11" creationId="{D95B0F4B-75A8-4F42-98AC-EB60CBF74569}"/>
          </ac:spMkLst>
        </pc:spChg>
        <pc:picChg chg="mod">
          <ac:chgData name="Peltonen Sari" userId="5a0c0c96-dceb-4709-b4af-baaf6011b504" providerId="ADAL" clId="{0B445155-08F7-4612-A319-E4FF44658007}" dt="2021-04-21T08:24:51.887" v="1780" actId="14100"/>
          <ac:picMkLst>
            <pc:docMk/>
            <pc:sldMk cId="3979326881" sldId="265"/>
            <ac:picMk id="4102" creationId="{D632E745-65F4-4C1C-926E-E4DEF63CB8A0}"/>
          </ac:picMkLst>
        </pc:picChg>
      </pc:sldChg>
      <pc:sldChg chg="addSp delSp modSp add mod">
        <pc:chgData name="Peltonen Sari" userId="5a0c0c96-dceb-4709-b4af-baaf6011b504" providerId="ADAL" clId="{0B445155-08F7-4612-A319-E4FF44658007}" dt="2021-04-21T08:38:26.787" v="2088" actId="688"/>
        <pc:sldMkLst>
          <pc:docMk/>
          <pc:sldMk cId="2217237884" sldId="266"/>
        </pc:sldMkLst>
        <pc:spChg chg="add del mod">
          <ac:chgData name="Peltonen Sari" userId="5a0c0c96-dceb-4709-b4af-baaf6011b504" providerId="ADAL" clId="{0B445155-08F7-4612-A319-E4FF44658007}" dt="2021-04-21T08:35:03.623" v="2014"/>
          <ac:spMkLst>
            <pc:docMk/>
            <pc:sldMk cId="2217237884" sldId="266"/>
            <ac:spMk id="2" creationId="{1B4A1130-9C9A-4636-B58E-DB4984CC2086}"/>
          </ac:spMkLst>
        </pc:spChg>
        <pc:spChg chg="add del mod">
          <ac:chgData name="Peltonen Sari" userId="5a0c0c96-dceb-4709-b4af-baaf6011b504" providerId="ADAL" clId="{0B445155-08F7-4612-A319-E4FF44658007}" dt="2021-04-21T08:35:12.864" v="2015"/>
          <ac:spMkLst>
            <pc:docMk/>
            <pc:sldMk cId="2217237884" sldId="266"/>
            <ac:spMk id="3" creationId="{50F4E77C-411B-4FE1-9B8F-3E7D9DC840F2}"/>
          </ac:spMkLst>
        </pc:spChg>
        <pc:spChg chg="add del mod">
          <ac:chgData name="Peltonen Sari" userId="5a0c0c96-dceb-4709-b4af-baaf6011b504" providerId="ADAL" clId="{0B445155-08F7-4612-A319-E4FF44658007}" dt="2021-04-21T08:35:19.344" v="2017"/>
          <ac:spMkLst>
            <pc:docMk/>
            <pc:sldMk cId="2217237884" sldId="266"/>
            <ac:spMk id="4" creationId="{867B3352-EE39-4912-8998-0FB90D727E6F}"/>
          </ac:spMkLst>
        </pc:spChg>
        <pc:spChg chg="add del mod">
          <ac:chgData name="Peltonen Sari" userId="5a0c0c96-dceb-4709-b4af-baaf6011b504" providerId="ADAL" clId="{0B445155-08F7-4612-A319-E4FF44658007}" dt="2021-04-21T08:35:29.567" v="2018"/>
          <ac:spMkLst>
            <pc:docMk/>
            <pc:sldMk cId="2217237884" sldId="266"/>
            <ac:spMk id="6" creationId="{E29AB9C5-DE8E-4D08-8401-894E7CFA2DB8}"/>
          </ac:spMkLst>
        </pc:spChg>
        <pc:spChg chg="add del mod">
          <ac:chgData name="Peltonen Sari" userId="5a0c0c96-dceb-4709-b4af-baaf6011b504" providerId="ADAL" clId="{0B445155-08F7-4612-A319-E4FF44658007}" dt="2021-04-21T08:36:31.025" v="2019"/>
          <ac:spMkLst>
            <pc:docMk/>
            <pc:sldMk cId="2217237884" sldId="266"/>
            <ac:spMk id="9" creationId="{FB21867D-0075-46C4-8CCE-EDD4E12F1368}"/>
          </ac:spMkLst>
        </pc:spChg>
        <pc:spChg chg="add mod">
          <ac:chgData name="Peltonen Sari" userId="5a0c0c96-dceb-4709-b4af-baaf6011b504" providerId="ADAL" clId="{0B445155-08F7-4612-A319-E4FF44658007}" dt="2021-04-21T08:38:26.787" v="2088" actId="688"/>
          <ac:spMkLst>
            <pc:docMk/>
            <pc:sldMk cId="2217237884" sldId="266"/>
            <ac:spMk id="13" creationId="{36964BBA-A778-4A3B-8137-87DFBA73EAB8}"/>
          </ac:spMkLst>
        </pc:spChg>
        <pc:spChg chg="mod">
          <ac:chgData name="Peltonen Sari" userId="5a0c0c96-dceb-4709-b4af-baaf6011b504" providerId="ADAL" clId="{0B445155-08F7-4612-A319-E4FF44658007}" dt="2021-04-21T08:37:03.068" v="2046" actId="20577"/>
          <ac:spMkLst>
            <pc:docMk/>
            <pc:sldMk cId="2217237884" sldId="266"/>
            <ac:spMk id="6147" creationId="{00000000-0000-0000-0000-000000000000}"/>
          </ac:spMkLst>
        </pc:spChg>
        <pc:spChg chg="del mod">
          <ac:chgData name="Peltonen Sari" userId="5a0c0c96-dceb-4709-b4af-baaf6011b504" providerId="ADAL" clId="{0B445155-08F7-4612-A319-E4FF44658007}" dt="2021-04-21T08:35:00.367" v="2013"/>
          <ac:spMkLst>
            <pc:docMk/>
            <pc:sldMk cId="2217237884" sldId="266"/>
            <ac:spMk id="6148" creationId="{00000000-0000-0000-0000-000000000000}"/>
          </ac:spMkLst>
        </pc:spChg>
        <pc:picChg chg="add mod">
          <ac:chgData name="Peltonen Sari" userId="5a0c0c96-dceb-4709-b4af-baaf6011b504" providerId="ADAL" clId="{0B445155-08F7-4612-A319-E4FF44658007}" dt="2021-04-21T08:36:43.897" v="2025" actId="14100"/>
          <ac:picMkLst>
            <pc:docMk/>
            <pc:sldMk cId="2217237884" sldId="266"/>
            <ac:picMk id="12" creationId="{E8867694-1C7D-4052-B123-5AA2FB937BB3}"/>
          </ac:picMkLst>
        </pc:picChg>
      </pc:sldChg>
      <pc:sldChg chg="addSp delSp modSp add mod ord">
        <pc:chgData name="Peltonen Sari" userId="5a0c0c96-dceb-4709-b4af-baaf6011b504" providerId="ADAL" clId="{0B445155-08F7-4612-A319-E4FF44658007}" dt="2021-04-21T08:48:10.170" v="2401" actId="20577"/>
        <pc:sldMkLst>
          <pc:docMk/>
          <pc:sldMk cId="2246046554" sldId="267"/>
        </pc:sldMkLst>
        <pc:spChg chg="mod">
          <ac:chgData name="Peltonen Sari" userId="5a0c0c96-dceb-4709-b4af-baaf6011b504" providerId="ADAL" clId="{0B445155-08F7-4612-A319-E4FF44658007}" dt="2021-04-21T08:41:06.864" v="2119" actId="20577"/>
          <ac:spMkLst>
            <pc:docMk/>
            <pc:sldMk cId="2246046554" sldId="267"/>
            <ac:spMk id="6147" creationId="{00000000-0000-0000-0000-000000000000}"/>
          </ac:spMkLst>
        </pc:spChg>
        <pc:spChg chg="mod">
          <ac:chgData name="Peltonen Sari" userId="5a0c0c96-dceb-4709-b4af-baaf6011b504" providerId="ADAL" clId="{0B445155-08F7-4612-A319-E4FF44658007}" dt="2021-04-21T08:48:10.170" v="2401" actId="20577"/>
          <ac:spMkLst>
            <pc:docMk/>
            <pc:sldMk cId="2246046554" sldId="267"/>
            <ac:spMk id="6148" creationId="{00000000-0000-0000-0000-000000000000}"/>
          </ac:spMkLst>
        </pc:spChg>
        <pc:picChg chg="add mod">
          <ac:chgData name="Peltonen Sari" userId="5a0c0c96-dceb-4709-b4af-baaf6011b504" providerId="ADAL" clId="{0B445155-08F7-4612-A319-E4FF44658007}" dt="2021-04-21T08:47:05.738" v="2313" actId="1076"/>
          <ac:picMkLst>
            <pc:docMk/>
            <pc:sldMk cId="2246046554" sldId="267"/>
            <ac:picMk id="3" creationId="{561FE877-7338-4D5D-9F04-F13624B6B0B4}"/>
          </ac:picMkLst>
        </pc:picChg>
        <pc:picChg chg="add del mod">
          <ac:chgData name="Peltonen Sari" userId="5a0c0c96-dceb-4709-b4af-baaf6011b504" providerId="ADAL" clId="{0B445155-08F7-4612-A319-E4FF44658007}" dt="2021-04-21T08:47:01.853" v="2312"/>
          <ac:picMkLst>
            <pc:docMk/>
            <pc:sldMk cId="2246046554" sldId="267"/>
            <ac:picMk id="4" creationId="{6C938F0B-EA2D-4AB5-BC71-CBA3819D6200}"/>
          </ac:picMkLst>
        </pc:picChg>
        <pc:picChg chg="add del mod">
          <ac:chgData name="Peltonen Sari" userId="5a0c0c96-dceb-4709-b4af-baaf6011b504" providerId="ADAL" clId="{0B445155-08F7-4612-A319-E4FF44658007}" dt="2021-04-21T08:46:32.180" v="2300"/>
          <ac:picMkLst>
            <pc:docMk/>
            <pc:sldMk cId="2246046554" sldId="267"/>
            <ac:picMk id="6146" creationId="{83AD3F0D-8F0E-4335-80C7-CE1F3D516A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10D2FD-128E-4BAB-B959-1846A728D4AB}" type="datetimeFigureOut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9ED221-C92E-4BF5-BA93-666428301A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55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Kirkon toimintaa säätelevät kirkkolaki ja kirkkojärjestys.</a:t>
            </a:r>
          </a:p>
          <a:p>
            <a:r>
              <a:rPr lang="fi-FI" dirty="0"/>
              <a:t>Kirkon järjestysmuoto:</a:t>
            </a:r>
          </a:p>
          <a:p>
            <a:r>
              <a:rPr lang="fi-FI" dirty="0"/>
              <a:t>- Suomessa ei ole valtionkirkkojärjestelmää, mutta kirkkoa voidaan kutsua kansankirkoksi. </a:t>
            </a:r>
            <a:r>
              <a:rPr lang="fi-FI"/>
              <a:t>Kirkko ja valtio tekevät yhteistyötä monin tavoin.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9ED221-C92E-4BF5-BA93-666428301A5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63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0527-7D22-45DE-B76A-F68036F4326D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9454-6569-46C9-961A-1D050A6A05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D7F-1796-434D-995C-455DBF866F82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8CCD-F4C5-4C97-8626-9E2385F371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C74A-A73F-4966-8095-4AF6EA7C27CA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077E-D5D4-4B52-9373-A609B0DF02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C55B-9D98-47DB-9475-7AD655AB4222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EDA2-88F3-43E1-A9CA-2B0150039A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246-0817-4E61-9B99-D5F4625079CB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6B24-30E5-4CCB-A860-EB5A621927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CA1D-BBFA-4ED2-B16C-DE3303E2CCF1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BA48-9B3F-43A0-A5C3-559845F56C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CBAA-7D06-48CA-A357-EA825294A1B9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D56F-B926-4B6D-9ADD-C9B4F4F19B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8222-7B20-418B-9108-53237D6DC86D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E15B-5CA1-46DE-B63F-72D4FCB96D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51AE-88EB-4AB9-A98E-19F397D199F4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5262-D243-46C0-BE1A-28FF7D7EB9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2813-6882-4885-87A7-824C88FC1D6E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183C-680B-4D3A-85C3-14AFD8A3E6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87B7-33A9-44D0-A7A3-3FC3BE19B377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5C94-9E3B-4A1B-A8AD-050A3386F6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AB1D4-21FC-4BB8-9A2F-24C3C8931C75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0E174-F917-4664-B5E7-C1A20912C4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39952" y="2852936"/>
            <a:ext cx="4824536" cy="216058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sz="2800" dirty="0"/>
              <a:t>Ilmastoajankohtaista Tampereen hiippakunnassa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567848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21.4.2021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SP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4887F-8A64-48C6-B6B6-24CB6F89DAD2}" type="slidenum">
              <a:rPr lang="fi-FI"/>
              <a:pPr>
                <a:defRPr/>
              </a:pPr>
              <a:t>1</a:t>
            </a:fld>
            <a:endParaRPr lang="fi-FI" dirty="0"/>
          </a:p>
        </p:txBody>
      </p:sp>
      <p:pic>
        <p:nvPicPr>
          <p:cNvPr id="2055" name="Kuva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0"/>
            <a:ext cx="4729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7" y="188640"/>
            <a:ext cx="2304257" cy="9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147" name="Otsikko 7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Kirkon ympäristöjärjestelmät</a:t>
            </a:r>
          </a:p>
        </p:txBody>
      </p:sp>
      <p:sp>
        <p:nvSpPr>
          <p:cNvPr id="6148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Hiilineutraali kirkko 2030</a:t>
            </a:r>
            <a:br>
              <a:rPr lang="fi-FI" dirty="0"/>
            </a:br>
            <a:r>
              <a:rPr lang="fi-FI" dirty="0"/>
              <a:t>Kirkon energia- ja ilmastostrategia</a:t>
            </a:r>
            <a:br>
              <a:rPr lang="fi-FI" dirty="0"/>
            </a:br>
            <a:endParaRPr lang="fi-FI" dirty="0"/>
          </a:p>
          <a:p>
            <a:r>
              <a:rPr lang="fi-FI" dirty="0"/>
              <a:t>Kirkon ympäristödiplomi </a:t>
            </a:r>
            <a:br>
              <a:rPr lang="fi-FI" dirty="0"/>
            </a:br>
            <a:r>
              <a:rPr lang="fi-FI" dirty="0"/>
              <a:t>Kirkon laatujärjestelmä ympäristöasioihin</a:t>
            </a:r>
            <a:br>
              <a:rPr lang="fi-FI" dirty="0"/>
            </a:br>
            <a:endParaRPr lang="fi-FI" dirty="0"/>
          </a:p>
          <a:p>
            <a:r>
              <a:rPr lang="fi-FI" dirty="0"/>
              <a:t>Kiitollisuus, kunnioitus, kohtuus</a:t>
            </a:r>
            <a:br>
              <a:rPr lang="fi-FI" dirty="0"/>
            </a:br>
            <a:r>
              <a:rPr lang="fi-FI" dirty="0"/>
              <a:t>Kirkon ilmasto-ohjelma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C30810-8214-473D-BCCF-00533FCE29B4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8F81-3A55-43D4-963E-FA5186B878CA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61FE877-7338-4D5D-9F04-F13624B6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4" y="2059119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075" name="Otsikk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5728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Vaeltava kirkko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27A622-9CCD-45F0-B640-E1C86A8079F8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37CA0-E96A-438B-B63B-AC91097F68CC}" type="slidenum">
              <a:rPr lang="fi-FI"/>
              <a:pPr>
                <a:defRPr/>
              </a:pPr>
              <a:t>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pic>
        <p:nvPicPr>
          <p:cNvPr id="2050" name="Picture 2" descr="Viinikan kirkko - Tampereen seurakuntayhtymä">
            <a:extLst>
              <a:ext uri="{FF2B5EF4-FFF2-40B4-BE49-F238E27FC236}">
                <a16:creationId xmlns:a16="http://schemas.microsoft.com/office/drawing/2014/main" id="{80E2A82B-ADC8-4213-AD83-09A7D5F75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465299" cy="29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E0E3867-F198-43FC-9FA8-44C1F82C466F}"/>
              </a:ext>
            </a:extLst>
          </p:cNvPr>
          <p:cNvSpPr txBox="1"/>
          <p:nvPr/>
        </p:nvSpPr>
        <p:spPr>
          <a:xfrm>
            <a:off x="5652120" y="1601788"/>
            <a:ext cx="27363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Vaeltavassa jumalanpalveluksessa kuljetaan kirkon ympäristössä ruokakunnittain tai yksin. </a:t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Vaelluksen yhteydessä mahdollisuus ehtoolliseen. </a:t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Esimerkiksi Viinikan kirkossa sunnuntaina 23.5. kello 10. </a:t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Maskit, turvavälit, säänmukainen pukeutuminen.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4C55B-9D98-47DB-9475-7AD655AB4222}" type="datetime1">
              <a:rPr lang="fi-FI" smtClean="0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2EDA2-88F3-43E1-A9CA-2B0150039A6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bg1"/>
                </a:solidFill>
              </a:rPr>
              <a:t>Pyhiinvaellus Tampere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D95B0F4B-75A8-4F42-98AC-EB60CBF7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9574"/>
            <a:ext cx="8579296" cy="4426776"/>
          </a:xfrm>
        </p:spPr>
        <p:txBody>
          <a:bodyPr/>
          <a:lstStyle/>
          <a:p>
            <a:r>
              <a:rPr lang="fi-FI" dirty="0"/>
              <a:t>Kaipaatko hetken hengähdystä, lepoa ja rauhaa, itsesi kohtaamista ja löytämistä, virkistymistä luonnossa tai kaupunkiympäristön näkemistä uusin silmin? </a:t>
            </a:r>
          </a:p>
          <a:p>
            <a:r>
              <a:rPr lang="fi-FI" dirty="0"/>
              <a:t>Kymmeniä kävelyreittejä Tampereen seudulla </a:t>
            </a:r>
          </a:p>
          <a:p>
            <a:r>
              <a:rPr lang="fi-FI" dirty="0"/>
              <a:t>Myös pyöräilyvaelluksia Laukkoon</a:t>
            </a:r>
          </a:p>
          <a:p>
            <a:r>
              <a:rPr lang="fi-FI" dirty="0"/>
              <a:t>Kokeile pyhiinvaellusta omatoimisesti, </a:t>
            </a:r>
            <a:br>
              <a:rPr lang="fi-FI" dirty="0"/>
            </a:br>
            <a:r>
              <a:rPr lang="fi-FI" dirty="0"/>
              <a:t>19 mobiilireittiä Nomadi-sovelluksessa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4C55B-9D98-47DB-9475-7AD655AB4222}" type="datetime1">
              <a:rPr lang="fi-FI" smtClean="0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2EDA2-88F3-43E1-A9CA-2B0150039A6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bg1"/>
                </a:solidFill>
              </a:rPr>
              <a:t>Pyhiinvaellus Tampere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pic>
        <p:nvPicPr>
          <p:cNvPr id="4102" name="Picture 6" descr="hiedanranta">
            <a:extLst>
              <a:ext uri="{FF2B5EF4-FFF2-40B4-BE49-F238E27FC236}">
                <a16:creationId xmlns:a16="http://schemas.microsoft.com/office/drawing/2014/main" id="{D632E745-65F4-4C1C-926E-E4DEF63C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7"/>
            <a:ext cx="9144000" cy="52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2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i-FI" dirty="0"/>
              <a:t>Pyhän Olavin </a:t>
            </a:r>
            <a:br>
              <a:rPr lang="fi-FI" dirty="0"/>
            </a:br>
            <a:r>
              <a:rPr lang="fi-FI" dirty="0"/>
              <a:t>mannerreitti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Savonlinnasta Pieksämäen, Sysmän, Hämeenlinnan, Sastamalan kautta Turkuun kesällä 2022.</a:t>
            </a:r>
          </a:p>
          <a:p>
            <a:r>
              <a:rPr lang="fi-FI" dirty="0"/>
              <a:t>Hiljaisuuden etsintä ja luontomatkailu.</a:t>
            </a:r>
          </a:p>
          <a:p>
            <a:r>
              <a:rPr lang="fi-FI" dirty="0"/>
              <a:t>Palveluja, majoitusta ja huoltoa paikallisesti.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C30810-8214-473D-BCCF-00533FCE29B4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C9B3D-4EE6-4FAA-9023-1271E8A8DFA8}" type="slidenum">
              <a:rPr lang="fi-FI"/>
              <a:pPr>
                <a:defRPr/>
              </a:pPr>
              <a:t>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5BA818-E2B4-4DB9-8545-D5182952E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147" name="Otsikko 7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Ilmastojohtamisen aamupäivät</a:t>
            </a:r>
          </a:p>
        </p:txBody>
      </p:sp>
      <p:sp>
        <p:nvSpPr>
          <p:cNvPr id="6148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Tammikuussa 2021 koolla Pirkanmaan alueen seurakuntien ja kuntien johtoa ilmastojohtamisen teemojen äärellä. </a:t>
            </a:r>
          </a:p>
          <a:p>
            <a:r>
              <a:rPr lang="fi-FI" dirty="0"/>
              <a:t>Kutsujina Pirkanmaan liitto, Pirkanmaan ELY-keskus, Ilmakehätieteen tutkimuskeskus INAR sekä Tampereen hiippakunta.</a:t>
            </a:r>
          </a:p>
          <a:p>
            <a:r>
              <a:rPr lang="fi-FI" dirty="0"/>
              <a:t>Aloite </a:t>
            </a:r>
            <a:r>
              <a:rPr lang="fi-FI" dirty="0" err="1"/>
              <a:t>Hyytiälästä</a:t>
            </a:r>
            <a:r>
              <a:rPr lang="fi-FI" dirty="0"/>
              <a:t> (INAR)</a:t>
            </a:r>
          </a:p>
          <a:p>
            <a:r>
              <a:rPr lang="fi-FI" dirty="0"/>
              <a:t>Tavoite kannustaa johtoa ilmastotekoihin.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C30810-8214-473D-BCCF-00533FCE29B4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8F81-3A55-43D4-963E-FA5186B878CA}" type="slidenum">
              <a:rPr lang="fi-FI"/>
              <a:pPr>
                <a:defRPr/>
              </a:pPr>
              <a:t>7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147" name="Otsikko 7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Ilmastojohtamisen aamupäivä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C30810-8214-473D-BCCF-00533FCE29B4}" type="datetime1">
              <a:rPr lang="fi-FI"/>
              <a:pPr>
                <a:defRPr/>
              </a:pPr>
              <a:t>21.4.2021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8F81-3A55-43D4-963E-FA5186B878CA}" type="slidenum">
              <a:rPr lang="fi-FI"/>
              <a:pPr>
                <a:defRPr/>
              </a:pPr>
              <a:t>8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pic>
        <p:nvPicPr>
          <p:cNvPr id="12" name="Sisällön paikkamerkki 11" descr="Kuva, joka sisältää kohteen teksti, seinä, sisä, elektroniikka&#10;&#10;Kuvaus luotu automaattisesti">
            <a:extLst>
              <a:ext uri="{FF2B5EF4-FFF2-40B4-BE49-F238E27FC236}">
                <a16:creationId xmlns:a16="http://schemas.microsoft.com/office/drawing/2014/main" id="{E8867694-1C7D-4052-B123-5AA2FB937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341438"/>
            <a:ext cx="91440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6964BBA-A778-4A3B-8137-87DFBA73EAB8}"/>
              </a:ext>
            </a:extLst>
          </p:cNvPr>
          <p:cNvSpPr txBox="1"/>
          <p:nvPr/>
        </p:nvSpPr>
        <p:spPr>
          <a:xfrm rot="20921959">
            <a:off x="683568" y="1988840"/>
            <a:ext cx="36215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/>
              <a:t>Kannustajamme ja innostajamme</a:t>
            </a:r>
          </a:p>
        </p:txBody>
      </p:sp>
    </p:spTree>
    <p:extLst>
      <p:ext uri="{BB962C8B-B14F-4D97-AF65-F5344CB8AC3E}">
        <p14:creationId xmlns:p14="http://schemas.microsoft.com/office/powerpoint/2010/main" val="221723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rehpk">
      <a:dk1>
        <a:srgbClr val="C00000"/>
      </a:dk1>
      <a:lt1>
        <a:sysClr val="window" lastClr="FFFFFF"/>
      </a:lt1>
      <a:dk2>
        <a:srgbClr val="00AF4C"/>
      </a:dk2>
      <a:lt2>
        <a:srgbClr val="EEECE1"/>
      </a:lt2>
      <a:accent1>
        <a:srgbClr val="0085CF"/>
      </a:accent1>
      <a:accent2>
        <a:srgbClr val="C00000"/>
      </a:accent2>
      <a:accent3>
        <a:srgbClr val="778827"/>
      </a:accent3>
      <a:accent4>
        <a:srgbClr val="00AF4C"/>
      </a:accent4>
      <a:accent5>
        <a:srgbClr val="81AE38"/>
      </a:accent5>
      <a:accent6>
        <a:srgbClr val="F6F211"/>
      </a:accent6>
      <a:hlink>
        <a:srgbClr val="5A2181"/>
      </a:hlink>
      <a:folHlink>
        <a:srgbClr val="00AF4C"/>
      </a:folHlink>
    </a:clrScheme>
    <a:fontScheme name="Kirkon ilme">
      <a:majorFont>
        <a:latin typeface="MarttiDisplay"/>
        <a:ea typeface=""/>
        <a:cs typeface=""/>
      </a:majorFont>
      <a:minorFont>
        <a:latin typeface="Martti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9B37D68B7B744396F4338CC0D2FCE7" ma:contentTypeVersion="12" ma:contentTypeDescription="Luo uusi asiakirja." ma:contentTypeScope="" ma:versionID="4144edb5716be466089c77703d3aa697">
  <xsd:schema xmlns:xsd="http://www.w3.org/2001/XMLSchema" xmlns:xs="http://www.w3.org/2001/XMLSchema" xmlns:p="http://schemas.microsoft.com/office/2006/metadata/properties" xmlns:ns2="dc50632f-582e-4c95-8732-8b3df6f98f8a" xmlns:ns3="250bf397-38ca-4505-9101-d5ed75e05201" targetNamespace="http://schemas.microsoft.com/office/2006/metadata/properties" ma:root="true" ma:fieldsID="a601d5b46f6a53b997a712edc7a22693" ns2:_="" ns3:_="">
    <xsd:import namespace="dc50632f-582e-4c95-8732-8b3df6f98f8a"/>
    <xsd:import namespace="250bf397-38ca-4505-9101-d5ed75e05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0632f-582e-4c95-8732-8b3df6f98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bf397-38ca-4505-9101-d5ed75e05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C1C49-2E6B-4364-98E4-3F542A99A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50632f-582e-4c95-8732-8b3df6f98f8a"/>
    <ds:schemaRef ds:uri="250bf397-38ca-4505-9101-d5ed75e05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D1023D-ABC2-4B5E-A1B7-5AD658D773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826FC6-859F-4789-AF68-1659704A4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248</Words>
  <Application>Microsoft Office PowerPoint</Application>
  <PresentationFormat>Näytössä katseltava diaesitys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MarttiDisplay</vt:lpstr>
      <vt:lpstr>Calibri</vt:lpstr>
      <vt:lpstr>Office-teema</vt:lpstr>
      <vt:lpstr>Ilmastoajankohtaista Tampereen hiippakunnassa</vt:lpstr>
      <vt:lpstr>Kirkon ympäristöjärjestelmät</vt:lpstr>
      <vt:lpstr>Vaeltava kirkko</vt:lpstr>
      <vt:lpstr>Pyhiinvaellus Tampere</vt:lpstr>
      <vt:lpstr>Pyhiinvaellus Tampere</vt:lpstr>
      <vt:lpstr>Pyhän Olavin  mannerreitti</vt:lpstr>
      <vt:lpstr>Ilmastojohtamisen aamupäivät</vt:lpstr>
      <vt:lpstr>Ilmastojohtamisen aamupäivä</vt:lpstr>
    </vt:vector>
  </TitlesOfParts>
  <Company>Kirkkohallitus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duis amet nulla</dc:title>
  <dc:creator>Nikkilä Seija</dc:creator>
  <cp:lastModifiedBy>Peltonen Sari</cp:lastModifiedBy>
  <cp:revision>40</cp:revision>
  <dcterms:created xsi:type="dcterms:W3CDTF">2012-01-24T11:32:43Z</dcterms:created>
  <dcterms:modified xsi:type="dcterms:W3CDTF">2021-04-21T08:49:47Z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0x0101004B9B37D68B7B744396F4338CC0D2FCE7</vt:lpwstr>
  </property>
  <property fmtid="{D5CDD505-2E9C-101B-9397-08002B2CF9AE}" pid="3" name="Order">
    <vt:r8>100</vt:r8>
  </property>
</Properties>
</file>